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7" r:id="rId4"/>
    <p:sldMasterId id="2147483777" r:id="rId5"/>
    <p:sldMasterId id="2147483790" r:id="rId6"/>
  </p:sldMasterIdLst>
  <p:notesMasterIdLst>
    <p:notesMasterId r:id="rId26"/>
  </p:notesMasterIdLst>
  <p:handoutMasterIdLst>
    <p:handoutMasterId r:id="rId27"/>
  </p:handoutMasterIdLst>
  <p:sldIdLst>
    <p:sldId id="1073" r:id="rId7"/>
    <p:sldId id="967" r:id="rId8"/>
    <p:sldId id="1081" r:id="rId9"/>
    <p:sldId id="1084" r:id="rId10"/>
    <p:sldId id="1066" r:id="rId11"/>
    <p:sldId id="1069" r:id="rId12"/>
    <p:sldId id="1068" r:id="rId13"/>
    <p:sldId id="1096" r:id="rId14"/>
    <p:sldId id="1072" r:id="rId15"/>
    <p:sldId id="1094" r:id="rId16"/>
    <p:sldId id="1075" r:id="rId17"/>
    <p:sldId id="1095" r:id="rId18"/>
    <p:sldId id="1082" r:id="rId19"/>
    <p:sldId id="265" r:id="rId20"/>
    <p:sldId id="264" r:id="rId21"/>
    <p:sldId id="269" r:id="rId22"/>
    <p:sldId id="279" r:id="rId23"/>
    <p:sldId id="1049" r:id="rId24"/>
    <p:sldId id="26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3" orient="horz" pos="3158"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6" userDrawn="1">
          <p15:clr>
            <a:srgbClr val="A4A3A4"/>
          </p15:clr>
        </p15:guide>
        <p15:guide id="9" pos="7408" userDrawn="1">
          <p15:clr>
            <a:srgbClr val="A4A3A4"/>
          </p15:clr>
        </p15:guide>
        <p15:guide id="10" pos="332" userDrawn="1">
          <p15:clr>
            <a:srgbClr val="A4A3A4"/>
          </p15:clr>
        </p15:guide>
        <p15:guide id="11" pos="3273" userDrawn="1">
          <p15:clr>
            <a:srgbClr val="A4A3A4"/>
          </p15:clr>
        </p15:guide>
        <p15:guide id="12" pos="5715" userDrawn="1">
          <p15:clr>
            <a:srgbClr val="A4A3A4"/>
          </p15:clr>
        </p15:guide>
        <p15:guide id="13" pos="4384" userDrawn="1">
          <p15:clr>
            <a:srgbClr val="A4A3A4"/>
          </p15:clr>
        </p15:guide>
        <p15:guide id="14" orient="horz" pos="3294"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Alvarez" initials="VA" lastIdx="1" clrIdx="0">
    <p:extLst>
      <p:ext uri="{19B8F6BF-5375-455C-9EA6-DF929625EA0E}">
        <p15:presenceInfo xmlns:p15="http://schemas.microsoft.com/office/powerpoint/2012/main" userId="S::valvarez@ccemiami.onmicrosoft.com::1ac1aab8-1478-4951-bf6e-6771197f2b69" providerId="AD"/>
      </p:ext>
    </p:extLst>
  </p:cmAuthor>
  <p:cmAuthor id="2" name="Markus Lundmark" initials="ML" lastIdx="1" clrIdx="1">
    <p:extLst>
      <p:ext uri="{19B8F6BF-5375-455C-9EA6-DF929625EA0E}">
        <p15:presenceInfo xmlns:p15="http://schemas.microsoft.com/office/powerpoint/2012/main" userId="S::ine15mlu@lu.se::1e74dec6-ca7e-416e-9be3-b1c989904c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535"/>
    <a:srgbClr val="70AD47"/>
    <a:srgbClr val="EDEDED"/>
    <a:srgbClr val="A5A5A5"/>
    <a:srgbClr val="92D050"/>
    <a:srgbClr val="A9D18E"/>
    <a:srgbClr val="C3D545"/>
    <a:srgbClr val="9B1B1B"/>
    <a:srgbClr val="E46C0A"/>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4AA36-9A45-5545-931F-5344217E0B3E}" v="35" dt="2022-07-22T13:51:01.2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p:restoredTop sz="74694"/>
  </p:normalViewPr>
  <p:slideViewPr>
    <p:cSldViewPr snapToGrid="0" snapToObjects="1">
      <p:cViewPr varScale="1">
        <p:scale>
          <a:sx n="89" d="100"/>
          <a:sy n="89" d="100"/>
        </p:scale>
        <p:origin x="1824" y="176"/>
      </p:cViewPr>
      <p:guideLst>
        <p:guide orient="horz" pos="2251"/>
        <p:guide orient="horz" pos="3158"/>
        <p:guide orient="horz" pos="981"/>
        <p:guide pos="3840"/>
        <p:guide pos="575"/>
        <p:guide pos="7106"/>
        <p:guide pos="7408"/>
        <p:guide pos="332"/>
        <p:guide pos="3273"/>
        <p:guide pos="5715"/>
        <p:guide pos="4384"/>
        <p:guide orient="horz" pos="3294"/>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rkuslundmark/Desktop/UNEP/Gap%20Analysis%20-%20relative%20scop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arkuslundmark/Desktop/UNEP/Gap%20Analysis%20-%20relative%20scop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162 Organisations</a:t>
            </a:r>
          </a:p>
        </c:rich>
      </c:tx>
      <c:layout>
        <c:manualLayout>
          <c:xMode val="edge"/>
          <c:yMode val="edge"/>
          <c:x val="0.14852989144731074"/>
          <c:y val="5.965698642028487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F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74-664F-A8C8-0CFE631AB8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74-664F-A8C8-0CFE631AB8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74-664F-A8C8-0CFE631AB8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74-664F-A8C8-0CFE631AB8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574-664F-A8C8-0CFE631AB8FD}"/>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2525791347351069"/>
                      <c:h val="0.19409189148816933"/>
                    </c:manualLayout>
                  </c15:layout>
                </c:ext>
                <c:ext xmlns:c16="http://schemas.microsoft.com/office/drawing/2014/chart" uri="{C3380CC4-5D6E-409C-BE32-E72D297353CC}">
                  <c16:uniqueId val="{00000001-2574-664F-A8C8-0CFE631AB8FD}"/>
                </c:ext>
              </c:extLst>
            </c:dLbl>
            <c:dLbl>
              <c:idx val="1"/>
              <c:layout>
                <c:manualLayout>
                  <c:x val="3.1180400890868598E-2"/>
                  <c:y val="-5.96569864202848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74-664F-A8C8-0CFE631AB8FD}"/>
                </c:ext>
              </c:extLst>
            </c:dLbl>
            <c:dLbl>
              <c:idx val="2"/>
              <c:layout>
                <c:manualLayout>
                  <c:x val="4.8997772828507792E-2"/>
                  <c:y val="5.3691287778256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574-664F-A8C8-0CFE631AB8FD}"/>
                </c:ext>
              </c:extLst>
            </c:dLbl>
            <c:dLbl>
              <c:idx val="3"/>
              <c:spPr>
                <a:solidFill>
                  <a:prstClr val="white"/>
                </a:solidFill>
                <a:ln>
                  <a:solidFill>
                    <a:prstClr val="white">
                      <a:lumMod val="6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064780877891373"/>
                      <c:h val="0.2463077257676374"/>
                    </c:manualLayout>
                  </c15:layout>
                </c:ext>
                <c:ext xmlns:c16="http://schemas.microsoft.com/office/drawing/2014/chart" uri="{C3380CC4-5D6E-409C-BE32-E72D297353CC}">
                  <c16:uniqueId val="{00000007-2574-664F-A8C8-0CFE631AB8FD}"/>
                </c:ext>
              </c:extLst>
            </c:dLbl>
            <c:dLbl>
              <c:idx val="4"/>
              <c:layout>
                <c:manualLayout>
                  <c:x val="-1.3363028953229399E-2"/>
                  <c:y val="5.369152264828167E-2"/>
                </c:manualLayout>
              </c:layout>
              <c:spPr>
                <a:solidFill>
                  <a:prstClr val="white"/>
                </a:solidFill>
                <a:ln>
                  <a:solidFill>
                    <a:prstClr val="white">
                      <a:lumMod val="6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022306788488856"/>
                      <c:h val="0.22244493119952347"/>
                    </c:manualLayout>
                  </c15:layout>
                </c:ext>
                <c:ext xmlns:c16="http://schemas.microsoft.com/office/drawing/2014/chart" uri="{C3380CC4-5D6E-409C-BE32-E72D297353CC}">
                  <c16:uniqueId val="{00000009-2574-664F-A8C8-0CFE631AB8FD}"/>
                </c:ext>
              </c:extLst>
            </c:dLbl>
            <c:spPr>
              <a:solidFill>
                <a:prstClr val="white"/>
              </a:solidFill>
              <a:ln>
                <a:solidFill>
                  <a:prstClr val="white">
                    <a:lumMod val="6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Energy</c:v>
                </c:pt>
                <c:pt idx="1">
                  <c:v>Water</c:v>
                </c:pt>
                <c:pt idx="2">
                  <c:v>Waste</c:v>
                </c:pt>
                <c:pt idx="3">
                  <c:v>Materials</c:v>
                </c:pt>
                <c:pt idx="4">
                  <c:v>Chemicals</c:v>
                </c:pt>
              </c:strCache>
            </c:strRef>
          </c:cat>
          <c:val>
            <c:numRef>
              <c:f>Sheet1!$B$2:$B$6</c:f>
              <c:numCache>
                <c:formatCode>General</c:formatCode>
                <c:ptCount val="5"/>
                <c:pt idx="0">
                  <c:v>4</c:v>
                </c:pt>
                <c:pt idx="1">
                  <c:v>5</c:v>
                </c:pt>
                <c:pt idx="2">
                  <c:v>2</c:v>
                </c:pt>
                <c:pt idx="3">
                  <c:v>1</c:v>
                </c:pt>
                <c:pt idx="4">
                  <c:v>3</c:v>
                </c:pt>
              </c:numCache>
            </c:numRef>
          </c:val>
          <c:extLst>
            <c:ext xmlns:c16="http://schemas.microsoft.com/office/drawing/2014/chart" uri="{C3380CC4-5D6E-409C-BE32-E72D297353CC}">
              <c16:uniqueId val="{0000000A-2574-664F-A8C8-0CFE631AB8F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aseline="0" dirty="0">
                <a:solidFill>
                  <a:schemeClr val="tx1"/>
                </a:solidFill>
              </a:rPr>
              <a:t>187 Organisations</a:t>
            </a:r>
            <a:endParaRPr lang="en-US" dirty="0">
              <a:solidFill>
                <a:schemeClr val="tx1"/>
              </a:solidFill>
            </a:endParaRPr>
          </a:p>
        </c:rich>
      </c:tx>
      <c:layout>
        <c:manualLayout>
          <c:xMode val="edge"/>
          <c:yMode val="edge"/>
          <c:x val="0.29420844379377198"/>
          <c:y val="7.33624555049280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F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A9-A148-82B5-40A49F9A6B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A9-A148-82B5-40A49F9A6B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A9-A148-82B5-40A49F9A6B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A9-A148-82B5-40A49F9A6B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A9-A148-82B5-40A49F9A6B11}"/>
              </c:ext>
            </c:extLst>
          </c:dPt>
          <c:dLbls>
            <c:dLbl>
              <c:idx val="1"/>
              <c:layout>
                <c:manualLayout>
                  <c:x val="2.0100502512562814E-2"/>
                  <c:y val="-1.04803507864183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A9-A148-82B5-40A49F9A6B11}"/>
                </c:ext>
              </c:extLst>
            </c:dLbl>
            <c:dLbl>
              <c:idx val="2"/>
              <c:layout>
                <c:manualLayout>
                  <c:x val="-2.0100502512562814E-2"/>
                  <c:y val="-3.66812277524641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A9-A148-82B5-40A49F9A6B11}"/>
                </c:ext>
              </c:extLst>
            </c:dLbl>
            <c:dLbl>
              <c:idx val="3"/>
              <c:layout>
                <c:manualLayout>
                  <c:x val="-4.6063119466202991E-17"/>
                  <c:y val="-9.95633324709737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8A9-A148-82B5-40A49F9A6B11}"/>
                </c:ext>
              </c:extLst>
            </c:dLbl>
            <c:dLbl>
              <c:idx val="4"/>
              <c:layout>
                <c:manualLayout>
                  <c:x val="-9.0452261306532639E-2"/>
                  <c:y val="0.11004368325739206"/>
                </c:manualLayout>
              </c:layout>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8206"/>
                        <a:gd name="adj2" fmla="val 37374"/>
                      </a:avLst>
                    </a:prstGeom>
                    <a:noFill/>
                    <a:ln>
                      <a:noFill/>
                    </a:ln>
                  </c15:spPr>
                </c:ext>
                <c:ext xmlns:c16="http://schemas.microsoft.com/office/drawing/2014/chart" uri="{C3380CC4-5D6E-409C-BE32-E72D297353CC}">
                  <c16:uniqueId val="{00000009-B8A9-A148-82B5-40A49F9A6B1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Energy</c:v>
                </c:pt>
                <c:pt idx="1">
                  <c:v>Water</c:v>
                </c:pt>
                <c:pt idx="2">
                  <c:v>Waste</c:v>
                </c:pt>
                <c:pt idx="3">
                  <c:v>Materials</c:v>
                </c:pt>
                <c:pt idx="4">
                  <c:v>Chemicals</c:v>
                </c:pt>
              </c:strCache>
            </c:strRef>
          </c:cat>
          <c:val>
            <c:numRef>
              <c:f>Sheet1!$B$2:$B$6</c:f>
              <c:numCache>
                <c:formatCode>General</c:formatCode>
                <c:ptCount val="5"/>
                <c:pt idx="0">
                  <c:v>8.1999999999999993</c:v>
                </c:pt>
                <c:pt idx="1">
                  <c:v>3.2</c:v>
                </c:pt>
                <c:pt idx="2">
                  <c:v>1.4</c:v>
                </c:pt>
                <c:pt idx="3">
                  <c:v>5</c:v>
                </c:pt>
                <c:pt idx="4">
                  <c:v>3</c:v>
                </c:pt>
              </c:numCache>
            </c:numRef>
          </c:val>
          <c:extLst>
            <c:ext xmlns:c16="http://schemas.microsoft.com/office/drawing/2014/chart" uri="{C3380CC4-5D6E-409C-BE32-E72D297353CC}">
              <c16:uniqueId val="{0000000A-B8A9-A148-82B5-40A49F9A6B1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145</a:t>
            </a:r>
            <a:r>
              <a:rPr lang="en-US" baseline="0" dirty="0">
                <a:solidFill>
                  <a:schemeClr val="tx1"/>
                </a:solidFill>
              </a:rPr>
              <a:t> Organisations</a:t>
            </a:r>
            <a:endParaRPr lang="en-US" dirty="0">
              <a:solidFill>
                <a:schemeClr val="tx1"/>
              </a:solidFill>
            </a:endParaRPr>
          </a:p>
        </c:rich>
      </c:tx>
      <c:layout>
        <c:manualLayout>
          <c:xMode val="edge"/>
          <c:yMode val="edge"/>
          <c:x val="0.30733967173286547"/>
          <c:y val="5.48807329053403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F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39-2F40-85D3-B9312AAAAB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39-2F40-85D3-B9312AAAAB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39-2F40-85D3-B9312AAAAB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39-2F40-85D3-B9312AAAAB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639-2F40-85D3-B9312AAAABAA}"/>
              </c:ext>
            </c:extLst>
          </c:dPt>
          <c:dLbls>
            <c:dLbl>
              <c:idx val="0"/>
              <c:layout>
                <c:manualLayout>
                  <c:x val="7.8293041430728266E-2"/>
                  <c:y val="0.110702876095588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39-2F40-85D3-B9312AAAABAA}"/>
                </c:ext>
              </c:extLst>
            </c:dLbl>
            <c:dLbl>
              <c:idx val="1"/>
              <c:layout>
                <c:manualLayout>
                  <c:x val="1.4912960272519671E-2"/>
                  <c:y val="0.126517572680672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39-2F40-85D3-B9312AAAABAA}"/>
                </c:ext>
              </c:extLst>
            </c:dLbl>
            <c:dLbl>
              <c:idx val="4"/>
              <c:layout>
                <c:manualLayout>
                  <c:x val="-1.5887586810015068E-2"/>
                  <c:y val="7.4460759317128866E-2"/>
                </c:manualLayout>
              </c:layout>
              <c:spPr>
                <a:xfrm>
                  <a:off x="463945" y="579630"/>
                  <a:ext cx="825028" cy="435448"/>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0899"/>
                        <a:gd name="adj2" fmla="val 25200"/>
                      </a:avLst>
                    </a:prstGeom>
                    <a:noFill/>
                    <a:ln>
                      <a:noFill/>
                    </a:ln>
                  </c15:spPr>
                  <c15:layout>
                    <c:manualLayout>
                      <c:w val="0.24219704306528267"/>
                      <c:h val="0.27112180367237176"/>
                    </c:manualLayout>
                  </c15:layout>
                </c:ext>
                <c:ext xmlns:c16="http://schemas.microsoft.com/office/drawing/2014/chart" uri="{C3380CC4-5D6E-409C-BE32-E72D297353CC}">
                  <c16:uniqueId val="{00000009-5639-2F40-85D3-B9312AAAABA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Energy</c:v>
                </c:pt>
                <c:pt idx="1">
                  <c:v>Water</c:v>
                </c:pt>
                <c:pt idx="2">
                  <c:v>Waste</c:v>
                </c:pt>
                <c:pt idx="3">
                  <c:v>Materials</c:v>
                </c:pt>
                <c:pt idx="4">
                  <c:v>Chemicals</c:v>
                </c:pt>
              </c:strCache>
            </c:strRef>
          </c:cat>
          <c:val>
            <c:numRef>
              <c:f>Sheet1!$B$2:$B$6</c:f>
              <c:numCache>
                <c:formatCode>General</c:formatCode>
                <c:ptCount val="5"/>
                <c:pt idx="0">
                  <c:v>2</c:v>
                </c:pt>
                <c:pt idx="1">
                  <c:v>4</c:v>
                </c:pt>
                <c:pt idx="2">
                  <c:v>3</c:v>
                </c:pt>
                <c:pt idx="3">
                  <c:v>1</c:v>
                </c:pt>
                <c:pt idx="4">
                  <c:v>5</c:v>
                </c:pt>
              </c:numCache>
            </c:numRef>
          </c:val>
          <c:extLst>
            <c:ext xmlns:c16="http://schemas.microsoft.com/office/drawing/2014/chart" uri="{C3380CC4-5D6E-409C-BE32-E72D297353CC}">
              <c16:uniqueId val="{0000000A-5639-2F40-85D3-B9312AAAABA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'Mapping RE support'!$B$2</c:f>
              <c:strCache>
                <c:ptCount val="1"/>
                <c:pt idx="0">
                  <c:v>Capacity builiding</c:v>
                </c:pt>
              </c:strCache>
            </c:strRef>
          </c:tx>
          <c:spPr>
            <a:ln w="28575" cap="rnd">
              <a:solidFill>
                <a:schemeClr val="accent1"/>
              </a:solidFill>
              <a:round/>
            </a:ln>
            <a:effectLst/>
          </c:spPr>
          <c:marker>
            <c:symbol val="none"/>
          </c:marker>
          <c:cat>
            <c:strRef>
              <c:f>'Mapping RE support'!$A$3:$A$7</c:f>
              <c:strCache>
                <c:ptCount val="5"/>
                <c:pt idx="0">
                  <c:v>Energy </c:v>
                </c:pt>
                <c:pt idx="1">
                  <c:v>Water </c:v>
                </c:pt>
                <c:pt idx="2">
                  <c:v>Waste </c:v>
                </c:pt>
                <c:pt idx="3">
                  <c:v>Sustainable Chemicals</c:v>
                </c:pt>
                <c:pt idx="4">
                  <c:v>Materials</c:v>
                </c:pt>
              </c:strCache>
            </c:strRef>
          </c:cat>
          <c:val>
            <c:numRef>
              <c:f>'Mapping RE support'!$B$3:$B$7</c:f>
              <c:numCache>
                <c:formatCode>General</c:formatCode>
                <c:ptCount val="5"/>
                <c:pt idx="0">
                  <c:v>5</c:v>
                </c:pt>
                <c:pt idx="1">
                  <c:v>1</c:v>
                </c:pt>
                <c:pt idx="2">
                  <c:v>3</c:v>
                </c:pt>
                <c:pt idx="3">
                  <c:v>1</c:v>
                </c:pt>
                <c:pt idx="4">
                  <c:v>2</c:v>
                </c:pt>
              </c:numCache>
            </c:numRef>
          </c:val>
          <c:extLst>
            <c:ext xmlns:c16="http://schemas.microsoft.com/office/drawing/2014/chart" uri="{C3380CC4-5D6E-409C-BE32-E72D297353CC}">
              <c16:uniqueId val="{00000000-D1DA-FE4C-B058-DF694339D74B}"/>
            </c:ext>
          </c:extLst>
        </c:ser>
        <c:ser>
          <c:idx val="1"/>
          <c:order val="1"/>
          <c:tx>
            <c:strRef>
              <c:f>'Mapping RE support'!$C$2</c:f>
              <c:strCache>
                <c:ptCount val="1"/>
                <c:pt idx="0">
                  <c:v>Technical support</c:v>
                </c:pt>
              </c:strCache>
            </c:strRef>
          </c:tx>
          <c:spPr>
            <a:ln w="28575" cap="rnd">
              <a:solidFill>
                <a:schemeClr val="accent2"/>
              </a:solidFill>
              <a:round/>
            </a:ln>
            <a:effectLst/>
          </c:spPr>
          <c:marker>
            <c:symbol val="none"/>
          </c:marker>
          <c:cat>
            <c:strRef>
              <c:f>'Mapping RE support'!$A$3:$A$7</c:f>
              <c:strCache>
                <c:ptCount val="5"/>
                <c:pt idx="0">
                  <c:v>Energy </c:v>
                </c:pt>
                <c:pt idx="1">
                  <c:v>Water </c:v>
                </c:pt>
                <c:pt idx="2">
                  <c:v>Waste </c:v>
                </c:pt>
                <c:pt idx="3">
                  <c:v>Sustainable Chemicals</c:v>
                </c:pt>
                <c:pt idx="4">
                  <c:v>Materials</c:v>
                </c:pt>
              </c:strCache>
            </c:strRef>
          </c:cat>
          <c:val>
            <c:numRef>
              <c:f>'Mapping RE support'!$C$3:$C$7</c:f>
              <c:numCache>
                <c:formatCode>General</c:formatCode>
                <c:ptCount val="5"/>
                <c:pt idx="0">
                  <c:v>2</c:v>
                </c:pt>
                <c:pt idx="1">
                  <c:v>0</c:v>
                </c:pt>
                <c:pt idx="2">
                  <c:v>1</c:v>
                </c:pt>
                <c:pt idx="3">
                  <c:v>1</c:v>
                </c:pt>
                <c:pt idx="4">
                  <c:v>2</c:v>
                </c:pt>
              </c:numCache>
            </c:numRef>
          </c:val>
          <c:extLst>
            <c:ext xmlns:c16="http://schemas.microsoft.com/office/drawing/2014/chart" uri="{C3380CC4-5D6E-409C-BE32-E72D297353CC}">
              <c16:uniqueId val="{00000001-D1DA-FE4C-B058-DF694339D74B}"/>
            </c:ext>
          </c:extLst>
        </c:ser>
        <c:ser>
          <c:idx val="2"/>
          <c:order val="2"/>
          <c:tx>
            <c:strRef>
              <c:f>'Mapping RE support'!$D$2</c:f>
              <c:strCache>
                <c:ptCount val="1"/>
                <c:pt idx="0">
                  <c:v>Financial support</c:v>
                </c:pt>
              </c:strCache>
            </c:strRef>
          </c:tx>
          <c:spPr>
            <a:ln w="28575" cap="rnd">
              <a:solidFill>
                <a:schemeClr val="accent3"/>
              </a:solidFill>
              <a:round/>
            </a:ln>
            <a:effectLst/>
          </c:spPr>
          <c:marker>
            <c:symbol val="none"/>
          </c:marker>
          <c:cat>
            <c:strRef>
              <c:f>'Mapping RE support'!$A$3:$A$7</c:f>
              <c:strCache>
                <c:ptCount val="5"/>
                <c:pt idx="0">
                  <c:v>Energy </c:v>
                </c:pt>
                <c:pt idx="1">
                  <c:v>Water </c:v>
                </c:pt>
                <c:pt idx="2">
                  <c:v>Waste </c:v>
                </c:pt>
                <c:pt idx="3">
                  <c:v>Sustainable Chemicals</c:v>
                </c:pt>
                <c:pt idx="4">
                  <c:v>Materials</c:v>
                </c:pt>
              </c:strCache>
            </c:strRef>
          </c:cat>
          <c:val>
            <c:numRef>
              <c:f>'Mapping RE support'!$D$3:$D$7</c:f>
              <c:numCache>
                <c:formatCode>General</c:formatCode>
                <c:ptCount val="5"/>
                <c:pt idx="0">
                  <c:v>2</c:v>
                </c:pt>
                <c:pt idx="1">
                  <c:v>2</c:v>
                </c:pt>
                <c:pt idx="2">
                  <c:v>0</c:v>
                </c:pt>
                <c:pt idx="3">
                  <c:v>1</c:v>
                </c:pt>
                <c:pt idx="4">
                  <c:v>1</c:v>
                </c:pt>
              </c:numCache>
            </c:numRef>
          </c:val>
          <c:extLst>
            <c:ext xmlns:c16="http://schemas.microsoft.com/office/drawing/2014/chart" uri="{C3380CC4-5D6E-409C-BE32-E72D297353CC}">
              <c16:uniqueId val="{00000002-D1DA-FE4C-B058-DF694339D74B}"/>
            </c:ext>
          </c:extLst>
        </c:ser>
        <c:dLbls>
          <c:showLegendKey val="0"/>
          <c:showVal val="0"/>
          <c:showCatName val="0"/>
          <c:showSerName val="0"/>
          <c:showPercent val="0"/>
          <c:showBubbleSize val="0"/>
        </c:dLbls>
        <c:axId val="1294992368"/>
        <c:axId val="1294994048"/>
      </c:radarChart>
      <c:catAx>
        <c:axId val="129499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294994048"/>
        <c:crosses val="autoZero"/>
        <c:auto val="1"/>
        <c:lblAlgn val="ctr"/>
        <c:lblOffset val="100"/>
        <c:noMultiLvlLbl val="0"/>
      </c:catAx>
      <c:valAx>
        <c:axId val="129499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294992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'Mapping RE support'!$H$30</c:f>
              <c:strCache>
                <c:ptCount val="1"/>
                <c:pt idx="0">
                  <c:v>Capacity building</c:v>
                </c:pt>
              </c:strCache>
            </c:strRef>
          </c:tx>
          <c:spPr>
            <a:solidFill>
              <a:schemeClr val="accent1"/>
            </a:solidFill>
            <a:ln>
              <a:noFill/>
            </a:ln>
            <a:effectLst/>
          </c:spPr>
          <c:invertIfNegative val="0"/>
          <c:cat>
            <c:strRef>
              <c:f>'Mapping RE support'!$G$31:$G$34</c:f>
              <c:strCache>
                <c:ptCount val="4"/>
                <c:pt idx="0">
                  <c:v>European Comission</c:v>
                </c:pt>
                <c:pt idx="1">
                  <c:v>UNIDO</c:v>
                </c:pt>
                <c:pt idx="2">
                  <c:v>AfDB</c:v>
                </c:pt>
                <c:pt idx="3">
                  <c:v>EBRD</c:v>
                </c:pt>
              </c:strCache>
            </c:strRef>
          </c:cat>
          <c:val>
            <c:numRef>
              <c:f>'Mapping RE support'!$H$31:$H$34</c:f>
              <c:numCache>
                <c:formatCode>0%</c:formatCode>
                <c:ptCount val="4"/>
                <c:pt idx="0">
                  <c:v>5.2631578947368418E-2</c:v>
                </c:pt>
                <c:pt idx="1">
                  <c:v>5.2631578947368418E-2</c:v>
                </c:pt>
                <c:pt idx="2">
                  <c:v>0</c:v>
                </c:pt>
                <c:pt idx="3">
                  <c:v>0</c:v>
                </c:pt>
              </c:numCache>
            </c:numRef>
          </c:val>
          <c:extLst>
            <c:ext xmlns:c16="http://schemas.microsoft.com/office/drawing/2014/chart" uri="{C3380CC4-5D6E-409C-BE32-E72D297353CC}">
              <c16:uniqueId val="{00000000-5ED0-3F4B-8FEE-F917C186001A}"/>
            </c:ext>
          </c:extLst>
        </c:ser>
        <c:ser>
          <c:idx val="1"/>
          <c:order val="1"/>
          <c:tx>
            <c:strRef>
              <c:f>'Mapping RE support'!$I$30</c:f>
              <c:strCache>
                <c:ptCount val="1"/>
                <c:pt idx="0">
                  <c:v>Technical support</c:v>
                </c:pt>
              </c:strCache>
            </c:strRef>
          </c:tx>
          <c:spPr>
            <a:solidFill>
              <a:schemeClr val="accent2"/>
            </a:solidFill>
            <a:ln>
              <a:noFill/>
            </a:ln>
            <a:effectLst/>
          </c:spPr>
          <c:invertIfNegative val="0"/>
          <c:cat>
            <c:strRef>
              <c:f>'Mapping RE support'!$G$31:$G$34</c:f>
              <c:strCache>
                <c:ptCount val="4"/>
                <c:pt idx="0">
                  <c:v>European Comission</c:v>
                </c:pt>
                <c:pt idx="1">
                  <c:v>UNIDO</c:v>
                </c:pt>
                <c:pt idx="2">
                  <c:v>AfDB</c:v>
                </c:pt>
                <c:pt idx="3">
                  <c:v>EBRD</c:v>
                </c:pt>
              </c:strCache>
            </c:strRef>
          </c:cat>
          <c:val>
            <c:numRef>
              <c:f>'Mapping RE support'!$I$31:$I$34</c:f>
              <c:numCache>
                <c:formatCode>0%</c:formatCode>
                <c:ptCount val="4"/>
                <c:pt idx="0">
                  <c:v>0.10526315789473684</c:v>
                </c:pt>
                <c:pt idx="1">
                  <c:v>0.15789473684210525</c:v>
                </c:pt>
                <c:pt idx="2">
                  <c:v>0</c:v>
                </c:pt>
                <c:pt idx="3">
                  <c:v>0</c:v>
                </c:pt>
              </c:numCache>
            </c:numRef>
          </c:val>
          <c:extLst>
            <c:ext xmlns:c16="http://schemas.microsoft.com/office/drawing/2014/chart" uri="{C3380CC4-5D6E-409C-BE32-E72D297353CC}">
              <c16:uniqueId val="{00000001-5ED0-3F4B-8FEE-F917C186001A}"/>
            </c:ext>
          </c:extLst>
        </c:ser>
        <c:ser>
          <c:idx val="2"/>
          <c:order val="2"/>
          <c:tx>
            <c:strRef>
              <c:f>'Mapping RE support'!$J$30</c:f>
              <c:strCache>
                <c:ptCount val="1"/>
                <c:pt idx="0">
                  <c:v>Financial support</c:v>
                </c:pt>
              </c:strCache>
            </c:strRef>
          </c:tx>
          <c:spPr>
            <a:solidFill>
              <a:schemeClr val="accent3"/>
            </a:solidFill>
            <a:ln>
              <a:noFill/>
            </a:ln>
            <a:effectLst/>
          </c:spPr>
          <c:invertIfNegative val="0"/>
          <c:cat>
            <c:strRef>
              <c:f>'Mapping RE support'!$G$31:$G$34</c:f>
              <c:strCache>
                <c:ptCount val="4"/>
                <c:pt idx="0">
                  <c:v>European Comission</c:v>
                </c:pt>
                <c:pt idx="1">
                  <c:v>UNIDO</c:v>
                </c:pt>
                <c:pt idx="2">
                  <c:v>AfDB</c:v>
                </c:pt>
                <c:pt idx="3">
                  <c:v>EBRD</c:v>
                </c:pt>
              </c:strCache>
            </c:strRef>
          </c:cat>
          <c:val>
            <c:numRef>
              <c:f>'Mapping RE support'!$J$31:$J$34</c:f>
              <c:numCache>
                <c:formatCode>0%</c:formatCode>
                <c:ptCount val="4"/>
                <c:pt idx="0">
                  <c:v>5.2631578947368418E-2</c:v>
                </c:pt>
                <c:pt idx="1">
                  <c:v>0</c:v>
                </c:pt>
                <c:pt idx="2">
                  <c:v>0.10526315789473684</c:v>
                </c:pt>
                <c:pt idx="3">
                  <c:v>0</c:v>
                </c:pt>
              </c:numCache>
            </c:numRef>
          </c:val>
          <c:extLst>
            <c:ext xmlns:c16="http://schemas.microsoft.com/office/drawing/2014/chart" uri="{C3380CC4-5D6E-409C-BE32-E72D297353CC}">
              <c16:uniqueId val="{00000002-5ED0-3F4B-8FEE-F917C186001A}"/>
            </c:ext>
          </c:extLst>
        </c:ser>
        <c:ser>
          <c:idx val="3"/>
          <c:order val="3"/>
          <c:tx>
            <c:strRef>
              <c:f>'Mapping RE support'!$K$30</c:f>
              <c:strCache>
                <c:ptCount val="1"/>
                <c:pt idx="0">
                  <c:v>Unattributed</c:v>
                </c:pt>
              </c:strCache>
            </c:strRef>
          </c:tx>
          <c:spPr>
            <a:solidFill>
              <a:schemeClr val="accent4"/>
            </a:solidFill>
            <a:ln>
              <a:noFill/>
            </a:ln>
            <a:effectLst/>
          </c:spPr>
          <c:invertIfNegative val="0"/>
          <c:cat>
            <c:strRef>
              <c:f>'Mapping RE support'!$G$31:$G$34</c:f>
              <c:strCache>
                <c:ptCount val="4"/>
                <c:pt idx="0">
                  <c:v>European Comission</c:v>
                </c:pt>
                <c:pt idx="1">
                  <c:v>UNIDO</c:v>
                </c:pt>
                <c:pt idx="2">
                  <c:v>AfDB</c:v>
                </c:pt>
                <c:pt idx="3">
                  <c:v>EBRD</c:v>
                </c:pt>
              </c:strCache>
            </c:strRef>
          </c:cat>
          <c:val>
            <c:numRef>
              <c:f>'Mapping RE support'!$K$31:$K$34</c:f>
              <c:numCache>
                <c:formatCode>0%</c:formatCode>
                <c:ptCount val="4"/>
                <c:pt idx="0">
                  <c:v>0.42105263157894735</c:v>
                </c:pt>
                <c:pt idx="1">
                  <c:v>0</c:v>
                </c:pt>
                <c:pt idx="2">
                  <c:v>0</c:v>
                </c:pt>
                <c:pt idx="3">
                  <c:v>5.2631578947368418E-2</c:v>
                </c:pt>
              </c:numCache>
            </c:numRef>
          </c:val>
          <c:extLst>
            <c:ext xmlns:c16="http://schemas.microsoft.com/office/drawing/2014/chart" uri="{C3380CC4-5D6E-409C-BE32-E72D297353CC}">
              <c16:uniqueId val="{00000003-5ED0-3F4B-8FEE-F917C186001A}"/>
            </c:ext>
          </c:extLst>
        </c:ser>
        <c:dLbls>
          <c:showLegendKey val="0"/>
          <c:showVal val="0"/>
          <c:showCatName val="0"/>
          <c:showSerName val="0"/>
          <c:showPercent val="0"/>
          <c:showBubbleSize val="0"/>
        </c:dLbls>
        <c:gapWidth val="150"/>
        <c:overlap val="100"/>
        <c:axId val="1298532528"/>
        <c:axId val="1294912224"/>
      </c:barChart>
      <c:catAx>
        <c:axId val="129853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294912224"/>
        <c:crosses val="autoZero"/>
        <c:auto val="1"/>
        <c:lblAlgn val="ctr"/>
        <c:lblOffset val="100"/>
        <c:noMultiLvlLbl val="0"/>
      </c:catAx>
      <c:valAx>
        <c:axId val="1294912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29853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showDLblsOverMax val="0"/>
  </c:chart>
  <c:spPr>
    <a:noFill/>
    <a:ln>
      <a:noFill/>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7/22/22</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7/22/22</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A3AB2B-189A-4C92-A457-C6A3833631A7}" type="slidenum">
              <a:rPr lang="en-US" smtClean="0"/>
              <a:pPr/>
              <a:t>0</a:t>
            </a:fld>
            <a:endParaRPr lang="en-US"/>
          </a:p>
        </p:txBody>
      </p:sp>
    </p:spTree>
    <p:extLst>
      <p:ext uri="{BB962C8B-B14F-4D97-AF65-F5344CB8AC3E}">
        <p14:creationId xmlns:p14="http://schemas.microsoft.com/office/powerpoint/2010/main" val="384385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 </a:t>
            </a:r>
            <a:r>
              <a:rPr lang="sv-SE" dirty="0" err="1"/>
              <a:t>Hyperlink</a:t>
            </a:r>
            <a:r>
              <a:rPr lang="sv-SE" dirty="0"/>
              <a:t> to South </a:t>
            </a:r>
            <a:r>
              <a:rPr lang="sv-SE" dirty="0" err="1"/>
              <a:t>Africa</a:t>
            </a:r>
            <a:r>
              <a:rPr lang="sv-SE" dirty="0"/>
              <a:t>: </a:t>
            </a:r>
            <a:r>
              <a:rPr lang="sv-SE" dirty="0" err="1"/>
              <a:t>click</a:t>
            </a:r>
            <a:r>
              <a:rPr lang="sv-SE" dirty="0"/>
              <a:t> South </a:t>
            </a:r>
            <a:r>
              <a:rPr lang="sv-SE" dirty="0" err="1"/>
              <a:t>Africa</a:t>
            </a:r>
            <a:r>
              <a:rPr lang="sv-SE" dirty="0"/>
              <a:t> on the </a:t>
            </a:r>
            <a:r>
              <a:rPr lang="sv-SE" dirty="0" err="1"/>
              <a:t>Map</a:t>
            </a:r>
            <a:r>
              <a:rPr lang="sv-SE" dirty="0"/>
              <a:t>.</a:t>
            </a:r>
          </a:p>
        </p:txBody>
      </p:sp>
      <p:sp>
        <p:nvSpPr>
          <p:cNvPr id="4" name="Slide Number Placeholder 3"/>
          <p:cNvSpPr>
            <a:spLocks noGrp="1"/>
          </p:cNvSpPr>
          <p:nvPr>
            <p:ph type="sldNum" sz="quarter" idx="5"/>
          </p:nvPr>
        </p:nvSpPr>
        <p:spPr/>
        <p:txBody>
          <a:bodyPr/>
          <a:lstStyle/>
          <a:p>
            <a:fld id="{D8175D8B-C42B-154D-B04B-E4D4BD5F6F35}" type="slidenum">
              <a:rPr lang="sv-SE" smtClean="0"/>
              <a:t>16</a:t>
            </a:fld>
            <a:endParaRPr lang="sv-SE"/>
          </a:p>
        </p:txBody>
      </p:sp>
    </p:spTree>
    <p:extLst>
      <p:ext uri="{BB962C8B-B14F-4D97-AF65-F5344CB8AC3E}">
        <p14:creationId xmlns:p14="http://schemas.microsoft.com/office/powerpoint/2010/main" val="92937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 </a:t>
            </a:r>
            <a:r>
              <a:rPr lang="sv-SE" dirty="0" err="1"/>
              <a:t>Hyperlink</a:t>
            </a:r>
            <a:r>
              <a:rPr lang="sv-SE" dirty="0"/>
              <a:t> to South </a:t>
            </a:r>
            <a:r>
              <a:rPr lang="sv-SE" dirty="0" err="1"/>
              <a:t>Africa</a:t>
            </a:r>
            <a:r>
              <a:rPr lang="sv-SE" dirty="0"/>
              <a:t>: </a:t>
            </a:r>
            <a:r>
              <a:rPr lang="sv-SE" dirty="0" err="1"/>
              <a:t>click</a:t>
            </a:r>
            <a:r>
              <a:rPr lang="sv-SE" dirty="0"/>
              <a:t> South </a:t>
            </a:r>
            <a:r>
              <a:rPr lang="sv-SE" dirty="0" err="1"/>
              <a:t>Africa</a:t>
            </a:r>
            <a:r>
              <a:rPr lang="sv-SE" dirty="0"/>
              <a:t> on the </a:t>
            </a:r>
            <a:r>
              <a:rPr lang="sv-SE" dirty="0" err="1"/>
              <a:t>Map</a:t>
            </a:r>
            <a:r>
              <a:rPr lang="sv-SE" dirty="0"/>
              <a:t>.</a:t>
            </a:r>
          </a:p>
        </p:txBody>
      </p:sp>
      <p:sp>
        <p:nvSpPr>
          <p:cNvPr id="4" name="Slide Number Placeholder 3"/>
          <p:cNvSpPr>
            <a:spLocks noGrp="1"/>
          </p:cNvSpPr>
          <p:nvPr>
            <p:ph type="sldNum" sz="quarter" idx="5"/>
          </p:nvPr>
        </p:nvSpPr>
        <p:spPr/>
        <p:txBody>
          <a:bodyPr/>
          <a:lstStyle/>
          <a:p>
            <a:fld id="{D8175D8B-C42B-154D-B04B-E4D4BD5F6F35}" type="slidenum">
              <a:rPr lang="sv-SE" smtClean="0"/>
              <a:t>17</a:t>
            </a:fld>
            <a:endParaRPr lang="sv-SE"/>
          </a:p>
        </p:txBody>
      </p:sp>
    </p:spTree>
    <p:extLst>
      <p:ext uri="{BB962C8B-B14F-4D97-AF65-F5344CB8AC3E}">
        <p14:creationId xmlns:p14="http://schemas.microsoft.com/office/powerpoint/2010/main" val="421420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 </a:t>
            </a:r>
            <a:r>
              <a:rPr lang="sv-SE" dirty="0" err="1"/>
              <a:t>Hyperlink</a:t>
            </a:r>
            <a:r>
              <a:rPr lang="sv-SE" dirty="0"/>
              <a:t> to </a:t>
            </a:r>
            <a:r>
              <a:rPr lang="sv-SE" dirty="0" err="1"/>
              <a:t>initiative</a:t>
            </a:r>
            <a:r>
              <a:rPr lang="sv-SE" dirty="0"/>
              <a:t> page: </a:t>
            </a:r>
            <a:r>
              <a:rPr lang="sv-SE" dirty="0" err="1"/>
              <a:t>click</a:t>
            </a:r>
            <a:r>
              <a:rPr lang="sv-SE" dirty="0"/>
              <a:t> the text ”Switch </a:t>
            </a:r>
            <a:r>
              <a:rPr lang="sv-SE" dirty="0" err="1"/>
              <a:t>Africa</a:t>
            </a:r>
            <a:r>
              <a:rPr lang="sv-SE" dirty="0"/>
              <a:t> Green”.</a:t>
            </a:r>
          </a:p>
        </p:txBody>
      </p:sp>
      <p:sp>
        <p:nvSpPr>
          <p:cNvPr id="4" name="Slide Number Placeholder 3"/>
          <p:cNvSpPr>
            <a:spLocks noGrp="1"/>
          </p:cNvSpPr>
          <p:nvPr>
            <p:ph type="sldNum" sz="quarter" idx="5"/>
          </p:nvPr>
        </p:nvSpPr>
        <p:spPr/>
        <p:txBody>
          <a:bodyPr/>
          <a:lstStyle/>
          <a:p>
            <a:fld id="{D8175D8B-C42B-154D-B04B-E4D4BD5F6F35}" type="slidenum">
              <a:rPr lang="sv-SE" smtClean="0"/>
              <a:t>18</a:t>
            </a:fld>
            <a:endParaRPr lang="sv-SE"/>
          </a:p>
        </p:txBody>
      </p:sp>
    </p:spTree>
    <p:extLst>
      <p:ext uri="{BB962C8B-B14F-4D97-AF65-F5344CB8AC3E}">
        <p14:creationId xmlns:p14="http://schemas.microsoft.com/office/powerpoint/2010/main" val="95288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p>
        </p:txBody>
      </p:sp>
      <p:sp>
        <p:nvSpPr>
          <p:cNvPr id="4" name="Slide Number Placeholder 3"/>
          <p:cNvSpPr>
            <a:spLocks noGrp="1"/>
          </p:cNvSpPr>
          <p:nvPr>
            <p:ph type="sldNum" sz="quarter" idx="5"/>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4651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SMEs with large business clients that have strong supply chain sustainability objectives can be more easily incentivised by t</a:t>
            </a:r>
            <a:r>
              <a:rPr lang="en-GB" dirty="0"/>
              <a:t>he</a:t>
            </a:r>
            <a:r>
              <a:rPr lang="en-FR" dirty="0"/>
              <a:t> business case for resource efficiency. </a:t>
            </a:r>
          </a:p>
          <a:p>
            <a:r>
              <a:rPr lang="en-FR" dirty="0"/>
              <a:t>Explain that we are keen to help improve opportunites for SMEs with their client companies, then this improved relationship will in turn be a foundation for SMEs to engage with their upstream smaller suppliers ans so on. </a:t>
            </a:r>
          </a:p>
          <a:p>
            <a:endParaRPr lang="en-FR"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24555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0577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Mention that also relevant to projects!</a:t>
            </a:r>
          </a:p>
          <a:p>
            <a:endParaRPr lang="en-FR" dirty="0"/>
          </a:p>
          <a:p>
            <a:r>
              <a:rPr lang="en-FR" dirty="0"/>
              <a:t>E.g. EU projects</a:t>
            </a:r>
          </a:p>
        </p:txBody>
      </p:sp>
      <p:sp>
        <p:nvSpPr>
          <p:cNvPr id="4" name="Slide Number Placeholder 3"/>
          <p:cNvSpPr>
            <a:spLocks noGrp="1"/>
          </p:cNvSpPr>
          <p:nvPr>
            <p:ph type="sldNum" sz="quarter" idx="5"/>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159216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Hyperlink</a:t>
            </a:r>
            <a:r>
              <a:rPr lang="sv-SE" dirty="0"/>
              <a:t> for </a:t>
            </a:r>
            <a:r>
              <a:rPr lang="sv-SE" dirty="0" err="1"/>
              <a:t>Africa</a:t>
            </a:r>
            <a:r>
              <a:rPr lang="sv-SE" dirty="0"/>
              <a:t> on Kongo Kinshasa</a:t>
            </a:r>
          </a:p>
        </p:txBody>
      </p:sp>
      <p:sp>
        <p:nvSpPr>
          <p:cNvPr id="4" name="Slide Number Placeholder 3"/>
          <p:cNvSpPr>
            <a:spLocks noGrp="1"/>
          </p:cNvSpPr>
          <p:nvPr>
            <p:ph type="sldNum" sz="quarter" idx="5"/>
          </p:nvPr>
        </p:nvSpPr>
        <p:spPr/>
        <p:txBody>
          <a:bodyPr/>
          <a:lstStyle/>
          <a:p>
            <a:fld id="{D8175D8B-C42B-154D-B04B-E4D4BD5F6F35}" type="slidenum">
              <a:rPr lang="sv-SE" smtClean="0"/>
              <a:t>12</a:t>
            </a:fld>
            <a:endParaRPr lang="sv-SE"/>
          </a:p>
        </p:txBody>
      </p:sp>
    </p:spTree>
    <p:extLst>
      <p:ext uri="{BB962C8B-B14F-4D97-AF65-F5344CB8AC3E}">
        <p14:creationId xmlns:p14="http://schemas.microsoft.com/office/powerpoint/2010/main" val="270490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 </a:t>
            </a:r>
            <a:r>
              <a:rPr lang="sv-SE" dirty="0" err="1"/>
              <a:t>Hyperlink</a:t>
            </a:r>
            <a:r>
              <a:rPr lang="sv-SE" dirty="0"/>
              <a:t> for </a:t>
            </a:r>
            <a:r>
              <a:rPr lang="sv-SE" dirty="0" err="1"/>
              <a:t>changing</a:t>
            </a:r>
            <a:r>
              <a:rPr lang="sv-SE" dirty="0"/>
              <a:t> heat </a:t>
            </a:r>
            <a:r>
              <a:rPr lang="sv-SE" dirty="0" err="1"/>
              <a:t>map</a:t>
            </a:r>
            <a:r>
              <a:rPr lang="sv-SE" dirty="0"/>
              <a:t> </a:t>
            </a:r>
            <a:r>
              <a:rPr lang="sv-SE" dirty="0" err="1"/>
              <a:t>view</a:t>
            </a:r>
            <a:r>
              <a:rPr lang="sv-SE" dirty="0"/>
              <a:t> back to # </a:t>
            </a:r>
            <a:r>
              <a:rPr lang="sv-SE" dirty="0" err="1"/>
              <a:t>projects</a:t>
            </a:r>
            <a:r>
              <a:rPr lang="sv-SE" dirty="0"/>
              <a:t>: </a:t>
            </a:r>
            <a:r>
              <a:rPr lang="sv-SE" dirty="0" err="1"/>
              <a:t>toggle</a:t>
            </a:r>
            <a:r>
              <a:rPr lang="sv-SE" dirty="0"/>
              <a:t> at </a:t>
            </a:r>
            <a:r>
              <a:rPr lang="sv-SE" dirty="0" err="1"/>
              <a:t>bottom</a:t>
            </a:r>
            <a:r>
              <a:rPr lang="sv-SE" dirty="0"/>
              <a:t> </a:t>
            </a:r>
            <a:r>
              <a:rPr lang="sv-SE" dirty="0" err="1"/>
              <a:t>left</a:t>
            </a:r>
            <a:r>
              <a:rPr lang="sv-SE" dirty="0"/>
              <a:t> </a:t>
            </a:r>
            <a:r>
              <a:rPr lang="sv-SE" dirty="0" err="1"/>
              <a:t>of</a:t>
            </a:r>
            <a:r>
              <a:rPr lang="sv-SE" dirty="0"/>
              <a:t> the </a:t>
            </a:r>
            <a:r>
              <a:rPr lang="sv-SE" dirty="0" err="1"/>
              <a:t>slide</a:t>
            </a:r>
            <a:r>
              <a:rPr lang="sv-SE" dirty="0"/>
              <a:t> (</a:t>
            </a:r>
            <a:r>
              <a:rPr lang="sv-SE" dirty="0">
                <a:sym typeface="Wingdings" pitchFamily="2" charset="2"/>
              </a:rPr>
              <a:t> </a:t>
            </a:r>
            <a:r>
              <a:rPr lang="sv-SE" dirty="0" err="1">
                <a:sym typeface="Wingdings" pitchFamily="2" charset="2"/>
              </a:rPr>
              <a:t>slide</a:t>
            </a:r>
            <a:r>
              <a:rPr lang="sv-SE" dirty="0">
                <a:sym typeface="Wingdings" pitchFamily="2" charset="2"/>
              </a:rPr>
              <a:t> 2</a:t>
            </a:r>
            <a:r>
              <a:rPr lang="sv-SE" dirty="0"/>
              <a:t>)</a:t>
            </a:r>
          </a:p>
        </p:txBody>
      </p:sp>
      <p:sp>
        <p:nvSpPr>
          <p:cNvPr id="4" name="Slide Number Placeholder 3"/>
          <p:cNvSpPr>
            <a:spLocks noGrp="1"/>
          </p:cNvSpPr>
          <p:nvPr>
            <p:ph type="sldNum" sz="quarter" idx="5"/>
          </p:nvPr>
        </p:nvSpPr>
        <p:spPr/>
        <p:txBody>
          <a:bodyPr/>
          <a:lstStyle/>
          <a:p>
            <a:fld id="{D8175D8B-C42B-154D-B04B-E4D4BD5F6F35}" type="slidenum">
              <a:rPr lang="sv-SE" smtClean="0"/>
              <a:t>13</a:t>
            </a:fld>
            <a:endParaRPr lang="sv-SE"/>
          </a:p>
        </p:txBody>
      </p:sp>
    </p:spTree>
    <p:extLst>
      <p:ext uri="{BB962C8B-B14F-4D97-AF65-F5344CB8AC3E}">
        <p14:creationId xmlns:p14="http://schemas.microsoft.com/office/powerpoint/2010/main" val="200710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 </a:t>
            </a:r>
            <a:r>
              <a:rPr lang="sv-SE" dirty="0" err="1"/>
              <a:t>Hyperlink</a:t>
            </a:r>
            <a:r>
              <a:rPr lang="sv-SE" dirty="0"/>
              <a:t> for </a:t>
            </a:r>
            <a:r>
              <a:rPr lang="sv-SE" dirty="0" err="1"/>
              <a:t>changing</a:t>
            </a:r>
            <a:r>
              <a:rPr lang="sv-SE" dirty="0"/>
              <a:t> heat </a:t>
            </a:r>
            <a:r>
              <a:rPr lang="sv-SE" dirty="0" err="1"/>
              <a:t>map</a:t>
            </a:r>
            <a:r>
              <a:rPr lang="sv-SE" dirty="0"/>
              <a:t> </a:t>
            </a:r>
            <a:r>
              <a:rPr lang="sv-SE" dirty="0" err="1"/>
              <a:t>view</a:t>
            </a:r>
            <a:r>
              <a:rPr lang="sv-SE" dirty="0"/>
              <a:t> to </a:t>
            </a:r>
            <a:r>
              <a:rPr lang="sv-SE" dirty="0" err="1"/>
              <a:t>funding</a:t>
            </a:r>
            <a:r>
              <a:rPr lang="sv-SE" dirty="0"/>
              <a:t>: </a:t>
            </a:r>
            <a:r>
              <a:rPr lang="sv-SE" dirty="0" err="1"/>
              <a:t>toggle</a:t>
            </a:r>
            <a:r>
              <a:rPr lang="sv-SE" dirty="0"/>
              <a:t> at </a:t>
            </a:r>
            <a:r>
              <a:rPr lang="sv-SE" dirty="0" err="1"/>
              <a:t>bottom</a:t>
            </a:r>
            <a:r>
              <a:rPr lang="sv-SE" dirty="0"/>
              <a:t> </a:t>
            </a:r>
            <a:r>
              <a:rPr lang="sv-SE" dirty="0" err="1"/>
              <a:t>left</a:t>
            </a:r>
            <a:r>
              <a:rPr lang="sv-SE" dirty="0"/>
              <a:t> </a:t>
            </a:r>
            <a:r>
              <a:rPr lang="sv-SE" dirty="0" err="1"/>
              <a:t>of</a:t>
            </a:r>
            <a:r>
              <a:rPr lang="sv-SE" dirty="0"/>
              <a:t> the </a:t>
            </a:r>
            <a:r>
              <a:rPr lang="sv-SE" dirty="0" err="1"/>
              <a:t>slide</a:t>
            </a:r>
            <a:r>
              <a:rPr lang="sv-SE" dirty="0"/>
              <a:t> (</a:t>
            </a:r>
            <a:r>
              <a:rPr lang="sv-SE" dirty="0">
                <a:sym typeface="Wingdings" pitchFamily="2" charset="2"/>
              </a:rPr>
              <a:t> </a:t>
            </a:r>
            <a:r>
              <a:rPr lang="sv-SE" dirty="0" err="1">
                <a:sym typeface="Wingdings" pitchFamily="2" charset="2"/>
              </a:rPr>
              <a:t>slide</a:t>
            </a:r>
            <a:r>
              <a:rPr lang="sv-SE" dirty="0">
                <a:sym typeface="Wingdings" pitchFamily="2" charset="2"/>
              </a:rPr>
              <a:t> 3</a:t>
            </a:r>
            <a:r>
              <a:rPr lang="sv-SE" dirty="0"/>
              <a:t>). from </a:t>
            </a:r>
            <a:r>
              <a:rPr lang="sv-SE" dirty="0" err="1"/>
              <a:t>where</a:t>
            </a:r>
            <a:r>
              <a:rPr lang="sv-SE" dirty="0"/>
              <a:t> </a:t>
            </a:r>
            <a:r>
              <a:rPr lang="sv-SE" dirty="0" err="1"/>
              <a:t>you</a:t>
            </a:r>
            <a:r>
              <a:rPr lang="sv-SE" dirty="0"/>
              <a:t> go back to </a:t>
            </a:r>
            <a:r>
              <a:rPr lang="sv-SE" dirty="0" err="1"/>
              <a:t>slide</a:t>
            </a:r>
            <a:r>
              <a:rPr lang="sv-SE" dirty="0"/>
              <a:t> 2 </a:t>
            </a:r>
            <a:r>
              <a:rPr lang="sv-SE" dirty="0" err="1"/>
              <a:t>through</a:t>
            </a:r>
            <a:r>
              <a:rPr lang="sv-SE" dirty="0"/>
              <a:t> the </a:t>
            </a:r>
            <a:r>
              <a:rPr lang="sv-SE" dirty="0" err="1"/>
              <a:t>toggle</a:t>
            </a:r>
            <a:r>
              <a:rPr lang="sv-SE" dirty="0"/>
              <a:t>.</a:t>
            </a:r>
          </a:p>
          <a:p>
            <a:r>
              <a:rPr lang="sv-SE" dirty="0"/>
              <a:t>2. </a:t>
            </a:r>
            <a:r>
              <a:rPr lang="sv-SE" dirty="0" err="1"/>
              <a:t>After</a:t>
            </a:r>
            <a:r>
              <a:rPr lang="sv-SE" dirty="0"/>
              <a:t> </a:t>
            </a:r>
            <a:r>
              <a:rPr lang="sv-SE" dirty="0" err="1"/>
              <a:t>being</a:t>
            </a:r>
            <a:r>
              <a:rPr lang="sv-SE" dirty="0"/>
              <a:t> </a:t>
            </a:r>
            <a:r>
              <a:rPr lang="sv-SE" dirty="0" err="1"/>
              <a:t>redirected</a:t>
            </a:r>
            <a:r>
              <a:rPr lang="sv-SE" dirty="0"/>
              <a:t> </a:t>
            </a:r>
            <a:r>
              <a:rPr lang="sv-SE" dirty="0" err="1"/>
              <a:t>here</a:t>
            </a:r>
            <a:r>
              <a:rPr lang="sv-SE" dirty="0"/>
              <a:t> from the </a:t>
            </a:r>
            <a:r>
              <a:rPr lang="sv-SE" dirty="0" err="1"/>
              <a:t>toggle</a:t>
            </a:r>
            <a:r>
              <a:rPr lang="sv-SE" dirty="0"/>
              <a:t> on </a:t>
            </a:r>
            <a:r>
              <a:rPr lang="sv-SE" dirty="0" err="1"/>
              <a:t>Slide</a:t>
            </a:r>
            <a:r>
              <a:rPr lang="sv-SE" dirty="0"/>
              <a:t> 3, the </a:t>
            </a:r>
            <a:r>
              <a:rPr lang="sv-SE" dirty="0" err="1"/>
              <a:t>next</a:t>
            </a:r>
            <a:r>
              <a:rPr lang="sv-SE" dirty="0"/>
              <a:t> </a:t>
            </a:r>
            <a:r>
              <a:rPr lang="sv-SE" dirty="0" err="1"/>
              <a:t>hyperlink</a:t>
            </a:r>
            <a:r>
              <a:rPr lang="sv-SE" dirty="0"/>
              <a:t> is on the plus </a:t>
            </a:r>
            <a:r>
              <a:rPr lang="sv-SE" dirty="0" err="1"/>
              <a:t>sign</a:t>
            </a:r>
            <a:r>
              <a:rPr lang="sv-SE" dirty="0"/>
              <a:t> </a:t>
            </a:r>
            <a:r>
              <a:rPr lang="sv-SE" dirty="0" err="1"/>
              <a:t>next</a:t>
            </a:r>
            <a:r>
              <a:rPr lang="sv-SE" dirty="0"/>
              <a:t> to </a:t>
            </a:r>
            <a:r>
              <a:rPr lang="sv-SE" dirty="0" err="1"/>
              <a:t>implementing</a:t>
            </a:r>
            <a:r>
              <a:rPr lang="sv-SE" dirty="0"/>
              <a:t> organisation (</a:t>
            </a:r>
            <a:r>
              <a:rPr lang="sv-SE" dirty="0">
                <a:sym typeface="Wingdings" pitchFamily="2" charset="2"/>
              </a:rPr>
              <a:t></a:t>
            </a:r>
            <a:r>
              <a:rPr lang="sv-SE" dirty="0" err="1">
                <a:sym typeface="Wingdings" pitchFamily="2" charset="2"/>
              </a:rPr>
              <a:t>slide</a:t>
            </a:r>
            <a:r>
              <a:rPr lang="sv-SE" dirty="0">
                <a:sym typeface="Wingdings" pitchFamily="2" charset="2"/>
              </a:rPr>
              <a:t> 4)</a:t>
            </a:r>
            <a:endParaRPr lang="sv-SE" dirty="0"/>
          </a:p>
        </p:txBody>
      </p:sp>
      <p:sp>
        <p:nvSpPr>
          <p:cNvPr id="4" name="Slide Number Placeholder 3"/>
          <p:cNvSpPr>
            <a:spLocks noGrp="1"/>
          </p:cNvSpPr>
          <p:nvPr>
            <p:ph type="sldNum" sz="quarter" idx="5"/>
          </p:nvPr>
        </p:nvSpPr>
        <p:spPr/>
        <p:txBody>
          <a:bodyPr/>
          <a:lstStyle/>
          <a:p>
            <a:fld id="{D8175D8B-C42B-154D-B04B-E4D4BD5F6F35}" type="slidenum">
              <a:rPr lang="sv-SE" smtClean="0"/>
              <a:t>14</a:t>
            </a:fld>
            <a:endParaRPr lang="sv-SE"/>
          </a:p>
        </p:txBody>
      </p:sp>
    </p:spTree>
    <p:extLst>
      <p:ext uri="{BB962C8B-B14F-4D97-AF65-F5344CB8AC3E}">
        <p14:creationId xmlns:p14="http://schemas.microsoft.com/office/powerpoint/2010/main" val="428031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1. </a:t>
            </a:r>
            <a:r>
              <a:rPr lang="sv-SE" dirty="0" err="1"/>
              <a:t>Hyperlink</a:t>
            </a:r>
            <a:r>
              <a:rPr lang="sv-SE" dirty="0"/>
              <a:t> to South </a:t>
            </a:r>
            <a:r>
              <a:rPr lang="sv-SE" dirty="0" err="1"/>
              <a:t>Africa</a:t>
            </a:r>
            <a:r>
              <a:rPr lang="sv-SE" dirty="0"/>
              <a:t>: </a:t>
            </a:r>
            <a:r>
              <a:rPr lang="sv-SE" dirty="0" err="1"/>
              <a:t>click</a:t>
            </a:r>
            <a:r>
              <a:rPr lang="sv-SE" dirty="0"/>
              <a:t> South </a:t>
            </a:r>
            <a:r>
              <a:rPr lang="sv-SE" dirty="0" err="1"/>
              <a:t>Africa</a:t>
            </a:r>
            <a:r>
              <a:rPr lang="sv-SE" dirty="0"/>
              <a:t> on the </a:t>
            </a:r>
            <a:r>
              <a:rPr lang="sv-SE" dirty="0" err="1"/>
              <a:t>Map</a:t>
            </a:r>
            <a:r>
              <a:rPr lang="sv-SE" dirty="0"/>
              <a:t>.</a:t>
            </a:r>
          </a:p>
        </p:txBody>
      </p:sp>
      <p:sp>
        <p:nvSpPr>
          <p:cNvPr id="4" name="Slide Number Placeholder 3"/>
          <p:cNvSpPr>
            <a:spLocks noGrp="1"/>
          </p:cNvSpPr>
          <p:nvPr>
            <p:ph type="sldNum" sz="quarter" idx="5"/>
          </p:nvPr>
        </p:nvSpPr>
        <p:spPr/>
        <p:txBody>
          <a:bodyPr/>
          <a:lstStyle/>
          <a:p>
            <a:fld id="{D8175D8B-C42B-154D-B04B-E4D4BD5F6F35}" type="slidenum">
              <a:rPr lang="sv-SE" smtClean="0"/>
              <a:t>15</a:t>
            </a:fld>
            <a:endParaRPr lang="sv-SE"/>
          </a:p>
        </p:txBody>
      </p:sp>
    </p:spTree>
    <p:extLst>
      <p:ext uri="{BB962C8B-B14F-4D97-AF65-F5344CB8AC3E}">
        <p14:creationId xmlns:p14="http://schemas.microsoft.com/office/powerpoint/2010/main" val="3914488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usiness3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92477"/>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65129"/>
            <a:ext cx="101600" cy="1325563"/>
          </a:xfrm>
          <a:prstGeom prst="rect">
            <a:avLst/>
          </a:prstGeom>
          <a:solidFill>
            <a:srgbClr val="CF9D00"/>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10" name="Freeform 9"/>
          <p:cNvSpPr/>
          <p:nvPr userDrawn="1"/>
        </p:nvSpPr>
        <p:spPr>
          <a:xfrm>
            <a:off x="0" y="6574975"/>
            <a:ext cx="12192000" cy="283029"/>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rgbClr val="4472C4"/>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838200" y="6529396"/>
            <a:ext cx="2161456" cy="365125"/>
          </a:xfr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3375112" y="6557062"/>
            <a:ext cx="5441776" cy="283029"/>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799307" y="6540282"/>
            <a:ext cx="577280" cy="365125"/>
          </a:xfrm>
        </p:spPr>
        <p:txBody>
          <a:bodyPr/>
          <a:lstStyle>
            <a:lvl1pPr>
              <a:defRPr>
                <a:solidFill>
                  <a:srgbClr val="607B80"/>
                </a:solidFill>
              </a:defRPr>
            </a:lvl1pPr>
          </a:lstStyle>
          <a:p>
            <a:fld id="{06F1C346-55E7-4194-832C-73081165A428}" type="slidenum">
              <a:rPr lang="en-US" smtClean="0"/>
              <a:pPr/>
              <a:t>‹#›</a:t>
            </a:fld>
            <a:endParaRPr lang="en-US"/>
          </a:p>
        </p:txBody>
      </p:sp>
      <p:pic>
        <p:nvPicPr>
          <p:cNvPr id="9" name="Picture 8">
            <a:extLst>
              <a:ext uri="{FF2B5EF4-FFF2-40B4-BE49-F238E27FC236}">
                <a16:creationId xmlns:a16="http://schemas.microsoft.com/office/drawing/2014/main" id="{6F745DFC-900C-B049-9FEE-B093FA48C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0293" y="224923"/>
            <a:ext cx="1655307" cy="484052"/>
          </a:xfrm>
          <a:prstGeom prst="rect">
            <a:avLst/>
          </a:prstGeom>
        </p:spPr>
      </p:pic>
    </p:spTree>
    <p:extLst>
      <p:ext uri="{BB962C8B-B14F-4D97-AF65-F5344CB8AC3E}">
        <p14:creationId xmlns:p14="http://schemas.microsoft.com/office/powerpoint/2010/main" val="56851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420277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118692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338061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69501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380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Graphical user interface, text, application, chat or text message&#10;&#10;Description automatically generated">
            <a:extLst>
              <a:ext uri="{FF2B5EF4-FFF2-40B4-BE49-F238E27FC236}">
                <a16:creationId xmlns:a16="http://schemas.microsoft.com/office/drawing/2014/main" id="{1A55C977-35F0-8743-92EF-B7EE9E08D5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44051" y="347047"/>
            <a:ext cx="785247" cy="704273"/>
          </a:xfrm>
          <a:prstGeom prst="rect">
            <a:avLst/>
          </a:prstGeom>
        </p:spPr>
      </p:pic>
    </p:spTree>
    <p:extLst>
      <p:ext uri="{BB962C8B-B14F-4D97-AF65-F5344CB8AC3E}">
        <p14:creationId xmlns:p14="http://schemas.microsoft.com/office/powerpoint/2010/main" val="987674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text, application, chat or text message&#10;&#10;Description automatically generated">
            <a:extLst>
              <a:ext uri="{FF2B5EF4-FFF2-40B4-BE49-F238E27FC236}">
                <a16:creationId xmlns:a16="http://schemas.microsoft.com/office/drawing/2014/main" id="{1A55C977-35F0-8743-92EF-B7EE9E08D5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044051" y="347047"/>
            <a:ext cx="785247" cy="704273"/>
          </a:xfrm>
          <a:prstGeom prst="rect">
            <a:avLst/>
          </a:prstGeom>
        </p:spPr>
      </p:pic>
    </p:spTree>
    <p:extLst>
      <p:ext uri="{BB962C8B-B14F-4D97-AF65-F5344CB8AC3E}">
        <p14:creationId xmlns:p14="http://schemas.microsoft.com/office/powerpoint/2010/main" val="137441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siness3 - Title and Content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p:cNvSpPr/>
          <p:nvPr userDrawn="1"/>
        </p:nvSpPr>
        <p:spPr>
          <a:xfrm>
            <a:off x="0" y="6413500"/>
            <a:ext cx="12192000" cy="444500"/>
          </a:xfrm>
          <a:custGeom>
            <a:avLst/>
            <a:gdLst>
              <a:gd name="connsiteX0" fmla="*/ 11544300 w 12192000"/>
              <a:gd name="connsiteY0" fmla="*/ 0 h 444500"/>
              <a:gd name="connsiteX1" fmla="*/ 12192000 w 12192000"/>
              <a:gd name="connsiteY1" fmla="*/ 0 h 444500"/>
              <a:gd name="connsiteX2" fmla="*/ 12192000 w 12192000"/>
              <a:gd name="connsiteY2" fmla="*/ 444500 h 444500"/>
              <a:gd name="connsiteX3" fmla="*/ 11286490 w 12192000"/>
              <a:gd name="connsiteY3" fmla="*/ 444500 h 444500"/>
              <a:gd name="connsiteX4" fmla="*/ 0 w 12192000"/>
              <a:gd name="connsiteY4" fmla="*/ 0 h 444500"/>
              <a:gd name="connsiteX5" fmla="*/ 10718800 w 12192000"/>
              <a:gd name="connsiteY5" fmla="*/ 0 h 444500"/>
              <a:gd name="connsiteX6" fmla="*/ 10976610 w 12192000"/>
              <a:gd name="connsiteY6" fmla="*/ 444500 h 444500"/>
              <a:gd name="connsiteX7" fmla="*/ 0 w 12192000"/>
              <a:gd name="connsiteY7"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4500">
                <a:moveTo>
                  <a:pt x="11544300" y="0"/>
                </a:moveTo>
                <a:lnTo>
                  <a:pt x="12192000" y="0"/>
                </a:lnTo>
                <a:lnTo>
                  <a:pt x="12192000" y="444500"/>
                </a:lnTo>
                <a:lnTo>
                  <a:pt x="11286490" y="444500"/>
                </a:lnTo>
                <a:close/>
                <a:moveTo>
                  <a:pt x="0" y="0"/>
                </a:moveTo>
                <a:lnTo>
                  <a:pt x="10718800" y="0"/>
                </a:lnTo>
                <a:lnTo>
                  <a:pt x="10976610" y="444500"/>
                </a:lnTo>
                <a:lnTo>
                  <a:pt x="0" y="444500"/>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8625" b="1">
              <a:solidFill>
                <a:schemeClr val="tx1"/>
              </a:solidFill>
            </a:endParaRPr>
          </a:p>
        </p:txBody>
      </p:sp>
      <p:sp>
        <p:nvSpPr>
          <p:cNvPr id="4" name="Date Placeholder 3"/>
          <p:cNvSpPr>
            <a:spLocks noGrp="1"/>
          </p:cNvSpPr>
          <p:nvPr>
            <p:ph type="dt" sz="half" idx="10"/>
          </p:nvPr>
        </p:nvSpPr>
        <p:spPr>
          <a:xfrm>
            <a:off x="838200" y="6453194"/>
            <a:ext cx="2161456" cy="365125"/>
          </a:xfrm>
        </p:spPr>
        <p:txBody>
          <a:bodyPr/>
          <a:lstStyle>
            <a:lvl1pPr>
              <a:defRPr>
                <a:solidFill>
                  <a:srgbClr val="607B80"/>
                </a:solidFill>
              </a:defRPr>
            </a:lvl1pPr>
          </a:lstStyle>
          <a:p>
            <a:endParaRPr lang="en-US"/>
          </a:p>
        </p:txBody>
      </p:sp>
      <p:sp>
        <p:nvSpPr>
          <p:cNvPr id="5" name="Footer Placeholder 4"/>
          <p:cNvSpPr>
            <a:spLocks noGrp="1"/>
          </p:cNvSpPr>
          <p:nvPr>
            <p:ph type="ftr" sz="quarter" idx="11"/>
          </p:nvPr>
        </p:nvSpPr>
        <p:spPr>
          <a:xfrm>
            <a:off x="3375112" y="6453194"/>
            <a:ext cx="5441776" cy="365125"/>
          </a:xfrm>
        </p:spPr>
        <p:txBody>
          <a:bodyPr/>
          <a:lstStyle>
            <a:lvl1pPr>
              <a:defRPr>
                <a:solidFill>
                  <a:srgbClr val="607B80"/>
                </a:solidFill>
              </a:defRPr>
            </a:lvl1pPr>
          </a:lstStyle>
          <a:p>
            <a:endParaRPr lang="en-US"/>
          </a:p>
        </p:txBody>
      </p:sp>
      <p:sp>
        <p:nvSpPr>
          <p:cNvPr id="6" name="Slide Number Placeholder 5"/>
          <p:cNvSpPr>
            <a:spLocks noGrp="1"/>
          </p:cNvSpPr>
          <p:nvPr>
            <p:ph type="sldNum" sz="quarter" idx="12"/>
          </p:nvPr>
        </p:nvSpPr>
        <p:spPr>
          <a:xfrm>
            <a:off x="10799307" y="6453194"/>
            <a:ext cx="577280" cy="365125"/>
          </a:xfrm>
        </p:spPr>
        <p:txBody>
          <a:bodyPr/>
          <a:lstStyle>
            <a:lvl1pPr>
              <a:defRPr>
                <a:solidFill>
                  <a:schemeClr val="bg1"/>
                </a:solidFill>
              </a:defRPr>
            </a:lvl1pPr>
          </a:lstStyle>
          <a:p>
            <a:fld id="{06F1C346-55E7-4194-832C-73081165A428}" type="slidenum">
              <a:rPr lang="en-US" smtClean="0"/>
              <a:pPr/>
              <a:t>‹#›</a:t>
            </a:fld>
            <a:endParaRPr lang="en-US"/>
          </a:p>
        </p:txBody>
      </p:sp>
    </p:spTree>
    <p:extLst>
      <p:ext uri="{BB962C8B-B14F-4D97-AF65-F5344CB8AC3E}">
        <p14:creationId xmlns:p14="http://schemas.microsoft.com/office/powerpoint/2010/main" val="32771446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2144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228612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361182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97267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139730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422535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DE24D-1673-4CD9-BEF1-BC417E318456}" type="slidenum">
              <a:rPr lang="en-US" smtClean="0"/>
              <a:t>‹#›</a:t>
            </a:fld>
            <a:endParaRPr lang="en-US"/>
          </a:p>
        </p:txBody>
      </p:sp>
    </p:spTree>
    <p:extLst>
      <p:ext uri="{BB962C8B-B14F-4D97-AF65-F5344CB8AC3E}">
        <p14:creationId xmlns:p14="http://schemas.microsoft.com/office/powerpoint/2010/main" val="2819865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DE24D-1673-4CD9-BEF1-BC417E318456}" type="slidenum">
              <a:rPr lang="en-US" smtClean="0"/>
              <a:t>‹#›</a:t>
            </a:fld>
            <a:endParaRPr lang="en-US"/>
          </a:p>
        </p:txBody>
      </p:sp>
      <p:sp>
        <p:nvSpPr>
          <p:cNvPr id="7" name="Rectangle 6"/>
          <p:cNvSpPr/>
          <p:nvPr userDrawn="1"/>
        </p:nvSpPr>
        <p:spPr>
          <a:xfrm rot="5400000">
            <a:off x="11604686" y="5799925"/>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prstClr val="black"/>
                </a:solidFill>
              </a:rPr>
              <a:t>© Copyright Showeet.com</a:t>
            </a:r>
          </a:p>
        </p:txBody>
      </p:sp>
    </p:spTree>
    <p:extLst>
      <p:ext uri="{BB962C8B-B14F-4D97-AF65-F5344CB8AC3E}">
        <p14:creationId xmlns:p14="http://schemas.microsoft.com/office/powerpoint/2010/main" val="3495875755"/>
      </p:ext>
    </p:extLst>
  </p:cSld>
  <p:clrMap bg1="lt1" tx1="dk1" bg2="lt2" tx2="dk2" accent1="accent1" accent2="accent2" accent3="accent3" accent4="accent4" accent5="accent5" accent6="accent6" hlink="hlink" folHlink="folHlink"/>
  <p:sldLayoutIdLst>
    <p:sldLayoutId id="2147483763" r:id="rId1"/>
    <p:sldLayoutId id="214748376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DE24D-1673-4CD9-BEF1-BC417E318456}" type="slidenum">
              <a:rPr lang="en-US" smtClean="0"/>
              <a:t>‹#›</a:t>
            </a:fld>
            <a:endParaRPr lang="en-US"/>
          </a:p>
        </p:txBody>
      </p:sp>
      <p:sp>
        <p:nvSpPr>
          <p:cNvPr id="7" name="Rectangle 6">
            <a:extLst>
              <a:ext uri="{FF2B5EF4-FFF2-40B4-BE49-F238E27FC236}">
                <a16:creationId xmlns:a16="http://schemas.microsoft.com/office/drawing/2014/main" id="{84EA3F82-FFE9-434D-94EB-8A45C8BC4DA0}"/>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prstClr val="black"/>
                </a:solidFill>
              </a:rPr>
              <a:t>© Copyright Showeet.com</a:t>
            </a:r>
          </a:p>
        </p:txBody>
      </p:sp>
    </p:spTree>
    <p:extLst>
      <p:ext uri="{BB962C8B-B14F-4D97-AF65-F5344CB8AC3E}">
        <p14:creationId xmlns:p14="http://schemas.microsoft.com/office/powerpoint/2010/main" val="199071309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18D5C-45CB-6846-BF0A-1273F9FE4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19BD0D-3D46-2B41-AE5A-8EFE6BEC0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3D13B2-C6ED-C948-AED8-6416B1033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566A775-22D7-C340-9A0B-689C60B9A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B2924-F13F-5B4A-90A5-7C856809D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7AC89-009E-DC4E-BEEF-5F9293A4EE71}" type="slidenum">
              <a:rPr lang="en-US" smtClean="0"/>
              <a:t>‹#›</a:t>
            </a:fld>
            <a:endParaRPr lang="en-US"/>
          </a:p>
        </p:txBody>
      </p:sp>
    </p:spTree>
    <p:extLst>
      <p:ext uri="{BB962C8B-B14F-4D97-AF65-F5344CB8AC3E}">
        <p14:creationId xmlns:p14="http://schemas.microsoft.com/office/powerpoint/2010/main" val="2821223208"/>
      </p:ext>
    </p:extLst>
  </p:cSld>
  <p:clrMap bg1="lt1" tx1="dk1" bg2="lt2" tx2="dk2" accent1="accent1" accent2="accent2" accent3="accent3" accent4="accent4" accent5="accent5" accent6="accent6" hlink="hlink" folHlink="folHlink"/>
  <p:sldLayoutIdLst>
    <p:sldLayoutId id="214748379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16.xml"/><Relationship Id="rId7" Type="http://schemas.openxmlformats.org/officeDocument/2006/relationships/image" Target="../media/image39.svg"/><Relationship Id="rId12"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chart" Target="../charts/chart4.xml"/><Relationship Id="rId10" Type="http://schemas.openxmlformats.org/officeDocument/2006/relationships/image" Target="../media/image42.png"/><Relationship Id="rId4" Type="http://schemas.openxmlformats.org/officeDocument/2006/relationships/slide" Target="slide15.xml"/><Relationship Id="rId9" Type="http://schemas.openxmlformats.org/officeDocument/2006/relationships/image" Target="../media/image41.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3" Type="http://schemas.openxmlformats.org/officeDocument/2006/relationships/slide" Target="slide16.xml"/><Relationship Id="rId7" Type="http://schemas.openxmlformats.org/officeDocument/2006/relationships/image" Target="../media/image39.svg"/><Relationship Id="rId12"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chart" Target="../charts/chart5.xml"/><Relationship Id="rId10" Type="http://schemas.openxmlformats.org/officeDocument/2006/relationships/image" Target="../media/image42.png"/><Relationship Id="rId4" Type="http://schemas.openxmlformats.org/officeDocument/2006/relationships/slide" Target="slide14.xml"/><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5.xml"/><Relationship Id="rId3" Type="http://schemas.openxmlformats.org/officeDocument/2006/relationships/chart" Target="../charts/chart6.xml"/><Relationship Id="rId7" Type="http://schemas.openxmlformats.org/officeDocument/2006/relationships/image" Target="../media/image41.svg"/><Relationship Id="rId12"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3.svg"/><Relationship Id="rId5" Type="http://schemas.openxmlformats.org/officeDocument/2006/relationships/image" Target="../media/image39.sv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3.xml"/><Relationship Id="rId3" Type="http://schemas.openxmlformats.org/officeDocument/2006/relationships/image" Target="../media/image38.png"/><Relationship Id="rId7" Type="http://schemas.openxmlformats.org/officeDocument/2006/relationships/slide" Target="slide16.xml"/><Relationship Id="rId12" Type="http://schemas.openxmlformats.org/officeDocument/2006/relationships/image" Target="../media/image45.sv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 Id="rId14"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5.svg"/><Relationship Id="rId3" Type="http://schemas.openxmlformats.org/officeDocument/2006/relationships/image" Target="../media/image38.png"/><Relationship Id="rId7" Type="http://schemas.openxmlformats.org/officeDocument/2006/relationships/slide" Target="slide19.xml"/><Relationship Id="rId12" Type="http://schemas.openxmlformats.org/officeDocument/2006/relationships/image" Target="../media/image44.png"/><Relationship Id="rId17" Type="http://schemas.openxmlformats.org/officeDocument/2006/relationships/slide" Target="slide15.xml"/><Relationship Id="rId2" Type="http://schemas.openxmlformats.org/officeDocument/2006/relationships/notesSlide" Target="../notesSlides/notesSlide11.xml"/><Relationship Id="rId16" Type="http://schemas.openxmlformats.org/officeDocument/2006/relationships/slide" Target="slide13.xml"/><Relationship Id="rId1" Type="http://schemas.openxmlformats.org/officeDocument/2006/relationships/slideLayout" Target="../slideLayouts/slideLayout15.xml"/><Relationship Id="rId6" Type="http://schemas.openxmlformats.org/officeDocument/2006/relationships/image" Target="../media/image41.svg"/><Relationship Id="rId11" Type="http://schemas.openxmlformats.org/officeDocument/2006/relationships/image" Target="../media/image43.svg"/><Relationship Id="rId5" Type="http://schemas.openxmlformats.org/officeDocument/2006/relationships/image" Target="../media/image40.pn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9.svg"/><Relationship Id="rId9" Type="http://schemas.openxmlformats.org/officeDocument/2006/relationships/slide" Target="slide16.xml"/><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slide" Target="slide13.xml"/><Relationship Id="rId3" Type="http://schemas.openxmlformats.org/officeDocument/2006/relationships/slide" Target="slide16.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1.svg"/><Relationship Id="rId11"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slide" Target="slide15.xml"/><Relationship Id="rId4" Type="http://schemas.openxmlformats.org/officeDocument/2006/relationships/chart" Target="../charts/chart7.xml"/><Relationship Id="rId9"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www.igosolution.org/"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91F42F99-C16A-6A4F-BCC9-3E068626C77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30021" y="2117555"/>
            <a:ext cx="2433618" cy="2227523"/>
          </a:xfrm>
          <a:prstGeom prst="rect">
            <a:avLst/>
          </a:prstGeom>
        </p:spPr>
      </p:pic>
      <p:pic>
        <p:nvPicPr>
          <p:cNvPr id="28" name="Picture 27" descr="A picture containing table, sitting, cake, food&#10;&#10;Description automatically generated">
            <a:extLst>
              <a:ext uri="{FF2B5EF4-FFF2-40B4-BE49-F238E27FC236}">
                <a16:creationId xmlns:a16="http://schemas.microsoft.com/office/drawing/2014/main" id="{BC86B5E1-0152-3043-97CB-37ED108E63F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491" y="702710"/>
            <a:ext cx="5117138" cy="3639869"/>
          </a:xfrm>
          <a:prstGeom prst="rect">
            <a:avLst/>
          </a:prstGeom>
        </p:spPr>
      </p:pic>
      <p:cxnSp>
        <p:nvCxnSpPr>
          <p:cNvPr id="31" name="Straight Connector 30">
            <a:extLst>
              <a:ext uri="{FF2B5EF4-FFF2-40B4-BE49-F238E27FC236}">
                <a16:creationId xmlns:a16="http://schemas.microsoft.com/office/drawing/2014/main" id="{7B7CB1C3-E941-4D4B-AA4B-B6421D8E0C24}"/>
              </a:ext>
            </a:extLst>
          </p:cNvPr>
          <p:cNvCxnSpPr>
            <a:cxnSpLocks/>
          </p:cNvCxnSpPr>
          <p:nvPr/>
        </p:nvCxnSpPr>
        <p:spPr>
          <a:xfrm>
            <a:off x="6699789" y="708099"/>
            <a:ext cx="0" cy="363986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3ACB2FD-37C4-1B41-94CC-80B1519F108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18672" y="604195"/>
            <a:ext cx="4080669" cy="1074134"/>
          </a:xfrm>
          <a:prstGeom prst="rect">
            <a:avLst/>
          </a:prstGeom>
        </p:spPr>
      </p:pic>
      <p:sp>
        <p:nvSpPr>
          <p:cNvPr id="10" name="About Rena…">
            <a:extLst>
              <a:ext uri="{FF2B5EF4-FFF2-40B4-BE49-F238E27FC236}">
                <a16:creationId xmlns:a16="http://schemas.microsoft.com/office/drawing/2014/main" id="{0C517432-5A15-CF64-8711-C30426056A16}"/>
              </a:ext>
            </a:extLst>
          </p:cNvPr>
          <p:cNvSpPr txBox="1"/>
          <p:nvPr/>
        </p:nvSpPr>
        <p:spPr>
          <a:xfrm>
            <a:off x="728491" y="4740445"/>
            <a:ext cx="11245791" cy="861774"/>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2800" b="1" dirty="0">
                <a:solidFill>
                  <a:schemeClr val="tx1">
                    <a:lumMod val="50000"/>
                    <a:lumOff val="50000"/>
                  </a:schemeClr>
                </a:solidFill>
              </a:rPr>
              <a:t>TAILORED RESOURCE EFFICIENCY KNOWLEDGE &amp; SUPPORT SERVICES </a:t>
            </a:r>
          </a:p>
          <a:p>
            <a:pPr>
              <a:defRPr sz="14400">
                <a:latin typeface="BebasNeue-Regular"/>
                <a:ea typeface="BebasNeue-Regular"/>
                <a:cs typeface="BebasNeue-Regular"/>
                <a:sym typeface="BebasNeue-Regular"/>
              </a:defRPr>
            </a:pPr>
            <a:r>
              <a:rPr lang="en-US" sz="2800" b="1" dirty="0">
                <a:solidFill>
                  <a:srgbClr val="4EA536"/>
                </a:solidFill>
              </a:rPr>
              <a:t>FOR BUSINESSES</a:t>
            </a:r>
          </a:p>
        </p:txBody>
      </p:sp>
      <p:grpSp>
        <p:nvGrpSpPr>
          <p:cNvPr id="9" name="Group 8">
            <a:extLst>
              <a:ext uri="{FF2B5EF4-FFF2-40B4-BE49-F238E27FC236}">
                <a16:creationId xmlns:a16="http://schemas.microsoft.com/office/drawing/2014/main" id="{E08B859D-39AA-066B-D900-0EF6DFFBC8D4}"/>
              </a:ext>
            </a:extLst>
          </p:cNvPr>
          <p:cNvGrpSpPr/>
          <p:nvPr/>
        </p:nvGrpSpPr>
        <p:grpSpPr>
          <a:xfrm>
            <a:off x="1874202" y="6253805"/>
            <a:ext cx="8443595" cy="464785"/>
            <a:chOff x="1357234" y="5946411"/>
            <a:chExt cx="9589171" cy="568689"/>
          </a:xfrm>
        </p:grpSpPr>
        <p:pic>
          <p:nvPicPr>
            <p:cNvPr id="11" name="Picture 8" descr="A close up of a sign&#10;&#10;Description automatically generated">
              <a:extLst>
                <a:ext uri="{FF2B5EF4-FFF2-40B4-BE49-F238E27FC236}">
                  <a16:creationId xmlns:a16="http://schemas.microsoft.com/office/drawing/2014/main" id="{CE7522BB-C8BC-FE1F-9177-0236FBD3256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57234" y="5946411"/>
              <a:ext cx="1537567" cy="5686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A picture containing drawing, clock&#10;&#10;Description automatically generated">
              <a:extLst>
                <a:ext uri="{FF2B5EF4-FFF2-40B4-BE49-F238E27FC236}">
                  <a16:creationId xmlns:a16="http://schemas.microsoft.com/office/drawing/2014/main" id="{C74F0FAB-C5AA-1945-4219-2A1E5220972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907287" y="6023152"/>
              <a:ext cx="1769139" cy="415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food&#10;&#10;Description automatically generated">
              <a:extLst>
                <a:ext uri="{FF2B5EF4-FFF2-40B4-BE49-F238E27FC236}">
                  <a16:creationId xmlns:a16="http://schemas.microsoft.com/office/drawing/2014/main" id="{7BEB8381-DD8F-2995-E3BC-111B1B488BB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l="7776" t="17514" r="9422" b="19534"/>
            <a:stretch>
              <a:fillRect/>
            </a:stretch>
          </p:blipFill>
          <p:spPr bwMode="auto">
            <a:xfrm>
              <a:off x="3544360" y="5964788"/>
              <a:ext cx="713368" cy="550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A picture containing drawing&#10;&#10;Description automatically generated">
              <a:extLst>
                <a:ext uri="{FF2B5EF4-FFF2-40B4-BE49-F238E27FC236}">
                  <a16:creationId xmlns:a16="http://schemas.microsoft.com/office/drawing/2014/main" id="{9D819391-98F0-B5A8-CA07-E85336EBEC1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185510" y="5946411"/>
              <a:ext cx="715014" cy="5561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sign&#10;&#10;Description automatically generated">
              <a:extLst>
                <a:ext uri="{FF2B5EF4-FFF2-40B4-BE49-F238E27FC236}">
                  <a16:creationId xmlns:a16="http://schemas.microsoft.com/office/drawing/2014/main" id="{F1190A25-522B-E7FD-9449-D3AE2C73E664}"/>
                </a:ext>
              </a:extLst>
            </p:cNvPr>
            <p:cNvPicPr/>
            <p:nvPr/>
          </p:nvPicPr>
          <p:blipFill>
            <a:blip r:embed="rId10" cstate="print">
              <a:extLst>
                <a:ext uri="{28A0092B-C50C-407E-A947-70E740481C1C}">
                  <a14:useLocalDpi xmlns:a14="http://schemas.microsoft.com/office/drawing/2010/main"/>
                </a:ext>
              </a:extLst>
            </a:blip>
            <a:stretch>
              <a:fillRect/>
            </a:stretch>
          </p:blipFill>
          <p:spPr>
            <a:xfrm>
              <a:off x="8378728" y="5946411"/>
              <a:ext cx="2567677" cy="537745"/>
            </a:xfrm>
            <a:prstGeom prst="rect">
              <a:avLst/>
            </a:prstGeom>
          </p:spPr>
        </p:pic>
      </p:grpSp>
    </p:spTree>
    <p:extLst>
      <p:ext uri="{BB962C8B-B14F-4D97-AF65-F5344CB8AC3E}">
        <p14:creationId xmlns:p14="http://schemas.microsoft.com/office/powerpoint/2010/main" val="313310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chat or text message&#10;&#10;Description automatically generated">
            <a:extLst>
              <a:ext uri="{FF2B5EF4-FFF2-40B4-BE49-F238E27FC236}">
                <a16:creationId xmlns:a16="http://schemas.microsoft.com/office/drawing/2014/main" id="{2D650378-724A-23BF-38D9-39B1D7D4B6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29183" y="2160418"/>
            <a:ext cx="2433618" cy="2227523"/>
          </a:xfrm>
          <a:prstGeom prst="rect">
            <a:avLst/>
          </a:prstGeom>
        </p:spPr>
      </p:pic>
      <p:sp>
        <p:nvSpPr>
          <p:cNvPr id="3" name="TextBox 2">
            <a:extLst>
              <a:ext uri="{FF2B5EF4-FFF2-40B4-BE49-F238E27FC236}">
                <a16:creationId xmlns:a16="http://schemas.microsoft.com/office/drawing/2014/main" id="{DE7DF561-3FD5-22C6-B771-85EDC6D6C87C}"/>
              </a:ext>
            </a:extLst>
          </p:cNvPr>
          <p:cNvSpPr txBox="1"/>
          <p:nvPr/>
        </p:nvSpPr>
        <p:spPr>
          <a:xfrm>
            <a:off x="4197588" y="3429000"/>
            <a:ext cx="4955203" cy="1200329"/>
          </a:xfrm>
          <a:prstGeom prst="rect">
            <a:avLst/>
          </a:prstGeom>
          <a:noFill/>
        </p:spPr>
        <p:txBody>
          <a:bodyPr wrap="none" rtlCol="0">
            <a:spAutoFit/>
          </a:bodyPr>
          <a:lstStyle/>
          <a:p>
            <a:r>
              <a:rPr lang="en-FR" sz="7200" b="1" dirty="0">
                <a:solidFill>
                  <a:srgbClr val="3FA535"/>
                </a:solidFill>
                <a:latin typeface="Arial" panose="020B0604020202020204" pitchFamily="34" charset="0"/>
                <a:cs typeface="Arial" panose="020B0604020202020204" pitchFamily="34" charset="0"/>
              </a:rPr>
              <a:t>NETWORK</a:t>
            </a:r>
          </a:p>
        </p:txBody>
      </p:sp>
    </p:spTree>
    <p:extLst>
      <p:ext uri="{BB962C8B-B14F-4D97-AF65-F5344CB8AC3E}">
        <p14:creationId xmlns:p14="http://schemas.microsoft.com/office/powerpoint/2010/main" val="49030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Service">
            <a:extLst>
              <a:ext uri="{FF2B5EF4-FFF2-40B4-BE49-F238E27FC236}">
                <a16:creationId xmlns:a16="http://schemas.microsoft.com/office/drawing/2014/main" id="{B7A240DB-645D-DA41-823F-F575C73D2419}"/>
              </a:ext>
            </a:extLst>
          </p:cNvPr>
          <p:cNvSpPr txBox="1"/>
          <p:nvPr/>
        </p:nvSpPr>
        <p:spPr>
          <a:xfrm>
            <a:off x="857848" y="482653"/>
            <a:ext cx="7088723" cy="161582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latin typeface="BebasNeue-Regular"/>
              </a:rPr>
              <a:t>WHO IS THE </a:t>
            </a:r>
          </a:p>
          <a:p>
            <a:pPr>
              <a:defRPr sz="14400">
                <a:latin typeface="BebasNeue-Regular"/>
                <a:ea typeface="BebasNeue-Regular"/>
                <a:cs typeface="BebasNeue-Regular"/>
                <a:sym typeface="BebasNeue-Regular"/>
              </a:defRPr>
            </a:pPr>
            <a:r>
              <a:rPr lang="en-US" sz="3500" b="1" dirty="0">
                <a:solidFill>
                  <a:srgbClr val="4EA536"/>
                </a:solidFill>
              </a:rPr>
              <a:t>I-GO</a:t>
            </a:r>
            <a:r>
              <a:rPr lang="en-US" sz="3500" b="1" dirty="0">
                <a:solidFill>
                  <a:schemeClr val="tx1">
                    <a:lumMod val="50000"/>
                    <a:lumOff val="50000"/>
                  </a:schemeClr>
                </a:solidFill>
              </a:rPr>
              <a:t> NETWORK FOR</a:t>
            </a:r>
          </a:p>
          <a:p>
            <a:pPr>
              <a:defRPr sz="14400">
                <a:latin typeface="BebasNeue-Regular"/>
                <a:ea typeface="BebasNeue-Regular"/>
                <a:cs typeface="BebasNeue-Regular"/>
                <a:sym typeface="BebasNeue-Regular"/>
              </a:defRPr>
            </a:pPr>
            <a:endParaRPr sz="3500" b="1" dirty="0">
              <a:solidFill>
                <a:schemeClr val="tx1">
                  <a:lumMod val="50000"/>
                  <a:lumOff val="50000"/>
                </a:schemeClr>
              </a:solidFill>
            </a:endParaRPr>
          </a:p>
        </p:txBody>
      </p:sp>
      <p:grpSp>
        <p:nvGrpSpPr>
          <p:cNvPr id="5" name="Group 4">
            <a:extLst>
              <a:ext uri="{FF2B5EF4-FFF2-40B4-BE49-F238E27FC236}">
                <a16:creationId xmlns:a16="http://schemas.microsoft.com/office/drawing/2014/main" id="{A67C5731-1397-A427-7592-98C4D2CC6CB0}"/>
              </a:ext>
            </a:extLst>
          </p:cNvPr>
          <p:cNvGrpSpPr/>
          <p:nvPr/>
        </p:nvGrpSpPr>
        <p:grpSpPr>
          <a:xfrm>
            <a:off x="1636550" y="4515411"/>
            <a:ext cx="3661420" cy="528271"/>
            <a:chOff x="2496225" y="4032851"/>
            <a:chExt cx="3661420" cy="528271"/>
          </a:xfrm>
        </p:grpSpPr>
        <p:sp>
          <p:nvSpPr>
            <p:cNvPr id="13" name="TextBox 12">
              <a:extLst>
                <a:ext uri="{FF2B5EF4-FFF2-40B4-BE49-F238E27FC236}">
                  <a16:creationId xmlns:a16="http://schemas.microsoft.com/office/drawing/2014/main" id="{960B9D8F-44AB-2708-8F5E-2160651CBF70}"/>
                </a:ext>
              </a:extLst>
            </p:cNvPr>
            <p:cNvSpPr txBox="1"/>
            <p:nvPr/>
          </p:nvSpPr>
          <p:spPr>
            <a:xfrm>
              <a:off x="3024496" y="4099457"/>
              <a:ext cx="3133149" cy="461665"/>
            </a:xfrm>
            <a:prstGeom prst="rect">
              <a:avLst/>
            </a:prstGeom>
            <a:noFill/>
          </p:spPr>
          <p:txBody>
            <a:bodyPr wrap="square" rtlCol="0">
              <a:spAutoFit/>
            </a:bodyPr>
            <a:lstStyle/>
            <a:p>
              <a:r>
                <a:rPr lang="en-US" sz="2400" dirty="0"/>
                <a:t>Financial institutions</a:t>
              </a:r>
            </a:p>
          </p:txBody>
        </p:sp>
        <p:pic>
          <p:nvPicPr>
            <p:cNvPr id="15" name="Graphic 14" descr="Bank">
              <a:extLst>
                <a:ext uri="{FF2B5EF4-FFF2-40B4-BE49-F238E27FC236}">
                  <a16:creationId xmlns:a16="http://schemas.microsoft.com/office/drawing/2014/main" id="{6CF6877D-C9ED-7530-D93B-942CC6EED1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225" y="4032851"/>
              <a:ext cx="528271" cy="528271"/>
            </a:xfrm>
            <a:prstGeom prst="rect">
              <a:avLst/>
            </a:prstGeom>
          </p:spPr>
        </p:pic>
      </p:grpSp>
      <p:grpSp>
        <p:nvGrpSpPr>
          <p:cNvPr id="6" name="Group 5">
            <a:extLst>
              <a:ext uri="{FF2B5EF4-FFF2-40B4-BE49-F238E27FC236}">
                <a16:creationId xmlns:a16="http://schemas.microsoft.com/office/drawing/2014/main" id="{DDA4400E-EEEF-627E-6A5B-345A0485B52B}"/>
              </a:ext>
            </a:extLst>
          </p:cNvPr>
          <p:cNvGrpSpPr/>
          <p:nvPr/>
        </p:nvGrpSpPr>
        <p:grpSpPr>
          <a:xfrm>
            <a:off x="1522671" y="3580839"/>
            <a:ext cx="3638380" cy="628519"/>
            <a:chOff x="2475507" y="3091011"/>
            <a:chExt cx="3638380" cy="628519"/>
          </a:xfrm>
        </p:grpSpPr>
        <p:sp>
          <p:nvSpPr>
            <p:cNvPr id="14" name="TextBox 13">
              <a:extLst>
                <a:ext uri="{FF2B5EF4-FFF2-40B4-BE49-F238E27FC236}">
                  <a16:creationId xmlns:a16="http://schemas.microsoft.com/office/drawing/2014/main" id="{296B53D6-EF7B-9373-0961-EA4203C8D4E8}"/>
                </a:ext>
              </a:extLst>
            </p:cNvPr>
            <p:cNvSpPr txBox="1"/>
            <p:nvPr/>
          </p:nvSpPr>
          <p:spPr>
            <a:xfrm>
              <a:off x="3104026" y="3203044"/>
              <a:ext cx="3009861" cy="461665"/>
            </a:xfrm>
            <a:prstGeom prst="rect">
              <a:avLst/>
            </a:prstGeom>
            <a:noFill/>
          </p:spPr>
          <p:txBody>
            <a:bodyPr wrap="square" rtlCol="0">
              <a:spAutoFit/>
            </a:bodyPr>
            <a:lstStyle/>
            <a:p>
              <a:r>
                <a:rPr lang="en-US" sz="2400" dirty="0"/>
                <a:t>Business associations   </a:t>
              </a:r>
            </a:p>
          </p:txBody>
        </p:sp>
        <p:pic>
          <p:nvPicPr>
            <p:cNvPr id="16" name="Graphic 15" descr="Social network">
              <a:extLst>
                <a:ext uri="{FF2B5EF4-FFF2-40B4-BE49-F238E27FC236}">
                  <a16:creationId xmlns:a16="http://schemas.microsoft.com/office/drawing/2014/main" id="{4160311D-E8AD-704F-C020-ACF267ED72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5507" y="3091011"/>
              <a:ext cx="628519" cy="628519"/>
            </a:xfrm>
            <a:prstGeom prst="rect">
              <a:avLst/>
            </a:prstGeom>
          </p:spPr>
        </p:pic>
      </p:grpSp>
      <p:grpSp>
        <p:nvGrpSpPr>
          <p:cNvPr id="2" name="Group 1">
            <a:extLst>
              <a:ext uri="{FF2B5EF4-FFF2-40B4-BE49-F238E27FC236}">
                <a16:creationId xmlns:a16="http://schemas.microsoft.com/office/drawing/2014/main" id="{CB4B92CB-6F3C-7AB9-74E2-B38DCE6235AF}"/>
              </a:ext>
            </a:extLst>
          </p:cNvPr>
          <p:cNvGrpSpPr/>
          <p:nvPr/>
        </p:nvGrpSpPr>
        <p:grpSpPr>
          <a:xfrm>
            <a:off x="1503451" y="5328328"/>
            <a:ext cx="4084585" cy="695263"/>
            <a:chOff x="2412728" y="4879070"/>
            <a:chExt cx="4084585" cy="695263"/>
          </a:xfrm>
        </p:grpSpPr>
        <p:sp>
          <p:nvSpPr>
            <p:cNvPr id="17" name="TextBox 16">
              <a:extLst>
                <a:ext uri="{FF2B5EF4-FFF2-40B4-BE49-F238E27FC236}">
                  <a16:creationId xmlns:a16="http://schemas.microsoft.com/office/drawing/2014/main" id="{AF57E1BF-78A6-9DF2-A10F-3AB19190FABA}"/>
                </a:ext>
              </a:extLst>
            </p:cNvPr>
            <p:cNvSpPr txBox="1"/>
            <p:nvPr/>
          </p:nvSpPr>
          <p:spPr>
            <a:xfrm>
              <a:off x="3067321" y="4995870"/>
              <a:ext cx="3429992" cy="461665"/>
            </a:xfrm>
            <a:prstGeom prst="rect">
              <a:avLst/>
            </a:prstGeom>
            <a:noFill/>
          </p:spPr>
          <p:txBody>
            <a:bodyPr wrap="square">
              <a:spAutoFit/>
            </a:bodyPr>
            <a:lstStyle/>
            <a:p>
              <a:pPr>
                <a:buSzPct val="120000"/>
              </a:pPr>
              <a:r>
                <a:rPr lang="en-US" sz="2400" dirty="0"/>
                <a:t>SME supply chain clients</a:t>
              </a:r>
            </a:p>
          </p:txBody>
        </p:sp>
        <p:pic>
          <p:nvPicPr>
            <p:cNvPr id="18" name="Picture 2" descr="multinational corporation Icon - Download multinational corporation Icon  2380517 | Noun Project">
              <a:extLst>
                <a:ext uri="{FF2B5EF4-FFF2-40B4-BE49-F238E27FC236}">
                  <a16:creationId xmlns:a16="http://schemas.microsoft.com/office/drawing/2014/main" id="{FDD3D85C-E3BE-06FA-1D00-70A4EE0287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2728" y="4879070"/>
              <a:ext cx="695263" cy="695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37B3EDAA-4372-1C44-B2D7-F7F864B6E46C}"/>
              </a:ext>
            </a:extLst>
          </p:cNvPr>
          <p:cNvGrpSpPr/>
          <p:nvPr/>
        </p:nvGrpSpPr>
        <p:grpSpPr>
          <a:xfrm>
            <a:off x="1424551" y="2549119"/>
            <a:ext cx="4816483" cy="830997"/>
            <a:chOff x="2438400" y="2158370"/>
            <a:chExt cx="4816483" cy="830997"/>
          </a:xfrm>
        </p:grpSpPr>
        <p:sp>
          <p:nvSpPr>
            <p:cNvPr id="9" name="TextBox 8">
              <a:extLst>
                <a:ext uri="{FF2B5EF4-FFF2-40B4-BE49-F238E27FC236}">
                  <a16:creationId xmlns:a16="http://schemas.microsoft.com/office/drawing/2014/main" id="{AC930EB3-3083-BB1D-08E0-28A03DD2D739}"/>
                </a:ext>
              </a:extLst>
            </p:cNvPr>
            <p:cNvSpPr txBox="1"/>
            <p:nvPr/>
          </p:nvSpPr>
          <p:spPr>
            <a:xfrm>
              <a:off x="3142192" y="2158370"/>
              <a:ext cx="4112691" cy="830997"/>
            </a:xfrm>
            <a:prstGeom prst="rect">
              <a:avLst/>
            </a:prstGeom>
            <a:noFill/>
          </p:spPr>
          <p:txBody>
            <a:bodyPr wrap="square" rtlCol="0">
              <a:spAutoFit/>
            </a:bodyPr>
            <a:lstStyle/>
            <a:p>
              <a:r>
                <a:rPr lang="en-US" sz="2400" dirty="0"/>
                <a:t>Government agencies, NGOs, development organisations</a:t>
              </a:r>
            </a:p>
          </p:txBody>
        </p:sp>
        <p:grpSp>
          <p:nvGrpSpPr>
            <p:cNvPr id="19" name="Group 18">
              <a:extLst>
                <a:ext uri="{FF2B5EF4-FFF2-40B4-BE49-F238E27FC236}">
                  <a16:creationId xmlns:a16="http://schemas.microsoft.com/office/drawing/2014/main" id="{68BB4B60-8250-1155-7B44-FDA103258482}"/>
                </a:ext>
              </a:extLst>
            </p:cNvPr>
            <p:cNvGrpSpPr/>
            <p:nvPr/>
          </p:nvGrpSpPr>
          <p:grpSpPr>
            <a:xfrm>
              <a:off x="2438400" y="2212780"/>
              <a:ext cx="628519" cy="628519"/>
              <a:chOff x="2666956" y="2231985"/>
              <a:chExt cx="838806" cy="838806"/>
            </a:xfrm>
          </p:grpSpPr>
          <p:pic>
            <p:nvPicPr>
              <p:cNvPr id="20" name="Picture 19" descr="Shape&#10;&#10;Description automatically generated with low confidence">
                <a:extLst>
                  <a:ext uri="{FF2B5EF4-FFF2-40B4-BE49-F238E27FC236}">
                    <a16:creationId xmlns:a16="http://schemas.microsoft.com/office/drawing/2014/main" id="{6E6B60D4-F085-248F-3340-72E8308275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6956" y="2231985"/>
                <a:ext cx="838806" cy="838806"/>
              </a:xfrm>
              <a:prstGeom prst="rect">
                <a:avLst/>
              </a:prstGeom>
            </p:spPr>
          </p:pic>
          <p:sp>
            <p:nvSpPr>
              <p:cNvPr id="21" name="Rectangle 20">
                <a:extLst>
                  <a:ext uri="{FF2B5EF4-FFF2-40B4-BE49-F238E27FC236}">
                    <a16:creationId xmlns:a16="http://schemas.microsoft.com/office/drawing/2014/main" id="{DB564E8D-9CE9-67A9-3E38-0A499AF6E880}"/>
                  </a:ext>
                </a:extLst>
              </p:cNvPr>
              <p:cNvSpPr/>
              <p:nvPr/>
            </p:nvSpPr>
            <p:spPr>
              <a:xfrm>
                <a:off x="2728773" y="2284313"/>
                <a:ext cx="298066" cy="317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grpSp>
      <p:sp>
        <p:nvSpPr>
          <p:cNvPr id="25" name="Right Brace 24">
            <a:extLst>
              <a:ext uri="{FF2B5EF4-FFF2-40B4-BE49-F238E27FC236}">
                <a16:creationId xmlns:a16="http://schemas.microsoft.com/office/drawing/2014/main" id="{FCA9A2B3-15C6-5ED6-1F41-499CE41AC44A}"/>
              </a:ext>
            </a:extLst>
          </p:cNvPr>
          <p:cNvSpPr/>
          <p:nvPr/>
        </p:nvSpPr>
        <p:spPr>
          <a:xfrm>
            <a:off x="6364540" y="2868568"/>
            <a:ext cx="342900" cy="3056637"/>
          </a:xfrm>
          <a:prstGeom prst="rightBrace">
            <a:avLst/>
          </a:prstGeom>
          <a:ln w="38100">
            <a:solidFill>
              <a:srgbClr val="3FA5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R"/>
          </a:p>
        </p:txBody>
      </p:sp>
      <p:sp>
        <p:nvSpPr>
          <p:cNvPr id="26" name="TextBox 25">
            <a:extLst>
              <a:ext uri="{FF2B5EF4-FFF2-40B4-BE49-F238E27FC236}">
                <a16:creationId xmlns:a16="http://schemas.microsoft.com/office/drawing/2014/main" id="{6E8FEE35-EC23-EC4B-8705-99E94C6F9A98}"/>
              </a:ext>
            </a:extLst>
          </p:cNvPr>
          <p:cNvSpPr txBox="1"/>
          <p:nvPr/>
        </p:nvSpPr>
        <p:spPr>
          <a:xfrm>
            <a:off x="7017318" y="4166053"/>
            <a:ext cx="3009861" cy="461665"/>
          </a:xfrm>
          <a:prstGeom prst="rect">
            <a:avLst/>
          </a:prstGeom>
          <a:noFill/>
        </p:spPr>
        <p:txBody>
          <a:bodyPr wrap="square" rtlCol="0">
            <a:spAutoFit/>
          </a:bodyPr>
          <a:lstStyle/>
          <a:p>
            <a:pPr algn="ctr"/>
            <a:r>
              <a:rPr lang="en-US" sz="2400" dirty="0"/>
              <a:t>SME Stakeholders</a:t>
            </a:r>
          </a:p>
        </p:txBody>
      </p:sp>
    </p:spTree>
    <p:extLst>
      <p:ext uri="{BB962C8B-B14F-4D97-AF65-F5344CB8AC3E}">
        <p14:creationId xmlns:p14="http://schemas.microsoft.com/office/powerpoint/2010/main" val="33297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679227-8DA6-4E96-B62E-10C1FFEBB8B5}"/>
              </a:ext>
            </a:extLst>
          </p:cNvPr>
          <p:cNvSpPr txBox="1"/>
          <p:nvPr/>
        </p:nvSpPr>
        <p:spPr>
          <a:xfrm>
            <a:off x="593336" y="147036"/>
            <a:ext cx="6098344" cy="630942"/>
          </a:xfrm>
          <a:prstGeom prst="rect">
            <a:avLst/>
          </a:prstGeom>
          <a:noFill/>
        </p:spPr>
        <p:txBody>
          <a:bodyPr wrap="square">
            <a:spAutoFit/>
          </a:bodyPr>
          <a:lstStyle/>
          <a:p>
            <a:r>
              <a:rPr lang="en-US" sz="3500" b="1" dirty="0">
                <a:solidFill>
                  <a:srgbClr val="4EA536"/>
                </a:solidFill>
              </a:rPr>
              <a:t>I-GO</a:t>
            </a:r>
            <a:r>
              <a:rPr lang="en-US" sz="3500" b="1" dirty="0">
                <a:solidFill>
                  <a:schemeClr val="tx1">
                    <a:lumMod val="50000"/>
                    <a:lumOff val="50000"/>
                  </a:schemeClr>
                </a:solidFill>
                <a:latin typeface="BebasNeue-Regular"/>
              </a:rPr>
              <a:t> NETWORK OBJECTIVES </a:t>
            </a:r>
            <a:endParaRPr lang="en-US" dirty="0"/>
          </a:p>
        </p:txBody>
      </p:sp>
      <p:sp>
        <p:nvSpPr>
          <p:cNvPr id="4" name="Rectangle: Rounded Corners 3">
            <a:extLst>
              <a:ext uri="{FF2B5EF4-FFF2-40B4-BE49-F238E27FC236}">
                <a16:creationId xmlns:a16="http://schemas.microsoft.com/office/drawing/2014/main" id="{7BF7C133-046B-433E-AF87-C781E7BD41FF}"/>
              </a:ext>
            </a:extLst>
          </p:cNvPr>
          <p:cNvSpPr/>
          <p:nvPr/>
        </p:nvSpPr>
        <p:spPr>
          <a:xfrm>
            <a:off x="2090104" y="1450749"/>
            <a:ext cx="7477535" cy="106154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Handshake">
            <a:extLst>
              <a:ext uri="{FF2B5EF4-FFF2-40B4-BE49-F238E27FC236}">
                <a16:creationId xmlns:a16="http://schemas.microsoft.com/office/drawing/2014/main" id="{C940D0D3-D2B7-481E-94B7-A49708097EF5}"/>
              </a:ext>
            </a:extLst>
          </p:cNvPr>
          <p:cNvSpPr/>
          <p:nvPr/>
        </p:nvSpPr>
        <p:spPr>
          <a:xfrm>
            <a:off x="2411222" y="1689598"/>
            <a:ext cx="583852" cy="58385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5F16BD16-4C90-4A8D-B272-3D724AAC9FDF}"/>
              </a:ext>
            </a:extLst>
          </p:cNvPr>
          <p:cNvSpPr/>
          <p:nvPr/>
        </p:nvSpPr>
        <p:spPr>
          <a:xfrm>
            <a:off x="3316194" y="1450749"/>
            <a:ext cx="6251444" cy="1061549"/>
          </a:xfrm>
          <a:custGeom>
            <a:avLst/>
            <a:gdLst>
              <a:gd name="connsiteX0" fmla="*/ 0 w 6251444"/>
              <a:gd name="connsiteY0" fmla="*/ 0 h 1061549"/>
              <a:gd name="connsiteX1" fmla="*/ 6251444 w 6251444"/>
              <a:gd name="connsiteY1" fmla="*/ 0 h 1061549"/>
              <a:gd name="connsiteX2" fmla="*/ 6251444 w 6251444"/>
              <a:gd name="connsiteY2" fmla="*/ 1061549 h 1061549"/>
              <a:gd name="connsiteX3" fmla="*/ 0 w 6251444"/>
              <a:gd name="connsiteY3" fmla="*/ 1061549 h 1061549"/>
              <a:gd name="connsiteX4" fmla="*/ 0 w 6251444"/>
              <a:gd name="connsiteY4" fmla="*/ 0 h 106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1444" h="1061549">
                <a:moveTo>
                  <a:pt x="0" y="0"/>
                </a:moveTo>
                <a:lnTo>
                  <a:pt x="6251444" y="0"/>
                </a:lnTo>
                <a:lnTo>
                  <a:pt x="6251444" y="1061549"/>
                </a:lnTo>
                <a:lnTo>
                  <a:pt x="0" y="1061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2347" tIns="112347" rIns="112347" bIns="112347" numCol="1" spcCol="1270" anchor="ctr" anchorCtr="0">
            <a:noAutofit/>
          </a:bodyPr>
          <a:lstStyle/>
          <a:p>
            <a:pPr marL="0" lvl="0" indent="0" algn="l" defTabSz="933450">
              <a:lnSpc>
                <a:spcPct val="100000"/>
              </a:lnSpc>
              <a:spcBef>
                <a:spcPct val="0"/>
              </a:spcBef>
              <a:spcAft>
                <a:spcPct val="35000"/>
              </a:spcAft>
              <a:buNone/>
            </a:pPr>
            <a:r>
              <a:rPr lang="en-US" sz="2100" kern="1200"/>
              <a:t>Systematize the collection and promotion of all best practice knowledge and support services</a:t>
            </a:r>
          </a:p>
        </p:txBody>
      </p:sp>
      <p:sp>
        <p:nvSpPr>
          <p:cNvPr id="8" name="Rectangle: Rounded Corners 7">
            <a:extLst>
              <a:ext uri="{FF2B5EF4-FFF2-40B4-BE49-F238E27FC236}">
                <a16:creationId xmlns:a16="http://schemas.microsoft.com/office/drawing/2014/main" id="{AEE21E64-F93B-480F-9FD4-A2A668615FF0}"/>
              </a:ext>
            </a:extLst>
          </p:cNvPr>
          <p:cNvSpPr/>
          <p:nvPr/>
        </p:nvSpPr>
        <p:spPr>
          <a:xfrm>
            <a:off x="2090104" y="2777686"/>
            <a:ext cx="7477535" cy="106154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Upward trend">
            <a:extLst>
              <a:ext uri="{FF2B5EF4-FFF2-40B4-BE49-F238E27FC236}">
                <a16:creationId xmlns:a16="http://schemas.microsoft.com/office/drawing/2014/main" id="{2CACFE13-105A-42ED-8B94-67CBB02B173C}"/>
              </a:ext>
            </a:extLst>
          </p:cNvPr>
          <p:cNvSpPr/>
          <p:nvPr/>
        </p:nvSpPr>
        <p:spPr>
          <a:xfrm>
            <a:off x="2411222" y="3016535"/>
            <a:ext cx="583852" cy="58385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6FCE0EF4-C4C5-4A92-8A55-005FA48187FB}"/>
              </a:ext>
            </a:extLst>
          </p:cNvPr>
          <p:cNvSpPr/>
          <p:nvPr/>
        </p:nvSpPr>
        <p:spPr>
          <a:xfrm>
            <a:off x="3316194" y="2777686"/>
            <a:ext cx="6251444" cy="1061549"/>
          </a:xfrm>
          <a:custGeom>
            <a:avLst/>
            <a:gdLst>
              <a:gd name="connsiteX0" fmla="*/ 0 w 6251444"/>
              <a:gd name="connsiteY0" fmla="*/ 0 h 1061549"/>
              <a:gd name="connsiteX1" fmla="*/ 6251444 w 6251444"/>
              <a:gd name="connsiteY1" fmla="*/ 0 h 1061549"/>
              <a:gd name="connsiteX2" fmla="*/ 6251444 w 6251444"/>
              <a:gd name="connsiteY2" fmla="*/ 1061549 h 1061549"/>
              <a:gd name="connsiteX3" fmla="*/ 0 w 6251444"/>
              <a:gd name="connsiteY3" fmla="*/ 1061549 h 1061549"/>
              <a:gd name="connsiteX4" fmla="*/ 0 w 6251444"/>
              <a:gd name="connsiteY4" fmla="*/ 0 h 106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1444" h="1061549">
                <a:moveTo>
                  <a:pt x="0" y="0"/>
                </a:moveTo>
                <a:lnTo>
                  <a:pt x="6251444" y="0"/>
                </a:lnTo>
                <a:lnTo>
                  <a:pt x="6251444" y="1061549"/>
                </a:lnTo>
                <a:lnTo>
                  <a:pt x="0" y="1061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2347" tIns="112347" rIns="112347" bIns="112347" numCol="1" spcCol="1270" anchor="ctr" anchorCtr="0">
            <a:noAutofit/>
          </a:bodyPr>
          <a:lstStyle/>
          <a:p>
            <a:pPr marL="0" lvl="0" indent="0" algn="l" defTabSz="933450">
              <a:lnSpc>
                <a:spcPct val="100000"/>
              </a:lnSpc>
              <a:spcBef>
                <a:spcPct val="0"/>
              </a:spcBef>
              <a:spcAft>
                <a:spcPct val="35000"/>
              </a:spcAft>
              <a:buNone/>
            </a:pPr>
            <a:r>
              <a:rPr lang="en-US" sz="2100" kern="1200"/>
              <a:t>Facilitate experience sharing and collaboration between members and access to external expertise</a:t>
            </a:r>
          </a:p>
        </p:txBody>
      </p:sp>
      <p:sp>
        <p:nvSpPr>
          <p:cNvPr id="11" name="Rectangle: Rounded Corners 10">
            <a:extLst>
              <a:ext uri="{FF2B5EF4-FFF2-40B4-BE49-F238E27FC236}">
                <a16:creationId xmlns:a16="http://schemas.microsoft.com/office/drawing/2014/main" id="{A5A6D203-52CE-4CA6-AF85-71C6087E618A}"/>
              </a:ext>
            </a:extLst>
          </p:cNvPr>
          <p:cNvSpPr/>
          <p:nvPr/>
        </p:nvSpPr>
        <p:spPr>
          <a:xfrm>
            <a:off x="2090104" y="4079868"/>
            <a:ext cx="7477535" cy="106154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ctangle 11" descr="Head with Gears">
            <a:extLst>
              <a:ext uri="{FF2B5EF4-FFF2-40B4-BE49-F238E27FC236}">
                <a16:creationId xmlns:a16="http://schemas.microsoft.com/office/drawing/2014/main" id="{1661D1A5-B139-41C8-972E-D269161597BB}"/>
              </a:ext>
            </a:extLst>
          </p:cNvPr>
          <p:cNvSpPr/>
          <p:nvPr/>
        </p:nvSpPr>
        <p:spPr>
          <a:xfrm>
            <a:off x="2411222" y="4343472"/>
            <a:ext cx="583852" cy="58385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FD32B9E2-7C0F-44BD-AFA3-4B8C7272BE04}"/>
              </a:ext>
            </a:extLst>
          </p:cNvPr>
          <p:cNvSpPr/>
          <p:nvPr/>
        </p:nvSpPr>
        <p:spPr>
          <a:xfrm>
            <a:off x="3316194" y="4104624"/>
            <a:ext cx="6251444" cy="1061549"/>
          </a:xfrm>
          <a:custGeom>
            <a:avLst/>
            <a:gdLst>
              <a:gd name="connsiteX0" fmla="*/ 0 w 6251444"/>
              <a:gd name="connsiteY0" fmla="*/ 0 h 1061549"/>
              <a:gd name="connsiteX1" fmla="*/ 6251444 w 6251444"/>
              <a:gd name="connsiteY1" fmla="*/ 0 h 1061549"/>
              <a:gd name="connsiteX2" fmla="*/ 6251444 w 6251444"/>
              <a:gd name="connsiteY2" fmla="*/ 1061549 h 1061549"/>
              <a:gd name="connsiteX3" fmla="*/ 0 w 6251444"/>
              <a:gd name="connsiteY3" fmla="*/ 1061549 h 1061549"/>
              <a:gd name="connsiteX4" fmla="*/ 0 w 6251444"/>
              <a:gd name="connsiteY4" fmla="*/ 0 h 106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1444" h="1061549">
                <a:moveTo>
                  <a:pt x="0" y="0"/>
                </a:moveTo>
                <a:lnTo>
                  <a:pt x="6251444" y="0"/>
                </a:lnTo>
                <a:lnTo>
                  <a:pt x="6251444" y="1061549"/>
                </a:lnTo>
                <a:lnTo>
                  <a:pt x="0" y="1061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2347" tIns="112347" rIns="112347" bIns="112347" numCol="1" spcCol="1270" anchor="ctr" anchorCtr="0">
            <a:noAutofit/>
          </a:bodyPr>
          <a:lstStyle/>
          <a:p>
            <a:pPr marL="0" lvl="0" indent="0" algn="l" defTabSz="933450">
              <a:lnSpc>
                <a:spcPct val="100000"/>
              </a:lnSpc>
              <a:spcBef>
                <a:spcPct val="0"/>
              </a:spcBef>
              <a:spcAft>
                <a:spcPct val="35000"/>
              </a:spcAft>
              <a:buNone/>
            </a:pPr>
            <a:r>
              <a:rPr lang="en-US" sz="2100" kern="1200"/>
              <a:t>Help improve access to targeted funding opportunities and non-financial support</a:t>
            </a:r>
          </a:p>
        </p:txBody>
      </p:sp>
      <p:sp>
        <p:nvSpPr>
          <p:cNvPr id="14" name="Rectangle: Rounded Corners 13">
            <a:extLst>
              <a:ext uri="{FF2B5EF4-FFF2-40B4-BE49-F238E27FC236}">
                <a16:creationId xmlns:a16="http://schemas.microsoft.com/office/drawing/2014/main" id="{420575B0-2FF9-4CBB-9010-CF2428742CE2}"/>
              </a:ext>
            </a:extLst>
          </p:cNvPr>
          <p:cNvSpPr/>
          <p:nvPr/>
        </p:nvSpPr>
        <p:spPr>
          <a:xfrm>
            <a:off x="2090104" y="5431561"/>
            <a:ext cx="7477535" cy="1061549"/>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Rectangle 14" descr="Business Growth">
            <a:extLst>
              <a:ext uri="{FF2B5EF4-FFF2-40B4-BE49-F238E27FC236}">
                <a16:creationId xmlns:a16="http://schemas.microsoft.com/office/drawing/2014/main" id="{4CA84A79-6058-4E12-B15B-C2C61CB964EA}"/>
              </a:ext>
            </a:extLst>
          </p:cNvPr>
          <p:cNvSpPr/>
          <p:nvPr/>
        </p:nvSpPr>
        <p:spPr>
          <a:xfrm>
            <a:off x="2411222" y="5670410"/>
            <a:ext cx="583852" cy="58385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98360FAD-2C12-4F41-8D7A-1F38683F8363}"/>
              </a:ext>
            </a:extLst>
          </p:cNvPr>
          <p:cNvSpPr/>
          <p:nvPr/>
        </p:nvSpPr>
        <p:spPr>
          <a:xfrm>
            <a:off x="3316194" y="5431561"/>
            <a:ext cx="6251444" cy="1061549"/>
          </a:xfrm>
          <a:custGeom>
            <a:avLst/>
            <a:gdLst>
              <a:gd name="connsiteX0" fmla="*/ 0 w 6251444"/>
              <a:gd name="connsiteY0" fmla="*/ 0 h 1061549"/>
              <a:gd name="connsiteX1" fmla="*/ 6251444 w 6251444"/>
              <a:gd name="connsiteY1" fmla="*/ 0 h 1061549"/>
              <a:gd name="connsiteX2" fmla="*/ 6251444 w 6251444"/>
              <a:gd name="connsiteY2" fmla="*/ 1061549 h 1061549"/>
              <a:gd name="connsiteX3" fmla="*/ 0 w 6251444"/>
              <a:gd name="connsiteY3" fmla="*/ 1061549 h 1061549"/>
              <a:gd name="connsiteX4" fmla="*/ 0 w 6251444"/>
              <a:gd name="connsiteY4" fmla="*/ 0 h 106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1444" h="1061549">
                <a:moveTo>
                  <a:pt x="0" y="0"/>
                </a:moveTo>
                <a:lnTo>
                  <a:pt x="6251444" y="0"/>
                </a:lnTo>
                <a:lnTo>
                  <a:pt x="6251444" y="1061549"/>
                </a:lnTo>
                <a:lnTo>
                  <a:pt x="0" y="10615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2347" tIns="112347" rIns="112347" bIns="112347" numCol="1" spcCol="1270" anchor="ctr" anchorCtr="0">
            <a:noAutofit/>
          </a:bodyPr>
          <a:lstStyle/>
          <a:p>
            <a:pPr marL="0" lvl="0" indent="0" algn="l" defTabSz="933450">
              <a:lnSpc>
                <a:spcPct val="100000"/>
              </a:lnSpc>
              <a:spcBef>
                <a:spcPct val="0"/>
              </a:spcBef>
              <a:spcAft>
                <a:spcPct val="35000"/>
              </a:spcAft>
              <a:buNone/>
            </a:pPr>
            <a:r>
              <a:rPr lang="en-US" sz="2100" kern="1200"/>
              <a:t>Enable members to adapt existing and/or develop new resource efficiency knowledge and support services</a:t>
            </a:r>
          </a:p>
        </p:txBody>
      </p:sp>
    </p:spTree>
    <p:extLst>
      <p:ext uri="{BB962C8B-B14F-4D97-AF65-F5344CB8AC3E}">
        <p14:creationId xmlns:p14="http://schemas.microsoft.com/office/powerpoint/2010/main" val="18871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2573AB59-678B-0246-A998-588D7293E4CE}"/>
              </a:ext>
            </a:extLst>
          </p:cNvPr>
          <p:cNvSpPr>
            <a:spLocks/>
          </p:cNvSpPr>
          <p:nvPr/>
        </p:nvSpPr>
        <p:spPr bwMode="auto">
          <a:xfrm>
            <a:off x="3439059" y="4661648"/>
            <a:ext cx="365063" cy="675684"/>
          </a:xfrm>
          <a:custGeom>
            <a:avLst/>
            <a:gdLst>
              <a:gd name="T0" fmla="*/ 7 w 121"/>
              <a:gd name="T1" fmla="*/ 34 h 176"/>
              <a:gd name="T2" fmla="*/ 9 w 121"/>
              <a:gd name="T3" fmla="*/ 38 h 176"/>
              <a:gd name="T4" fmla="*/ 14 w 121"/>
              <a:gd name="T5" fmla="*/ 42 h 176"/>
              <a:gd name="T6" fmla="*/ 23 w 121"/>
              <a:gd name="T7" fmla="*/ 46 h 176"/>
              <a:gd name="T8" fmla="*/ 29 w 121"/>
              <a:gd name="T9" fmla="*/ 34 h 176"/>
              <a:gd name="T10" fmla="*/ 32 w 121"/>
              <a:gd name="T11" fmla="*/ 30 h 176"/>
              <a:gd name="T12" fmla="*/ 57 w 121"/>
              <a:gd name="T13" fmla="*/ 8 h 176"/>
              <a:gd name="T14" fmla="*/ 55 w 121"/>
              <a:gd name="T15" fmla="*/ 1 h 176"/>
              <a:gd name="T16" fmla="*/ 64 w 121"/>
              <a:gd name="T17" fmla="*/ 3 h 176"/>
              <a:gd name="T18" fmla="*/ 71 w 121"/>
              <a:gd name="T19" fmla="*/ 11 h 176"/>
              <a:gd name="T20" fmla="*/ 79 w 121"/>
              <a:gd name="T21" fmla="*/ 22 h 176"/>
              <a:gd name="T22" fmla="*/ 86 w 121"/>
              <a:gd name="T23" fmla="*/ 23 h 176"/>
              <a:gd name="T24" fmla="*/ 100 w 121"/>
              <a:gd name="T25" fmla="*/ 21 h 176"/>
              <a:gd name="T26" fmla="*/ 106 w 121"/>
              <a:gd name="T27" fmla="*/ 28 h 176"/>
              <a:gd name="T28" fmla="*/ 108 w 121"/>
              <a:gd name="T29" fmla="*/ 39 h 176"/>
              <a:gd name="T30" fmla="*/ 100 w 121"/>
              <a:gd name="T31" fmla="*/ 40 h 176"/>
              <a:gd name="T32" fmla="*/ 85 w 121"/>
              <a:gd name="T33" fmla="*/ 47 h 176"/>
              <a:gd name="T34" fmla="*/ 78 w 121"/>
              <a:gd name="T35" fmla="*/ 58 h 176"/>
              <a:gd name="T36" fmla="*/ 72 w 121"/>
              <a:gd name="T37" fmla="*/ 68 h 176"/>
              <a:gd name="T38" fmla="*/ 72 w 121"/>
              <a:gd name="T39" fmla="*/ 76 h 176"/>
              <a:gd name="T40" fmla="*/ 77 w 121"/>
              <a:gd name="T41" fmla="*/ 83 h 176"/>
              <a:gd name="T42" fmla="*/ 85 w 121"/>
              <a:gd name="T43" fmla="*/ 91 h 176"/>
              <a:gd name="T44" fmla="*/ 103 w 121"/>
              <a:gd name="T45" fmla="*/ 90 h 176"/>
              <a:gd name="T46" fmla="*/ 102 w 121"/>
              <a:gd name="T47" fmla="*/ 105 h 176"/>
              <a:gd name="T48" fmla="*/ 113 w 121"/>
              <a:gd name="T49" fmla="*/ 106 h 176"/>
              <a:gd name="T50" fmla="*/ 119 w 121"/>
              <a:gd name="T51" fmla="*/ 122 h 176"/>
              <a:gd name="T52" fmla="*/ 119 w 121"/>
              <a:gd name="T53" fmla="*/ 135 h 176"/>
              <a:gd name="T54" fmla="*/ 116 w 121"/>
              <a:gd name="T55" fmla="*/ 146 h 176"/>
              <a:gd name="T56" fmla="*/ 117 w 121"/>
              <a:gd name="T57" fmla="*/ 156 h 176"/>
              <a:gd name="T58" fmla="*/ 113 w 121"/>
              <a:gd name="T59" fmla="*/ 164 h 176"/>
              <a:gd name="T60" fmla="*/ 110 w 121"/>
              <a:gd name="T61" fmla="*/ 170 h 176"/>
              <a:gd name="T62" fmla="*/ 101 w 121"/>
              <a:gd name="T63" fmla="*/ 174 h 176"/>
              <a:gd name="T64" fmla="*/ 83 w 121"/>
              <a:gd name="T65" fmla="*/ 160 h 176"/>
              <a:gd name="T66" fmla="*/ 67 w 121"/>
              <a:gd name="T67" fmla="*/ 152 h 176"/>
              <a:gd name="T68" fmla="*/ 52 w 121"/>
              <a:gd name="T69" fmla="*/ 139 h 176"/>
              <a:gd name="T70" fmla="*/ 48 w 121"/>
              <a:gd name="T71" fmla="*/ 132 h 176"/>
              <a:gd name="T72" fmla="*/ 42 w 121"/>
              <a:gd name="T73" fmla="*/ 117 h 176"/>
              <a:gd name="T74" fmla="*/ 38 w 121"/>
              <a:gd name="T75" fmla="*/ 110 h 176"/>
              <a:gd name="T76" fmla="*/ 35 w 121"/>
              <a:gd name="T77" fmla="*/ 104 h 176"/>
              <a:gd name="T78" fmla="*/ 25 w 121"/>
              <a:gd name="T79" fmla="*/ 84 h 176"/>
              <a:gd name="T80" fmla="*/ 2 w 121"/>
              <a:gd name="T81" fmla="*/ 58 h 176"/>
              <a:gd name="T82" fmla="*/ 2 w 121"/>
              <a:gd name="T83" fmla="*/ 48 h 176"/>
              <a:gd name="T84" fmla="*/ 1 w 121"/>
              <a:gd name="T85" fmla="*/ 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 h="176">
                <a:moveTo>
                  <a:pt x="1" y="43"/>
                </a:moveTo>
                <a:cubicBezTo>
                  <a:pt x="2" y="40"/>
                  <a:pt x="3" y="39"/>
                  <a:pt x="5" y="37"/>
                </a:cubicBezTo>
                <a:cubicBezTo>
                  <a:pt x="6" y="36"/>
                  <a:pt x="6" y="35"/>
                  <a:pt x="7" y="34"/>
                </a:cubicBezTo>
                <a:cubicBezTo>
                  <a:pt x="8" y="34"/>
                  <a:pt x="10" y="33"/>
                  <a:pt x="10" y="32"/>
                </a:cubicBezTo>
                <a:cubicBezTo>
                  <a:pt x="11" y="32"/>
                  <a:pt x="12" y="37"/>
                  <a:pt x="11" y="37"/>
                </a:cubicBezTo>
                <a:cubicBezTo>
                  <a:pt x="10" y="38"/>
                  <a:pt x="10" y="38"/>
                  <a:pt x="9" y="38"/>
                </a:cubicBezTo>
                <a:cubicBezTo>
                  <a:pt x="8" y="39"/>
                  <a:pt x="8" y="40"/>
                  <a:pt x="10" y="40"/>
                </a:cubicBezTo>
                <a:cubicBezTo>
                  <a:pt x="9" y="42"/>
                  <a:pt x="9" y="43"/>
                  <a:pt x="11" y="42"/>
                </a:cubicBezTo>
                <a:cubicBezTo>
                  <a:pt x="12" y="40"/>
                  <a:pt x="13" y="41"/>
                  <a:pt x="14" y="42"/>
                </a:cubicBezTo>
                <a:cubicBezTo>
                  <a:pt x="15" y="43"/>
                  <a:pt x="17" y="42"/>
                  <a:pt x="18" y="43"/>
                </a:cubicBezTo>
                <a:cubicBezTo>
                  <a:pt x="19" y="44"/>
                  <a:pt x="18" y="47"/>
                  <a:pt x="21" y="47"/>
                </a:cubicBezTo>
                <a:cubicBezTo>
                  <a:pt x="23" y="47"/>
                  <a:pt x="23" y="48"/>
                  <a:pt x="23" y="46"/>
                </a:cubicBezTo>
                <a:cubicBezTo>
                  <a:pt x="24" y="44"/>
                  <a:pt x="26" y="44"/>
                  <a:pt x="26" y="43"/>
                </a:cubicBezTo>
                <a:cubicBezTo>
                  <a:pt x="26" y="40"/>
                  <a:pt x="26" y="39"/>
                  <a:pt x="27" y="37"/>
                </a:cubicBezTo>
                <a:cubicBezTo>
                  <a:pt x="28" y="36"/>
                  <a:pt x="29" y="35"/>
                  <a:pt x="29" y="34"/>
                </a:cubicBezTo>
                <a:cubicBezTo>
                  <a:pt x="29" y="33"/>
                  <a:pt x="30" y="31"/>
                  <a:pt x="30" y="33"/>
                </a:cubicBezTo>
                <a:cubicBezTo>
                  <a:pt x="30" y="33"/>
                  <a:pt x="30" y="32"/>
                  <a:pt x="30" y="32"/>
                </a:cubicBezTo>
                <a:cubicBezTo>
                  <a:pt x="30" y="31"/>
                  <a:pt x="31" y="31"/>
                  <a:pt x="32" y="30"/>
                </a:cubicBezTo>
                <a:cubicBezTo>
                  <a:pt x="33" y="29"/>
                  <a:pt x="34" y="28"/>
                  <a:pt x="35" y="28"/>
                </a:cubicBezTo>
                <a:cubicBezTo>
                  <a:pt x="38" y="26"/>
                  <a:pt x="42" y="26"/>
                  <a:pt x="45" y="24"/>
                </a:cubicBezTo>
                <a:cubicBezTo>
                  <a:pt x="51" y="20"/>
                  <a:pt x="55" y="15"/>
                  <a:pt x="57" y="8"/>
                </a:cubicBezTo>
                <a:cubicBezTo>
                  <a:pt x="57" y="9"/>
                  <a:pt x="58" y="9"/>
                  <a:pt x="59" y="9"/>
                </a:cubicBezTo>
                <a:cubicBezTo>
                  <a:pt x="58" y="7"/>
                  <a:pt x="59" y="5"/>
                  <a:pt x="57" y="4"/>
                </a:cubicBezTo>
                <a:cubicBezTo>
                  <a:pt x="57" y="3"/>
                  <a:pt x="55" y="1"/>
                  <a:pt x="55" y="1"/>
                </a:cubicBezTo>
                <a:cubicBezTo>
                  <a:pt x="56" y="1"/>
                  <a:pt x="57" y="1"/>
                  <a:pt x="58" y="1"/>
                </a:cubicBezTo>
                <a:cubicBezTo>
                  <a:pt x="59" y="0"/>
                  <a:pt x="59" y="0"/>
                  <a:pt x="60" y="0"/>
                </a:cubicBezTo>
                <a:cubicBezTo>
                  <a:pt x="62" y="1"/>
                  <a:pt x="63" y="2"/>
                  <a:pt x="64" y="3"/>
                </a:cubicBezTo>
                <a:cubicBezTo>
                  <a:pt x="66" y="5"/>
                  <a:pt x="67" y="5"/>
                  <a:pt x="67" y="8"/>
                </a:cubicBezTo>
                <a:cubicBezTo>
                  <a:pt x="68" y="9"/>
                  <a:pt x="67" y="9"/>
                  <a:pt x="69" y="10"/>
                </a:cubicBezTo>
                <a:cubicBezTo>
                  <a:pt x="70" y="10"/>
                  <a:pt x="70" y="10"/>
                  <a:pt x="71" y="11"/>
                </a:cubicBezTo>
                <a:cubicBezTo>
                  <a:pt x="73" y="12"/>
                  <a:pt x="74" y="12"/>
                  <a:pt x="75" y="14"/>
                </a:cubicBezTo>
                <a:cubicBezTo>
                  <a:pt x="75" y="16"/>
                  <a:pt x="75" y="17"/>
                  <a:pt x="77" y="17"/>
                </a:cubicBezTo>
                <a:cubicBezTo>
                  <a:pt x="80" y="18"/>
                  <a:pt x="78" y="21"/>
                  <a:pt x="79" y="22"/>
                </a:cubicBezTo>
                <a:cubicBezTo>
                  <a:pt x="80" y="23"/>
                  <a:pt x="81" y="23"/>
                  <a:pt x="82" y="23"/>
                </a:cubicBezTo>
                <a:cubicBezTo>
                  <a:pt x="82" y="23"/>
                  <a:pt x="83" y="23"/>
                  <a:pt x="84" y="23"/>
                </a:cubicBezTo>
                <a:cubicBezTo>
                  <a:pt x="85" y="23"/>
                  <a:pt x="86" y="23"/>
                  <a:pt x="86" y="23"/>
                </a:cubicBezTo>
                <a:cubicBezTo>
                  <a:pt x="88" y="23"/>
                  <a:pt x="90" y="22"/>
                  <a:pt x="91" y="21"/>
                </a:cubicBezTo>
                <a:cubicBezTo>
                  <a:pt x="92" y="19"/>
                  <a:pt x="94" y="22"/>
                  <a:pt x="95" y="22"/>
                </a:cubicBezTo>
                <a:cubicBezTo>
                  <a:pt x="97" y="22"/>
                  <a:pt x="99" y="20"/>
                  <a:pt x="100" y="21"/>
                </a:cubicBezTo>
                <a:cubicBezTo>
                  <a:pt x="101" y="22"/>
                  <a:pt x="102" y="22"/>
                  <a:pt x="102" y="23"/>
                </a:cubicBezTo>
                <a:cubicBezTo>
                  <a:pt x="103" y="23"/>
                  <a:pt x="105" y="23"/>
                  <a:pt x="105" y="24"/>
                </a:cubicBezTo>
                <a:cubicBezTo>
                  <a:pt x="107" y="26"/>
                  <a:pt x="107" y="26"/>
                  <a:pt x="106" y="28"/>
                </a:cubicBezTo>
                <a:cubicBezTo>
                  <a:pt x="104" y="30"/>
                  <a:pt x="102" y="33"/>
                  <a:pt x="102" y="35"/>
                </a:cubicBezTo>
                <a:cubicBezTo>
                  <a:pt x="101" y="38"/>
                  <a:pt x="104" y="36"/>
                  <a:pt x="105" y="37"/>
                </a:cubicBezTo>
                <a:cubicBezTo>
                  <a:pt x="106" y="37"/>
                  <a:pt x="107" y="38"/>
                  <a:pt x="108" y="39"/>
                </a:cubicBezTo>
                <a:cubicBezTo>
                  <a:pt x="109" y="40"/>
                  <a:pt x="108" y="42"/>
                  <a:pt x="107" y="40"/>
                </a:cubicBezTo>
                <a:cubicBezTo>
                  <a:pt x="106" y="41"/>
                  <a:pt x="106" y="41"/>
                  <a:pt x="106" y="41"/>
                </a:cubicBezTo>
                <a:cubicBezTo>
                  <a:pt x="105" y="40"/>
                  <a:pt x="102" y="38"/>
                  <a:pt x="100" y="40"/>
                </a:cubicBezTo>
                <a:cubicBezTo>
                  <a:pt x="98" y="43"/>
                  <a:pt x="94" y="42"/>
                  <a:pt x="91" y="43"/>
                </a:cubicBezTo>
                <a:cubicBezTo>
                  <a:pt x="89" y="43"/>
                  <a:pt x="88" y="45"/>
                  <a:pt x="87" y="45"/>
                </a:cubicBezTo>
                <a:cubicBezTo>
                  <a:pt x="85" y="46"/>
                  <a:pt x="86" y="46"/>
                  <a:pt x="85" y="47"/>
                </a:cubicBezTo>
                <a:cubicBezTo>
                  <a:pt x="82" y="49"/>
                  <a:pt x="80" y="48"/>
                  <a:pt x="80" y="52"/>
                </a:cubicBezTo>
                <a:cubicBezTo>
                  <a:pt x="80" y="53"/>
                  <a:pt x="80" y="54"/>
                  <a:pt x="79" y="55"/>
                </a:cubicBezTo>
                <a:cubicBezTo>
                  <a:pt x="79" y="56"/>
                  <a:pt x="78" y="57"/>
                  <a:pt x="78" y="58"/>
                </a:cubicBezTo>
                <a:cubicBezTo>
                  <a:pt x="78" y="60"/>
                  <a:pt x="79" y="62"/>
                  <a:pt x="78" y="63"/>
                </a:cubicBezTo>
                <a:cubicBezTo>
                  <a:pt x="76" y="63"/>
                  <a:pt x="75" y="64"/>
                  <a:pt x="74" y="65"/>
                </a:cubicBezTo>
                <a:cubicBezTo>
                  <a:pt x="73" y="66"/>
                  <a:pt x="72" y="67"/>
                  <a:pt x="72" y="68"/>
                </a:cubicBezTo>
                <a:cubicBezTo>
                  <a:pt x="72" y="69"/>
                  <a:pt x="73" y="69"/>
                  <a:pt x="73" y="70"/>
                </a:cubicBezTo>
                <a:cubicBezTo>
                  <a:pt x="72" y="70"/>
                  <a:pt x="71" y="70"/>
                  <a:pt x="71" y="71"/>
                </a:cubicBezTo>
                <a:cubicBezTo>
                  <a:pt x="69" y="73"/>
                  <a:pt x="75" y="74"/>
                  <a:pt x="72" y="76"/>
                </a:cubicBezTo>
                <a:cubicBezTo>
                  <a:pt x="73" y="76"/>
                  <a:pt x="74" y="78"/>
                  <a:pt x="74" y="79"/>
                </a:cubicBezTo>
                <a:cubicBezTo>
                  <a:pt x="74" y="80"/>
                  <a:pt x="75" y="80"/>
                  <a:pt x="76" y="81"/>
                </a:cubicBezTo>
                <a:cubicBezTo>
                  <a:pt x="76" y="81"/>
                  <a:pt x="76" y="82"/>
                  <a:pt x="77" y="83"/>
                </a:cubicBezTo>
                <a:cubicBezTo>
                  <a:pt x="78" y="84"/>
                  <a:pt x="79" y="84"/>
                  <a:pt x="80" y="86"/>
                </a:cubicBezTo>
                <a:cubicBezTo>
                  <a:pt x="80" y="87"/>
                  <a:pt x="79" y="88"/>
                  <a:pt x="78" y="90"/>
                </a:cubicBezTo>
                <a:cubicBezTo>
                  <a:pt x="80" y="91"/>
                  <a:pt x="83" y="90"/>
                  <a:pt x="85" y="91"/>
                </a:cubicBezTo>
                <a:cubicBezTo>
                  <a:pt x="87" y="92"/>
                  <a:pt x="88" y="94"/>
                  <a:pt x="87" y="96"/>
                </a:cubicBezTo>
                <a:cubicBezTo>
                  <a:pt x="90" y="96"/>
                  <a:pt x="94" y="97"/>
                  <a:pt x="97" y="95"/>
                </a:cubicBezTo>
                <a:cubicBezTo>
                  <a:pt x="99" y="94"/>
                  <a:pt x="101" y="90"/>
                  <a:pt x="103" y="90"/>
                </a:cubicBezTo>
                <a:cubicBezTo>
                  <a:pt x="103" y="91"/>
                  <a:pt x="102" y="91"/>
                  <a:pt x="103" y="92"/>
                </a:cubicBezTo>
                <a:cubicBezTo>
                  <a:pt x="103" y="93"/>
                  <a:pt x="102" y="94"/>
                  <a:pt x="102" y="96"/>
                </a:cubicBezTo>
                <a:cubicBezTo>
                  <a:pt x="102" y="99"/>
                  <a:pt x="102" y="102"/>
                  <a:pt x="102" y="105"/>
                </a:cubicBezTo>
                <a:cubicBezTo>
                  <a:pt x="103" y="104"/>
                  <a:pt x="104" y="106"/>
                  <a:pt x="105" y="106"/>
                </a:cubicBezTo>
                <a:cubicBezTo>
                  <a:pt x="107" y="106"/>
                  <a:pt x="108" y="105"/>
                  <a:pt x="110" y="105"/>
                </a:cubicBezTo>
                <a:cubicBezTo>
                  <a:pt x="111" y="105"/>
                  <a:pt x="112" y="105"/>
                  <a:pt x="113" y="106"/>
                </a:cubicBezTo>
                <a:cubicBezTo>
                  <a:pt x="114" y="108"/>
                  <a:pt x="115" y="110"/>
                  <a:pt x="116" y="112"/>
                </a:cubicBezTo>
                <a:cubicBezTo>
                  <a:pt x="117" y="114"/>
                  <a:pt x="118" y="116"/>
                  <a:pt x="119" y="118"/>
                </a:cubicBezTo>
                <a:cubicBezTo>
                  <a:pt x="120" y="119"/>
                  <a:pt x="121" y="121"/>
                  <a:pt x="119" y="122"/>
                </a:cubicBezTo>
                <a:cubicBezTo>
                  <a:pt x="117" y="123"/>
                  <a:pt x="118" y="125"/>
                  <a:pt x="118" y="126"/>
                </a:cubicBezTo>
                <a:cubicBezTo>
                  <a:pt x="118" y="128"/>
                  <a:pt x="117" y="131"/>
                  <a:pt x="117" y="132"/>
                </a:cubicBezTo>
                <a:cubicBezTo>
                  <a:pt x="118" y="133"/>
                  <a:pt x="119" y="134"/>
                  <a:pt x="119" y="135"/>
                </a:cubicBezTo>
                <a:cubicBezTo>
                  <a:pt x="117" y="138"/>
                  <a:pt x="117" y="138"/>
                  <a:pt x="117" y="138"/>
                </a:cubicBezTo>
                <a:cubicBezTo>
                  <a:pt x="116" y="139"/>
                  <a:pt x="115" y="140"/>
                  <a:pt x="115" y="142"/>
                </a:cubicBezTo>
                <a:cubicBezTo>
                  <a:pt x="113" y="144"/>
                  <a:pt x="116" y="144"/>
                  <a:pt x="116" y="146"/>
                </a:cubicBezTo>
                <a:cubicBezTo>
                  <a:pt x="116" y="147"/>
                  <a:pt x="114" y="148"/>
                  <a:pt x="114" y="149"/>
                </a:cubicBezTo>
                <a:cubicBezTo>
                  <a:pt x="114" y="151"/>
                  <a:pt x="114" y="152"/>
                  <a:pt x="115" y="153"/>
                </a:cubicBezTo>
                <a:cubicBezTo>
                  <a:pt x="115" y="154"/>
                  <a:pt x="115" y="155"/>
                  <a:pt x="117" y="156"/>
                </a:cubicBezTo>
                <a:cubicBezTo>
                  <a:pt x="117" y="156"/>
                  <a:pt x="120" y="156"/>
                  <a:pt x="118" y="157"/>
                </a:cubicBezTo>
                <a:cubicBezTo>
                  <a:pt x="117" y="158"/>
                  <a:pt x="118" y="160"/>
                  <a:pt x="117" y="160"/>
                </a:cubicBezTo>
                <a:cubicBezTo>
                  <a:pt x="115" y="161"/>
                  <a:pt x="115" y="163"/>
                  <a:pt x="113" y="164"/>
                </a:cubicBezTo>
                <a:cubicBezTo>
                  <a:pt x="113" y="164"/>
                  <a:pt x="112" y="165"/>
                  <a:pt x="112" y="165"/>
                </a:cubicBezTo>
                <a:cubicBezTo>
                  <a:pt x="111" y="166"/>
                  <a:pt x="112" y="166"/>
                  <a:pt x="112" y="166"/>
                </a:cubicBezTo>
                <a:cubicBezTo>
                  <a:pt x="114" y="168"/>
                  <a:pt x="111" y="169"/>
                  <a:pt x="110" y="170"/>
                </a:cubicBezTo>
                <a:cubicBezTo>
                  <a:pt x="109" y="171"/>
                  <a:pt x="110" y="173"/>
                  <a:pt x="109" y="174"/>
                </a:cubicBezTo>
                <a:cubicBezTo>
                  <a:pt x="108" y="175"/>
                  <a:pt x="107" y="176"/>
                  <a:pt x="105" y="176"/>
                </a:cubicBezTo>
                <a:cubicBezTo>
                  <a:pt x="103" y="176"/>
                  <a:pt x="102" y="175"/>
                  <a:pt x="101" y="174"/>
                </a:cubicBezTo>
                <a:cubicBezTo>
                  <a:pt x="100" y="172"/>
                  <a:pt x="98" y="172"/>
                  <a:pt x="97" y="171"/>
                </a:cubicBezTo>
                <a:cubicBezTo>
                  <a:pt x="95" y="169"/>
                  <a:pt x="95" y="166"/>
                  <a:pt x="92" y="165"/>
                </a:cubicBezTo>
                <a:cubicBezTo>
                  <a:pt x="89" y="164"/>
                  <a:pt x="86" y="161"/>
                  <a:pt x="83" y="160"/>
                </a:cubicBezTo>
                <a:cubicBezTo>
                  <a:pt x="81" y="159"/>
                  <a:pt x="79" y="158"/>
                  <a:pt x="78" y="157"/>
                </a:cubicBezTo>
                <a:cubicBezTo>
                  <a:pt x="76" y="156"/>
                  <a:pt x="74" y="156"/>
                  <a:pt x="72" y="155"/>
                </a:cubicBezTo>
                <a:cubicBezTo>
                  <a:pt x="70" y="154"/>
                  <a:pt x="69" y="153"/>
                  <a:pt x="67" y="152"/>
                </a:cubicBezTo>
                <a:cubicBezTo>
                  <a:pt x="65" y="151"/>
                  <a:pt x="63" y="150"/>
                  <a:pt x="61" y="148"/>
                </a:cubicBezTo>
                <a:cubicBezTo>
                  <a:pt x="59" y="148"/>
                  <a:pt x="58" y="146"/>
                  <a:pt x="57" y="144"/>
                </a:cubicBezTo>
                <a:cubicBezTo>
                  <a:pt x="55" y="142"/>
                  <a:pt x="53" y="142"/>
                  <a:pt x="52" y="139"/>
                </a:cubicBezTo>
                <a:cubicBezTo>
                  <a:pt x="51" y="138"/>
                  <a:pt x="50" y="137"/>
                  <a:pt x="49" y="136"/>
                </a:cubicBezTo>
                <a:cubicBezTo>
                  <a:pt x="48" y="135"/>
                  <a:pt x="49" y="133"/>
                  <a:pt x="47" y="133"/>
                </a:cubicBezTo>
                <a:cubicBezTo>
                  <a:pt x="48" y="132"/>
                  <a:pt x="48" y="132"/>
                  <a:pt x="48" y="132"/>
                </a:cubicBezTo>
                <a:cubicBezTo>
                  <a:pt x="49" y="133"/>
                  <a:pt x="49" y="133"/>
                  <a:pt x="49" y="133"/>
                </a:cubicBezTo>
                <a:cubicBezTo>
                  <a:pt x="50" y="129"/>
                  <a:pt x="48" y="127"/>
                  <a:pt x="46" y="124"/>
                </a:cubicBezTo>
                <a:cubicBezTo>
                  <a:pt x="45" y="122"/>
                  <a:pt x="44" y="119"/>
                  <a:pt x="42" y="117"/>
                </a:cubicBezTo>
                <a:cubicBezTo>
                  <a:pt x="41" y="116"/>
                  <a:pt x="40" y="116"/>
                  <a:pt x="40" y="115"/>
                </a:cubicBezTo>
                <a:cubicBezTo>
                  <a:pt x="41" y="114"/>
                  <a:pt x="40" y="113"/>
                  <a:pt x="40" y="112"/>
                </a:cubicBezTo>
                <a:cubicBezTo>
                  <a:pt x="39" y="111"/>
                  <a:pt x="39" y="110"/>
                  <a:pt x="38" y="110"/>
                </a:cubicBezTo>
                <a:cubicBezTo>
                  <a:pt x="37" y="109"/>
                  <a:pt x="36" y="109"/>
                  <a:pt x="35" y="108"/>
                </a:cubicBezTo>
                <a:cubicBezTo>
                  <a:pt x="35" y="107"/>
                  <a:pt x="36" y="107"/>
                  <a:pt x="36" y="107"/>
                </a:cubicBezTo>
                <a:cubicBezTo>
                  <a:pt x="36" y="106"/>
                  <a:pt x="35" y="105"/>
                  <a:pt x="35" y="104"/>
                </a:cubicBezTo>
                <a:cubicBezTo>
                  <a:pt x="34" y="102"/>
                  <a:pt x="33" y="101"/>
                  <a:pt x="32" y="99"/>
                </a:cubicBezTo>
                <a:cubicBezTo>
                  <a:pt x="31" y="98"/>
                  <a:pt x="31" y="96"/>
                  <a:pt x="30" y="94"/>
                </a:cubicBezTo>
                <a:cubicBezTo>
                  <a:pt x="29" y="90"/>
                  <a:pt x="26" y="88"/>
                  <a:pt x="25" y="84"/>
                </a:cubicBezTo>
                <a:cubicBezTo>
                  <a:pt x="24" y="79"/>
                  <a:pt x="19" y="76"/>
                  <a:pt x="18" y="71"/>
                </a:cubicBezTo>
                <a:cubicBezTo>
                  <a:pt x="15" y="66"/>
                  <a:pt x="11" y="62"/>
                  <a:pt x="5" y="59"/>
                </a:cubicBezTo>
                <a:cubicBezTo>
                  <a:pt x="4" y="59"/>
                  <a:pt x="2" y="59"/>
                  <a:pt x="2" y="58"/>
                </a:cubicBezTo>
                <a:cubicBezTo>
                  <a:pt x="2" y="57"/>
                  <a:pt x="2" y="56"/>
                  <a:pt x="3" y="56"/>
                </a:cubicBezTo>
                <a:cubicBezTo>
                  <a:pt x="6" y="56"/>
                  <a:pt x="5" y="54"/>
                  <a:pt x="4" y="53"/>
                </a:cubicBezTo>
                <a:cubicBezTo>
                  <a:pt x="3" y="51"/>
                  <a:pt x="2" y="50"/>
                  <a:pt x="2" y="48"/>
                </a:cubicBezTo>
                <a:cubicBezTo>
                  <a:pt x="3" y="48"/>
                  <a:pt x="3" y="48"/>
                  <a:pt x="3" y="48"/>
                </a:cubicBezTo>
                <a:cubicBezTo>
                  <a:pt x="2" y="46"/>
                  <a:pt x="2" y="46"/>
                  <a:pt x="2" y="46"/>
                </a:cubicBezTo>
                <a:cubicBezTo>
                  <a:pt x="0" y="45"/>
                  <a:pt x="1" y="44"/>
                  <a:pt x="1" y="4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7" name="Freeform 8">
            <a:extLst>
              <a:ext uri="{FF2B5EF4-FFF2-40B4-BE49-F238E27FC236}">
                <a16:creationId xmlns:a16="http://schemas.microsoft.com/office/drawing/2014/main" id="{37EFD464-059D-874B-80A9-496CF980326C}"/>
              </a:ext>
            </a:extLst>
          </p:cNvPr>
          <p:cNvSpPr>
            <a:spLocks/>
          </p:cNvSpPr>
          <p:nvPr/>
        </p:nvSpPr>
        <p:spPr bwMode="auto">
          <a:xfrm>
            <a:off x="5609754" y="4099334"/>
            <a:ext cx="229060" cy="215402"/>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 name="Freeform 10">
            <a:extLst>
              <a:ext uri="{FF2B5EF4-FFF2-40B4-BE49-F238E27FC236}">
                <a16:creationId xmlns:a16="http://schemas.microsoft.com/office/drawing/2014/main" id="{4386B183-4AD1-DB49-ACC4-9B3964D353F3}"/>
              </a:ext>
            </a:extLst>
          </p:cNvPr>
          <p:cNvSpPr>
            <a:spLocks/>
          </p:cNvSpPr>
          <p:nvPr/>
        </p:nvSpPr>
        <p:spPr bwMode="auto">
          <a:xfrm>
            <a:off x="6032083" y="3441790"/>
            <a:ext cx="459909" cy="501094"/>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 name="Freeform 12">
            <a:extLst>
              <a:ext uri="{FF2B5EF4-FFF2-40B4-BE49-F238E27FC236}">
                <a16:creationId xmlns:a16="http://schemas.microsoft.com/office/drawing/2014/main" id="{B2D49139-B4E5-0C4B-AD69-5610D24137A7}"/>
              </a:ext>
            </a:extLst>
          </p:cNvPr>
          <p:cNvSpPr>
            <a:spLocks/>
          </p:cNvSpPr>
          <p:nvPr/>
        </p:nvSpPr>
        <p:spPr bwMode="auto">
          <a:xfrm>
            <a:off x="6431146" y="2591518"/>
            <a:ext cx="280955" cy="185927"/>
          </a:xfrm>
          <a:custGeom>
            <a:avLst/>
            <a:gdLst>
              <a:gd name="T0" fmla="*/ 0 w 93"/>
              <a:gd name="T1" fmla="*/ 38 h 49"/>
              <a:gd name="T2" fmla="*/ 5 w 93"/>
              <a:gd name="T3" fmla="*/ 35 h 49"/>
              <a:gd name="T4" fmla="*/ 8 w 93"/>
              <a:gd name="T5" fmla="*/ 32 h 49"/>
              <a:gd name="T6" fmla="*/ 3 w 93"/>
              <a:gd name="T7" fmla="*/ 22 h 49"/>
              <a:gd name="T8" fmla="*/ 11 w 93"/>
              <a:gd name="T9" fmla="*/ 22 h 49"/>
              <a:gd name="T10" fmla="*/ 14 w 93"/>
              <a:gd name="T11" fmla="*/ 22 h 49"/>
              <a:gd name="T12" fmla="*/ 17 w 93"/>
              <a:gd name="T13" fmla="*/ 20 h 49"/>
              <a:gd name="T14" fmla="*/ 19 w 93"/>
              <a:gd name="T15" fmla="*/ 20 h 49"/>
              <a:gd name="T16" fmla="*/ 20 w 93"/>
              <a:gd name="T17" fmla="*/ 19 h 49"/>
              <a:gd name="T18" fmla="*/ 23 w 93"/>
              <a:gd name="T19" fmla="*/ 20 h 49"/>
              <a:gd name="T20" fmla="*/ 25 w 93"/>
              <a:gd name="T21" fmla="*/ 19 h 49"/>
              <a:gd name="T22" fmla="*/ 23 w 93"/>
              <a:gd name="T23" fmla="*/ 18 h 49"/>
              <a:gd name="T24" fmla="*/ 27 w 93"/>
              <a:gd name="T25" fmla="*/ 12 h 49"/>
              <a:gd name="T26" fmla="*/ 32 w 93"/>
              <a:gd name="T27" fmla="*/ 10 h 49"/>
              <a:gd name="T28" fmla="*/ 35 w 93"/>
              <a:gd name="T29" fmla="*/ 9 h 49"/>
              <a:gd name="T30" fmla="*/ 33 w 93"/>
              <a:gd name="T31" fmla="*/ 5 h 49"/>
              <a:gd name="T32" fmla="*/ 40 w 93"/>
              <a:gd name="T33" fmla="*/ 4 h 49"/>
              <a:gd name="T34" fmla="*/ 46 w 93"/>
              <a:gd name="T35" fmla="*/ 1 h 49"/>
              <a:gd name="T36" fmla="*/ 50 w 93"/>
              <a:gd name="T37" fmla="*/ 1 h 49"/>
              <a:gd name="T38" fmla="*/ 53 w 93"/>
              <a:gd name="T39" fmla="*/ 2 h 49"/>
              <a:gd name="T40" fmla="*/ 59 w 93"/>
              <a:gd name="T41" fmla="*/ 3 h 49"/>
              <a:gd name="T42" fmla="*/ 59 w 93"/>
              <a:gd name="T43" fmla="*/ 4 h 49"/>
              <a:gd name="T44" fmla="*/ 63 w 93"/>
              <a:gd name="T45" fmla="*/ 4 h 49"/>
              <a:gd name="T46" fmla="*/ 71 w 93"/>
              <a:gd name="T47" fmla="*/ 5 h 49"/>
              <a:gd name="T48" fmla="*/ 74 w 93"/>
              <a:gd name="T49" fmla="*/ 7 h 49"/>
              <a:gd name="T50" fmla="*/ 74 w 93"/>
              <a:gd name="T51" fmla="*/ 10 h 49"/>
              <a:gd name="T52" fmla="*/ 73 w 93"/>
              <a:gd name="T53" fmla="*/ 12 h 49"/>
              <a:gd name="T54" fmla="*/ 75 w 93"/>
              <a:gd name="T55" fmla="*/ 15 h 49"/>
              <a:gd name="T56" fmla="*/ 80 w 93"/>
              <a:gd name="T57" fmla="*/ 20 h 49"/>
              <a:gd name="T58" fmla="*/ 83 w 93"/>
              <a:gd name="T59" fmla="*/ 21 h 49"/>
              <a:gd name="T60" fmla="*/ 83 w 93"/>
              <a:gd name="T61" fmla="*/ 23 h 49"/>
              <a:gd name="T62" fmla="*/ 85 w 93"/>
              <a:gd name="T63" fmla="*/ 23 h 49"/>
              <a:gd name="T64" fmla="*/ 87 w 93"/>
              <a:gd name="T65" fmla="*/ 23 h 49"/>
              <a:gd name="T66" fmla="*/ 89 w 93"/>
              <a:gd name="T67" fmla="*/ 25 h 49"/>
              <a:gd name="T68" fmla="*/ 91 w 93"/>
              <a:gd name="T69" fmla="*/ 26 h 49"/>
              <a:gd name="T70" fmla="*/ 89 w 93"/>
              <a:gd name="T71" fmla="*/ 28 h 49"/>
              <a:gd name="T72" fmla="*/ 86 w 93"/>
              <a:gd name="T73" fmla="*/ 30 h 49"/>
              <a:gd name="T74" fmla="*/ 80 w 93"/>
              <a:gd name="T75" fmla="*/ 29 h 49"/>
              <a:gd name="T76" fmla="*/ 80 w 93"/>
              <a:gd name="T77" fmla="*/ 32 h 49"/>
              <a:gd name="T78" fmla="*/ 80 w 93"/>
              <a:gd name="T79" fmla="*/ 35 h 49"/>
              <a:gd name="T80" fmla="*/ 82 w 93"/>
              <a:gd name="T81" fmla="*/ 39 h 49"/>
              <a:gd name="T82" fmla="*/ 70 w 93"/>
              <a:gd name="T83" fmla="*/ 44 h 49"/>
              <a:gd name="T84" fmla="*/ 71 w 93"/>
              <a:gd name="T85" fmla="*/ 47 h 49"/>
              <a:gd name="T86" fmla="*/ 68 w 93"/>
              <a:gd name="T87" fmla="*/ 46 h 49"/>
              <a:gd name="T88" fmla="*/ 62 w 93"/>
              <a:gd name="T89" fmla="*/ 45 h 49"/>
              <a:gd name="T90" fmla="*/ 59 w 93"/>
              <a:gd name="T91" fmla="*/ 46 h 49"/>
              <a:gd name="T92" fmla="*/ 57 w 93"/>
              <a:gd name="T93" fmla="*/ 44 h 49"/>
              <a:gd name="T94" fmla="*/ 53 w 93"/>
              <a:gd name="T95" fmla="*/ 46 h 49"/>
              <a:gd name="T96" fmla="*/ 52 w 93"/>
              <a:gd name="T97" fmla="*/ 45 h 49"/>
              <a:gd name="T98" fmla="*/ 50 w 93"/>
              <a:gd name="T99" fmla="*/ 45 h 49"/>
              <a:gd name="T100" fmla="*/ 47 w 93"/>
              <a:gd name="T101" fmla="*/ 44 h 49"/>
              <a:gd name="T102" fmla="*/ 44 w 93"/>
              <a:gd name="T103" fmla="*/ 45 h 49"/>
              <a:gd name="T104" fmla="*/ 42 w 93"/>
              <a:gd name="T105" fmla="*/ 44 h 49"/>
              <a:gd name="T106" fmla="*/ 39 w 93"/>
              <a:gd name="T107" fmla="*/ 44 h 49"/>
              <a:gd name="T108" fmla="*/ 32 w 93"/>
              <a:gd name="T109" fmla="*/ 42 h 49"/>
              <a:gd name="T110" fmla="*/ 24 w 93"/>
              <a:gd name="T111" fmla="*/ 41 h 49"/>
              <a:gd name="T112" fmla="*/ 19 w 93"/>
              <a:gd name="T113" fmla="*/ 41 h 49"/>
              <a:gd name="T114" fmla="*/ 15 w 93"/>
              <a:gd name="T115" fmla="*/ 41 h 49"/>
              <a:gd name="T116" fmla="*/ 9 w 93"/>
              <a:gd name="T117" fmla="*/ 44 h 49"/>
              <a:gd name="T118" fmla="*/ 6 w 93"/>
              <a:gd name="T119" fmla="*/ 44 h 49"/>
              <a:gd name="T120" fmla="*/ 4 w 93"/>
              <a:gd name="T121" fmla="*/ 45 h 49"/>
              <a:gd name="T122" fmla="*/ 5 w 93"/>
              <a:gd name="T123" fmla="*/ 41 h 49"/>
              <a:gd name="T124" fmla="*/ 0 w 93"/>
              <a:gd name="T125"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49">
                <a:moveTo>
                  <a:pt x="0" y="38"/>
                </a:moveTo>
                <a:cubicBezTo>
                  <a:pt x="2" y="36"/>
                  <a:pt x="3" y="35"/>
                  <a:pt x="5" y="35"/>
                </a:cubicBezTo>
                <a:cubicBezTo>
                  <a:pt x="7" y="34"/>
                  <a:pt x="8" y="33"/>
                  <a:pt x="8" y="32"/>
                </a:cubicBezTo>
                <a:cubicBezTo>
                  <a:pt x="8" y="28"/>
                  <a:pt x="4" y="25"/>
                  <a:pt x="3" y="22"/>
                </a:cubicBezTo>
                <a:cubicBezTo>
                  <a:pt x="6" y="22"/>
                  <a:pt x="9" y="22"/>
                  <a:pt x="11" y="22"/>
                </a:cubicBezTo>
                <a:cubicBezTo>
                  <a:pt x="12" y="22"/>
                  <a:pt x="13" y="22"/>
                  <a:pt x="14" y="22"/>
                </a:cubicBezTo>
                <a:cubicBezTo>
                  <a:pt x="16" y="21"/>
                  <a:pt x="15" y="21"/>
                  <a:pt x="17" y="20"/>
                </a:cubicBezTo>
                <a:cubicBezTo>
                  <a:pt x="17" y="20"/>
                  <a:pt x="18" y="20"/>
                  <a:pt x="19" y="20"/>
                </a:cubicBezTo>
                <a:cubicBezTo>
                  <a:pt x="19" y="20"/>
                  <a:pt x="20" y="19"/>
                  <a:pt x="20" y="19"/>
                </a:cubicBezTo>
                <a:cubicBezTo>
                  <a:pt x="21" y="18"/>
                  <a:pt x="24" y="18"/>
                  <a:pt x="23" y="20"/>
                </a:cubicBezTo>
                <a:cubicBezTo>
                  <a:pt x="23" y="20"/>
                  <a:pt x="24" y="20"/>
                  <a:pt x="25" y="19"/>
                </a:cubicBezTo>
                <a:cubicBezTo>
                  <a:pt x="26" y="18"/>
                  <a:pt x="24" y="18"/>
                  <a:pt x="23" y="18"/>
                </a:cubicBezTo>
                <a:cubicBezTo>
                  <a:pt x="26" y="16"/>
                  <a:pt x="24" y="14"/>
                  <a:pt x="27" y="12"/>
                </a:cubicBezTo>
                <a:cubicBezTo>
                  <a:pt x="29" y="12"/>
                  <a:pt x="30" y="10"/>
                  <a:pt x="32" y="10"/>
                </a:cubicBezTo>
                <a:cubicBezTo>
                  <a:pt x="34" y="10"/>
                  <a:pt x="33" y="10"/>
                  <a:pt x="35" y="9"/>
                </a:cubicBezTo>
                <a:cubicBezTo>
                  <a:pt x="32" y="8"/>
                  <a:pt x="31" y="8"/>
                  <a:pt x="33" y="5"/>
                </a:cubicBezTo>
                <a:cubicBezTo>
                  <a:pt x="35" y="4"/>
                  <a:pt x="38" y="3"/>
                  <a:pt x="40" y="4"/>
                </a:cubicBezTo>
                <a:cubicBezTo>
                  <a:pt x="43" y="4"/>
                  <a:pt x="43" y="2"/>
                  <a:pt x="46" y="1"/>
                </a:cubicBezTo>
                <a:cubicBezTo>
                  <a:pt x="47" y="0"/>
                  <a:pt x="49" y="2"/>
                  <a:pt x="50" y="1"/>
                </a:cubicBezTo>
                <a:cubicBezTo>
                  <a:pt x="51" y="0"/>
                  <a:pt x="52" y="1"/>
                  <a:pt x="53" y="2"/>
                </a:cubicBezTo>
                <a:cubicBezTo>
                  <a:pt x="53" y="3"/>
                  <a:pt x="58" y="1"/>
                  <a:pt x="59" y="3"/>
                </a:cubicBezTo>
                <a:cubicBezTo>
                  <a:pt x="60" y="3"/>
                  <a:pt x="59" y="4"/>
                  <a:pt x="59" y="4"/>
                </a:cubicBezTo>
                <a:cubicBezTo>
                  <a:pt x="60" y="5"/>
                  <a:pt x="62" y="5"/>
                  <a:pt x="63" y="4"/>
                </a:cubicBezTo>
                <a:cubicBezTo>
                  <a:pt x="67" y="3"/>
                  <a:pt x="69" y="3"/>
                  <a:pt x="71" y="5"/>
                </a:cubicBezTo>
                <a:cubicBezTo>
                  <a:pt x="72" y="6"/>
                  <a:pt x="74" y="6"/>
                  <a:pt x="74" y="7"/>
                </a:cubicBezTo>
                <a:cubicBezTo>
                  <a:pt x="74" y="8"/>
                  <a:pt x="73" y="9"/>
                  <a:pt x="74" y="10"/>
                </a:cubicBezTo>
                <a:cubicBezTo>
                  <a:pt x="75" y="11"/>
                  <a:pt x="74" y="12"/>
                  <a:pt x="73" y="12"/>
                </a:cubicBezTo>
                <a:cubicBezTo>
                  <a:pt x="72" y="14"/>
                  <a:pt x="74" y="14"/>
                  <a:pt x="75" y="15"/>
                </a:cubicBezTo>
                <a:cubicBezTo>
                  <a:pt x="77" y="17"/>
                  <a:pt x="77" y="19"/>
                  <a:pt x="80" y="20"/>
                </a:cubicBezTo>
                <a:cubicBezTo>
                  <a:pt x="81" y="20"/>
                  <a:pt x="82" y="20"/>
                  <a:pt x="83" y="21"/>
                </a:cubicBezTo>
                <a:cubicBezTo>
                  <a:pt x="83" y="22"/>
                  <a:pt x="81" y="23"/>
                  <a:pt x="83" y="23"/>
                </a:cubicBezTo>
                <a:cubicBezTo>
                  <a:pt x="83" y="23"/>
                  <a:pt x="84" y="23"/>
                  <a:pt x="85" y="23"/>
                </a:cubicBezTo>
                <a:cubicBezTo>
                  <a:pt x="85" y="23"/>
                  <a:pt x="86" y="23"/>
                  <a:pt x="87" y="23"/>
                </a:cubicBezTo>
                <a:cubicBezTo>
                  <a:pt x="89" y="24"/>
                  <a:pt x="88" y="24"/>
                  <a:pt x="89" y="25"/>
                </a:cubicBezTo>
                <a:cubicBezTo>
                  <a:pt x="89" y="26"/>
                  <a:pt x="90" y="26"/>
                  <a:pt x="91" y="26"/>
                </a:cubicBezTo>
                <a:cubicBezTo>
                  <a:pt x="93" y="28"/>
                  <a:pt x="90" y="28"/>
                  <a:pt x="89" y="28"/>
                </a:cubicBezTo>
                <a:cubicBezTo>
                  <a:pt x="88" y="29"/>
                  <a:pt x="87" y="29"/>
                  <a:pt x="86" y="30"/>
                </a:cubicBezTo>
                <a:cubicBezTo>
                  <a:pt x="83" y="30"/>
                  <a:pt x="83" y="29"/>
                  <a:pt x="80" y="29"/>
                </a:cubicBezTo>
                <a:cubicBezTo>
                  <a:pt x="76" y="29"/>
                  <a:pt x="78" y="31"/>
                  <a:pt x="80" y="32"/>
                </a:cubicBezTo>
                <a:cubicBezTo>
                  <a:pt x="81" y="33"/>
                  <a:pt x="80" y="34"/>
                  <a:pt x="80" y="35"/>
                </a:cubicBezTo>
                <a:cubicBezTo>
                  <a:pt x="81" y="37"/>
                  <a:pt x="81" y="38"/>
                  <a:pt x="82" y="39"/>
                </a:cubicBezTo>
                <a:cubicBezTo>
                  <a:pt x="77" y="40"/>
                  <a:pt x="73" y="39"/>
                  <a:pt x="70" y="44"/>
                </a:cubicBezTo>
                <a:cubicBezTo>
                  <a:pt x="70" y="45"/>
                  <a:pt x="71" y="46"/>
                  <a:pt x="71" y="47"/>
                </a:cubicBezTo>
                <a:cubicBezTo>
                  <a:pt x="71" y="49"/>
                  <a:pt x="69" y="47"/>
                  <a:pt x="68" y="46"/>
                </a:cubicBezTo>
                <a:cubicBezTo>
                  <a:pt x="67" y="45"/>
                  <a:pt x="65" y="46"/>
                  <a:pt x="62" y="45"/>
                </a:cubicBezTo>
                <a:cubicBezTo>
                  <a:pt x="62" y="45"/>
                  <a:pt x="60" y="46"/>
                  <a:pt x="59" y="46"/>
                </a:cubicBezTo>
                <a:cubicBezTo>
                  <a:pt x="58" y="47"/>
                  <a:pt x="58" y="44"/>
                  <a:pt x="57" y="44"/>
                </a:cubicBezTo>
                <a:cubicBezTo>
                  <a:pt x="56" y="44"/>
                  <a:pt x="53" y="45"/>
                  <a:pt x="53" y="46"/>
                </a:cubicBezTo>
                <a:cubicBezTo>
                  <a:pt x="53" y="46"/>
                  <a:pt x="53" y="45"/>
                  <a:pt x="52" y="45"/>
                </a:cubicBezTo>
                <a:cubicBezTo>
                  <a:pt x="51" y="44"/>
                  <a:pt x="50" y="45"/>
                  <a:pt x="50" y="45"/>
                </a:cubicBezTo>
                <a:cubicBezTo>
                  <a:pt x="49" y="44"/>
                  <a:pt x="48" y="44"/>
                  <a:pt x="47" y="44"/>
                </a:cubicBezTo>
                <a:cubicBezTo>
                  <a:pt x="45" y="44"/>
                  <a:pt x="45" y="44"/>
                  <a:pt x="44" y="45"/>
                </a:cubicBezTo>
                <a:cubicBezTo>
                  <a:pt x="43" y="45"/>
                  <a:pt x="43" y="44"/>
                  <a:pt x="42" y="44"/>
                </a:cubicBezTo>
                <a:cubicBezTo>
                  <a:pt x="41" y="44"/>
                  <a:pt x="40" y="45"/>
                  <a:pt x="39" y="44"/>
                </a:cubicBezTo>
                <a:cubicBezTo>
                  <a:pt x="38" y="42"/>
                  <a:pt x="35" y="42"/>
                  <a:pt x="32" y="42"/>
                </a:cubicBezTo>
                <a:cubicBezTo>
                  <a:pt x="30" y="42"/>
                  <a:pt x="27" y="41"/>
                  <a:pt x="24" y="41"/>
                </a:cubicBezTo>
                <a:cubicBezTo>
                  <a:pt x="23" y="41"/>
                  <a:pt x="21" y="41"/>
                  <a:pt x="19" y="41"/>
                </a:cubicBezTo>
                <a:cubicBezTo>
                  <a:pt x="18" y="41"/>
                  <a:pt x="16" y="41"/>
                  <a:pt x="15" y="41"/>
                </a:cubicBezTo>
                <a:cubicBezTo>
                  <a:pt x="12" y="41"/>
                  <a:pt x="12" y="42"/>
                  <a:pt x="9" y="44"/>
                </a:cubicBezTo>
                <a:cubicBezTo>
                  <a:pt x="8" y="45"/>
                  <a:pt x="7" y="44"/>
                  <a:pt x="6" y="44"/>
                </a:cubicBezTo>
                <a:cubicBezTo>
                  <a:pt x="5" y="44"/>
                  <a:pt x="5" y="44"/>
                  <a:pt x="4" y="45"/>
                </a:cubicBezTo>
                <a:cubicBezTo>
                  <a:pt x="3" y="46"/>
                  <a:pt x="5" y="41"/>
                  <a:pt x="5" y="41"/>
                </a:cubicBezTo>
                <a:cubicBezTo>
                  <a:pt x="6" y="39"/>
                  <a:pt x="1" y="39"/>
                  <a:pt x="0" y="3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0" name="Freeform 14">
            <a:extLst>
              <a:ext uri="{FF2B5EF4-FFF2-40B4-BE49-F238E27FC236}">
                <a16:creationId xmlns:a16="http://schemas.microsoft.com/office/drawing/2014/main" id="{8BE4CE8B-1F43-0449-9A3B-5B9F6F442350}"/>
              </a:ext>
            </a:extLst>
          </p:cNvPr>
          <p:cNvSpPr>
            <a:spLocks/>
          </p:cNvSpPr>
          <p:nvPr/>
        </p:nvSpPr>
        <p:spPr bwMode="auto">
          <a:xfrm>
            <a:off x="7512020" y="3292141"/>
            <a:ext cx="486751" cy="494291"/>
          </a:xfrm>
          <a:custGeom>
            <a:avLst/>
            <a:gdLst>
              <a:gd name="T0" fmla="*/ 24 w 161"/>
              <a:gd name="T1" fmla="*/ 74 h 129"/>
              <a:gd name="T2" fmla="*/ 39 w 161"/>
              <a:gd name="T3" fmla="*/ 73 h 129"/>
              <a:gd name="T4" fmla="*/ 51 w 161"/>
              <a:gd name="T5" fmla="*/ 68 h 129"/>
              <a:gd name="T6" fmla="*/ 57 w 161"/>
              <a:gd name="T7" fmla="*/ 57 h 129"/>
              <a:gd name="T8" fmla="*/ 64 w 161"/>
              <a:gd name="T9" fmla="*/ 55 h 129"/>
              <a:gd name="T10" fmla="*/ 75 w 161"/>
              <a:gd name="T11" fmla="*/ 53 h 129"/>
              <a:gd name="T12" fmla="*/ 81 w 161"/>
              <a:gd name="T13" fmla="*/ 44 h 129"/>
              <a:gd name="T14" fmla="*/ 87 w 161"/>
              <a:gd name="T15" fmla="*/ 39 h 129"/>
              <a:gd name="T16" fmla="*/ 88 w 161"/>
              <a:gd name="T17" fmla="*/ 31 h 129"/>
              <a:gd name="T18" fmla="*/ 96 w 161"/>
              <a:gd name="T19" fmla="*/ 25 h 129"/>
              <a:gd name="T20" fmla="*/ 101 w 161"/>
              <a:gd name="T21" fmla="*/ 21 h 129"/>
              <a:gd name="T22" fmla="*/ 102 w 161"/>
              <a:gd name="T23" fmla="*/ 18 h 129"/>
              <a:gd name="T24" fmla="*/ 98 w 161"/>
              <a:gd name="T25" fmla="*/ 11 h 129"/>
              <a:gd name="T26" fmla="*/ 110 w 161"/>
              <a:gd name="T27" fmla="*/ 4 h 129"/>
              <a:gd name="T28" fmla="*/ 126 w 161"/>
              <a:gd name="T29" fmla="*/ 3 h 129"/>
              <a:gd name="T30" fmla="*/ 142 w 161"/>
              <a:gd name="T31" fmla="*/ 5 h 129"/>
              <a:gd name="T32" fmla="*/ 145 w 161"/>
              <a:gd name="T33" fmla="*/ 13 h 129"/>
              <a:gd name="T34" fmla="*/ 153 w 161"/>
              <a:gd name="T35" fmla="*/ 20 h 129"/>
              <a:gd name="T36" fmla="*/ 143 w 161"/>
              <a:gd name="T37" fmla="*/ 25 h 129"/>
              <a:gd name="T38" fmla="*/ 124 w 161"/>
              <a:gd name="T39" fmla="*/ 28 h 129"/>
              <a:gd name="T40" fmla="*/ 125 w 161"/>
              <a:gd name="T41" fmla="*/ 35 h 129"/>
              <a:gd name="T42" fmla="*/ 128 w 161"/>
              <a:gd name="T43" fmla="*/ 41 h 129"/>
              <a:gd name="T44" fmla="*/ 137 w 161"/>
              <a:gd name="T45" fmla="*/ 47 h 129"/>
              <a:gd name="T46" fmla="*/ 131 w 161"/>
              <a:gd name="T47" fmla="*/ 59 h 129"/>
              <a:gd name="T48" fmla="*/ 119 w 161"/>
              <a:gd name="T49" fmla="*/ 69 h 129"/>
              <a:gd name="T50" fmla="*/ 109 w 161"/>
              <a:gd name="T51" fmla="*/ 81 h 129"/>
              <a:gd name="T52" fmla="*/ 98 w 161"/>
              <a:gd name="T53" fmla="*/ 90 h 129"/>
              <a:gd name="T54" fmla="*/ 87 w 161"/>
              <a:gd name="T55" fmla="*/ 91 h 129"/>
              <a:gd name="T56" fmla="*/ 88 w 161"/>
              <a:gd name="T57" fmla="*/ 105 h 129"/>
              <a:gd name="T58" fmla="*/ 93 w 161"/>
              <a:gd name="T59" fmla="*/ 114 h 129"/>
              <a:gd name="T60" fmla="*/ 97 w 161"/>
              <a:gd name="T61" fmla="*/ 123 h 129"/>
              <a:gd name="T62" fmla="*/ 88 w 161"/>
              <a:gd name="T63" fmla="*/ 124 h 129"/>
              <a:gd name="T64" fmla="*/ 74 w 161"/>
              <a:gd name="T65" fmla="*/ 124 h 129"/>
              <a:gd name="T66" fmla="*/ 69 w 161"/>
              <a:gd name="T67" fmla="*/ 129 h 129"/>
              <a:gd name="T68" fmla="*/ 66 w 161"/>
              <a:gd name="T69" fmla="*/ 128 h 129"/>
              <a:gd name="T70" fmla="*/ 63 w 161"/>
              <a:gd name="T71" fmla="*/ 126 h 129"/>
              <a:gd name="T72" fmla="*/ 55 w 161"/>
              <a:gd name="T73" fmla="*/ 118 h 129"/>
              <a:gd name="T74" fmla="*/ 53 w 161"/>
              <a:gd name="T75" fmla="*/ 113 h 129"/>
              <a:gd name="T76" fmla="*/ 36 w 161"/>
              <a:gd name="T77" fmla="*/ 115 h 129"/>
              <a:gd name="T78" fmla="*/ 30 w 161"/>
              <a:gd name="T79" fmla="*/ 114 h 129"/>
              <a:gd name="T80" fmla="*/ 12 w 161"/>
              <a:gd name="T81" fmla="*/ 115 h 129"/>
              <a:gd name="T82" fmla="*/ 13 w 161"/>
              <a:gd name="T83" fmla="*/ 104 h 129"/>
              <a:gd name="T84" fmla="*/ 19 w 161"/>
              <a:gd name="T85" fmla="*/ 96 h 129"/>
              <a:gd name="T86" fmla="*/ 15 w 161"/>
              <a:gd name="T87" fmla="*/ 85 h 129"/>
              <a:gd name="T88" fmla="*/ 0 w 161"/>
              <a:gd name="T89" fmla="*/ 7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129">
                <a:moveTo>
                  <a:pt x="0" y="70"/>
                </a:moveTo>
                <a:cubicBezTo>
                  <a:pt x="4" y="71"/>
                  <a:pt x="7" y="73"/>
                  <a:pt x="11" y="74"/>
                </a:cubicBezTo>
                <a:cubicBezTo>
                  <a:pt x="16" y="75"/>
                  <a:pt x="20" y="74"/>
                  <a:pt x="24" y="74"/>
                </a:cubicBezTo>
                <a:cubicBezTo>
                  <a:pt x="26" y="74"/>
                  <a:pt x="27" y="74"/>
                  <a:pt x="29" y="75"/>
                </a:cubicBezTo>
                <a:cubicBezTo>
                  <a:pt x="31" y="75"/>
                  <a:pt x="32" y="74"/>
                  <a:pt x="34" y="73"/>
                </a:cubicBezTo>
                <a:cubicBezTo>
                  <a:pt x="36" y="73"/>
                  <a:pt x="37" y="73"/>
                  <a:pt x="39" y="73"/>
                </a:cubicBezTo>
                <a:cubicBezTo>
                  <a:pt x="41" y="73"/>
                  <a:pt x="43" y="73"/>
                  <a:pt x="44" y="72"/>
                </a:cubicBezTo>
                <a:cubicBezTo>
                  <a:pt x="46" y="72"/>
                  <a:pt x="50" y="72"/>
                  <a:pt x="51" y="70"/>
                </a:cubicBezTo>
                <a:cubicBezTo>
                  <a:pt x="52" y="69"/>
                  <a:pt x="50" y="69"/>
                  <a:pt x="51" y="68"/>
                </a:cubicBezTo>
                <a:cubicBezTo>
                  <a:pt x="52" y="66"/>
                  <a:pt x="51" y="64"/>
                  <a:pt x="52" y="62"/>
                </a:cubicBezTo>
                <a:cubicBezTo>
                  <a:pt x="52" y="60"/>
                  <a:pt x="53" y="60"/>
                  <a:pt x="54" y="59"/>
                </a:cubicBezTo>
                <a:cubicBezTo>
                  <a:pt x="55" y="58"/>
                  <a:pt x="56" y="57"/>
                  <a:pt x="57" y="57"/>
                </a:cubicBezTo>
                <a:cubicBezTo>
                  <a:pt x="58" y="56"/>
                  <a:pt x="59" y="57"/>
                  <a:pt x="60" y="57"/>
                </a:cubicBezTo>
                <a:cubicBezTo>
                  <a:pt x="62" y="58"/>
                  <a:pt x="64" y="57"/>
                  <a:pt x="66" y="56"/>
                </a:cubicBezTo>
                <a:cubicBezTo>
                  <a:pt x="65" y="56"/>
                  <a:pt x="64" y="56"/>
                  <a:pt x="64" y="55"/>
                </a:cubicBezTo>
                <a:cubicBezTo>
                  <a:pt x="65" y="54"/>
                  <a:pt x="67" y="54"/>
                  <a:pt x="68" y="52"/>
                </a:cubicBezTo>
                <a:cubicBezTo>
                  <a:pt x="70" y="51"/>
                  <a:pt x="72" y="53"/>
                  <a:pt x="72" y="52"/>
                </a:cubicBezTo>
                <a:cubicBezTo>
                  <a:pt x="74" y="52"/>
                  <a:pt x="74" y="52"/>
                  <a:pt x="75" y="53"/>
                </a:cubicBezTo>
                <a:cubicBezTo>
                  <a:pt x="75" y="54"/>
                  <a:pt x="76" y="54"/>
                  <a:pt x="77" y="53"/>
                </a:cubicBezTo>
                <a:cubicBezTo>
                  <a:pt x="80" y="51"/>
                  <a:pt x="80" y="49"/>
                  <a:pt x="80" y="46"/>
                </a:cubicBezTo>
                <a:cubicBezTo>
                  <a:pt x="79" y="45"/>
                  <a:pt x="81" y="45"/>
                  <a:pt x="81" y="44"/>
                </a:cubicBezTo>
                <a:cubicBezTo>
                  <a:pt x="82" y="43"/>
                  <a:pt x="82" y="42"/>
                  <a:pt x="82" y="41"/>
                </a:cubicBezTo>
                <a:cubicBezTo>
                  <a:pt x="82" y="40"/>
                  <a:pt x="83" y="39"/>
                  <a:pt x="84" y="39"/>
                </a:cubicBezTo>
                <a:cubicBezTo>
                  <a:pt x="85" y="39"/>
                  <a:pt x="86" y="39"/>
                  <a:pt x="87" y="39"/>
                </a:cubicBezTo>
                <a:cubicBezTo>
                  <a:pt x="89" y="37"/>
                  <a:pt x="89" y="37"/>
                  <a:pt x="89" y="36"/>
                </a:cubicBezTo>
                <a:cubicBezTo>
                  <a:pt x="89" y="35"/>
                  <a:pt x="88" y="34"/>
                  <a:pt x="87" y="33"/>
                </a:cubicBezTo>
                <a:cubicBezTo>
                  <a:pt x="85" y="32"/>
                  <a:pt x="85" y="30"/>
                  <a:pt x="88" y="31"/>
                </a:cubicBezTo>
                <a:cubicBezTo>
                  <a:pt x="90" y="31"/>
                  <a:pt x="96" y="32"/>
                  <a:pt x="97" y="29"/>
                </a:cubicBezTo>
                <a:cubicBezTo>
                  <a:pt x="97" y="28"/>
                  <a:pt x="98" y="28"/>
                  <a:pt x="97" y="27"/>
                </a:cubicBezTo>
                <a:cubicBezTo>
                  <a:pt x="97" y="27"/>
                  <a:pt x="95" y="26"/>
                  <a:pt x="96" y="25"/>
                </a:cubicBezTo>
                <a:cubicBezTo>
                  <a:pt x="96" y="25"/>
                  <a:pt x="96" y="25"/>
                  <a:pt x="97" y="25"/>
                </a:cubicBezTo>
                <a:cubicBezTo>
                  <a:pt x="96" y="24"/>
                  <a:pt x="97" y="24"/>
                  <a:pt x="98" y="23"/>
                </a:cubicBezTo>
                <a:cubicBezTo>
                  <a:pt x="99" y="23"/>
                  <a:pt x="101" y="21"/>
                  <a:pt x="101" y="21"/>
                </a:cubicBezTo>
                <a:cubicBezTo>
                  <a:pt x="101" y="20"/>
                  <a:pt x="101" y="20"/>
                  <a:pt x="102" y="19"/>
                </a:cubicBezTo>
                <a:cubicBezTo>
                  <a:pt x="102" y="19"/>
                  <a:pt x="101" y="18"/>
                  <a:pt x="101" y="18"/>
                </a:cubicBezTo>
                <a:cubicBezTo>
                  <a:pt x="102" y="18"/>
                  <a:pt x="102" y="18"/>
                  <a:pt x="102" y="18"/>
                </a:cubicBezTo>
                <a:cubicBezTo>
                  <a:pt x="102" y="17"/>
                  <a:pt x="102" y="16"/>
                  <a:pt x="102" y="16"/>
                </a:cubicBezTo>
                <a:cubicBezTo>
                  <a:pt x="101" y="15"/>
                  <a:pt x="101" y="14"/>
                  <a:pt x="100" y="13"/>
                </a:cubicBezTo>
                <a:cubicBezTo>
                  <a:pt x="100" y="12"/>
                  <a:pt x="99" y="12"/>
                  <a:pt x="98" y="11"/>
                </a:cubicBezTo>
                <a:cubicBezTo>
                  <a:pt x="97" y="10"/>
                  <a:pt x="102" y="7"/>
                  <a:pt x="103" y="7"/>
                </a:cubicBezTo>
                <a:cubicBezTo>
                  <a:pt x="104" y="8"/>
                  <a:pt x="105" y="6"/>
                  <a:pt x="106" y="5"/>
                </a:cubicBezTo>
                <a:cubicBezTo>
                  <a:pt x="107" y="5"/>
                  <a:pt x="108" y="4"/>
                  <a:pt x="110" y="4"/>
                </a:cubicBezTo>
                <a:cubicBezTo>
                  <a:pt x="113" y="3"/>
                  <a:pt x="116" y="3"/>
                  <a:pt x="118" y="3"/>
                </a:cubicBezTo>
                <a:cubicBezTo>
                  <a:pt x="120" y="3"/>
                  <a:pt x="122" y="2"/>
                  <a:pt x="123" y="3"/>
                </a:cubicBezTo>
                <a:cubicBezTo>
                  <a:pt x="124" y="3"/>
                  <a:pt x="124" y="4"/>
                  <a:pt x="126" y="3"/>
                </a:cubicBezTo>
                <a:cubicBezTo>
                  <a:pt x="128" y="2"/>
                  <a:pt x="132" y="0"/>
                  <a:pt x="133" y="3"/>
                </a:cubicBezTo>
                <a:cubicBezTo>
                  <a:pt x="135" y="1"/>
                  <a:pt x="137" y="2"/>
                  <a:pt x="138" y="3"/>
                </a:cubicBezTo>
                <a:cubicBezTo>
                  <a:pt x="138" y="5"/>
                  <a:pt x="141" y="4"/>
                  <a:pt x="142" y="5"/>
                </a:cubicBezTo>
                <a:cubicBezTo>
                  <a:pt x="143" y="6"/>
                  <a:pt x="143" y="7"/>
                  <a:pt x="143" y="8"/>
                </a:cubicBezTo>
                <a:cubicBezTo>
                  <a:pt x="143" y="9"/>
                  <a:pt x="143" y="10"/>
                  <a:pt x="143" y="11"/>
                </a:cubicBezTo>
                <a:cubicBezTo>
                  <a:pt x="143" y="11"/>
                  <a:pt x="145" y="12"/>
                  <a:pt x="145" y="13"/>
                </a:cubicBezTo>
                <a:cubicBezTo>
                  <a:pt x="146" y="14"/>
                  <a:pt x="148" y="13"/>
                  <a:pt x="149" y="12"/>
                </a:cubicBezTo>
                <a:cubicBezTo>
                  <a:pt x="148" y="16"/>
                  <a:pt x="157" y="17"/>
                  <a:pt x="161" y="16"/>
                </a:cubicBezTo>
                <a:cubicBezTo>
                  <a:pt x="159" y="17"/>
                  <a:pt x="153" y="19"/>
                  <a:pt x="153" y="20"/>
                </a:cubicBezTo>
                <a:cubicBezTo>
                  <a:pt x="153" y="21"/>
                  <a:pt x="152" y="22"/>
                  <a:pt x="152" y="22"/>
                </a:cubicBezTo>
                <a:cubicBezTo>
                  <a:pt x="151" y="21"/>
                  <a:pt x="150" y="22"/>
                  <a:pt x="150" y="23"/>
                </a:cubicBezTo>
                <a:cubicBezTo>
                  <a:pt x="150" y="24"/>
                  <a:pt x="144" y="24"/>
                  <a:pt x="143" y="25"/>
                </a:cubicBezTo>
                <a:cubicBezTo>
                  <a:pt x="139" y="26"/>
                  <a:pt x="137" y="25"/>
                  <a:pt x="134" y="25"/>
                </a:cubicBezTo>
                <a:cubicBezTo>
                  <a:pt x="131" y="24"/>
                  <a:pt x="128" y="23"/>
                  <a:pt x="125" y="24"/>
                </a:cubicBezTo>
                <a:cubicBezTo>
                  <a:pt x="123" y="25"/>
                  <a:pt x="122" y="27"/>
                  <a:pt x="124" y="28"/>
                </a:cubicBezTo>
                <a:cubicBezTo>
                  <a:pt x="126" y="29"/>
                  <a:pt x="122" y="30"/>
                  <a:pt x="124" y="30"/>
                </a:cubicBezTo>
                <a:cubicBezTo>
                  <a:pt x="125" y="30"/>
                  <a:pt x="128" y="30"/>
                  <a:pt x="127" y="32"/>
                </a:cubicBezTo>
                <a:cubicBezTo>
                  <a:pt x="125" y="33"/>
                  <a:pt x="123" y="33"/>
                  <a:pt x="125" y="35"/>
                </a:cubicBezTo>
                <a:cubicBezTo>
                  <a:pt x="127" y="36"/>
                  <a:pt x="124" y="38"/>
                  <a:pt x="125" y="39"/>
                </a:cubicBezTo>
                <a:cubicBezTo>
                  <a:pt x="126" y="39"/>
                  <a:pt x="127" y="40"/>
                  <a:pt x="127" y="40"/>
                </a:cubicBezTo>
                <a:cubicBezTo>
                  <a:pt x="128" y="41"/>
                  <a:pt x="128" y="41"/>
                  <a:pt x="128" y="41"/>
                </a:cubicBezTo>
                <a:cubicBezTo>
                  <a:pt x="128" y="42"/>
                  <a:pt x="128" y="42"/>
                  <a:pt x="129" y="42"/>
                </a:cubicBezTo>
                <a:cubicBezTo>
                  <a:pt x="132" y="43"/>
                  <a:pt x="130" y="45"/>
                  <a:pt x="133" y="46"/>
                </a:cubicBezTo>
                <a:cubicBezTo>
                  <a:pt x="134" y="46"/>
                  <a:pt x="137" y="46"/>
                  <a:pt x="137" y="47"/>
                </a:cubicBezTo>
                <a:cubicBezTo>
                  <a:pt x="138" y="48"/>
                  <a:pt x="134" y="49"/>
                  <a:pt x="133" y="50"/>
                </a:cubicBezTo>
                <a:cubicBezTo>
                  <a:pt x="131" y="50"/>
                  <a:pt x="128" y="52"/>
                  <a:pt x="130" y="54"/>
                </a:cubicBezTo>
                <a:cubicBezTo>
                  <a:pt x="131" y="55"/>
                  <a:pt x="128" y="59"/>
                  <a:pt x="131" y="59"/>
                </a:cubicBezTo>
                <a:cubicBezTo>
                  <a:pt x="130" y="59"/>
                  <a:pt x="128" y="60"/>
                  <a:pt x="127" y="61"/>
                </a:cubicBezTo>
                <a:cubicBezTo>
                  <a:pt x="126" y="63"/>
                  <a:pt x="122" y="65"/>
                  <a:pt x="124" y="66"/>
                </a:cubicBezTo>
                <a:cubicBezTo>
                  <a:pt x="125" y="68"/>
                  <a:pt x="120" y="69"/>
                  <a:pt x="119" y="69"/>
                </a:cubicBezTo>
                <a:cubicBezTo>
                  <a:pt x="118" y="70"/>
                  <a:pt x="118" y="71"/>
                  <a:pt x="118" y="72"/>
                </a:cubicBezTo>
                <a:cubicBezTo>
                  <a:pt x="117" y="74"/>
                  <a:pt x="116" y="75"/>
                  <a:pt x="115" y="77"/>
                </a:cubicBezTo>
                <a:cubicBezTo>
                  <a:pt x="114" y="79"/>
                  <a:pt x="111" y="79"/>
                  <a:pt x="109" y="81"/>
                </a:cubicBezTo>
                <a:cubicBezTo>
                  <a:pt x="108" y="82"/>
                  <a:pt x="108" y="83"/>
                  <a:pt x="108" y="83"/>
                </a:cubicBezTo>
                <a:cubicBezTo>
                  <a:pt x="107" y="85"/>
                  <a:pt x="106" y="86"/>
                  <a:pt x="105" y="87"/>
                </a:cubicBezTo>
                <a:cubicBezTo>
                  <a:pt x="103" y="90"/>
                  <a:pt x="101" y="89"/>
                  <a:pt x="98" y="90"/>
                </a:cubicBezTo>
                <a:cubicBezTo>
                  <a:pt x="97" y="90"/>
                  <a:pt x="96" y="91"/>
                  <a:pt x="94" y="91"/>
                </a:cubicBezTo>
                <a:cubicBezTo>
                  <a:pt x="93" y="91"/>
                  <a:pt x="93" y="89"/>
                  <a:pt x="92" y="89"/>
                </a:cubicBezTo>
                <a:cubicBezTo>
                  <a:pt x="91" y="87"/>
                  <a:pt x="88" y="90"/>
                  <a:pt x="87" y="91"/>
                </a:cubicBezTo>
                <a:cubicBezTo>
                  <a:pt x="86" y="93"/>
                  <a:pt x="84" y="95"/>
                  <a:pt x="82" y="97"/>
                </a:cubicBezTo>
                <a:cubicBezTo>
                  <a:pt x="81" y="100"/>
                  <a:pt x="82" y="101"/>
                  <a:pt x="85" y="102"/>
                </a:cubicBezTo>
                <a:cubicBezTo>
                  <a:pt x="87" y="102"/>
                  <a:pt x="89" y="102"/>
                  <a:pt x="88" y="105"/>
                </a:cubicBezTo>
                <a:cubicBezTo>
                  <a:pt x="88" y="107"/>
                  <a:pt x="87" y="111"/>
                  <a:pt x="90" y="111"/>
                </a:cubicBezTo>
                <a:cubicBezTo>
                  <a:pt x="91" y="111"/>
                  <a:pt x="92" y="110"/>
                  <a:pt x="93" y="111"/>
                </a:cubicBezTo>
                <a:cubicBezTo>
                  <a:pt x="93" y="111"/>
                  <a:pt x="92" y="113"/>
                  <a:pt x="93" y="114"/>
                </a:cubicBezTo>
                <a:cubicBezTo>
                  <a:pt x="94" y="116"/>
                  <a:pt x="96" y="117"/>
                  <a:pt x="96" y="119"/>
                </a:cubicBezTo>
                <a:cubicBezTo>
                  <a:pt x="96" y="120"/>
                  <a:pt x="97" y="120"/>
                  <a:pt x="96" y="121"/>
                </a:cubicBezTo>
                <a:cubicBezTo>
                  <a:pt x="95" y="121"/>
                  <a:pt x="96" y="123"/>
                  <a:pt x="97" y="123"/>
                </a:cubicBezTo>
                <a:cubicBezTo>
                  <a:pt x="95" y="124"/>
                  <a:pt x="93" y="125"/>
                  <a:pt x="92" y="123"/>
                </a:cubicBezTo>
                <a:cubicBezTo>
                  <a:pt x="91" y="122"/>
                  <a:pt x="90" y="123"/>
                  <a:pt x="89" y="123"/>
                </a:cubicBezTo>
                <a:cubicBezTo>
                  <a:pt x="89" y="123"/>
                  <a:pt x="88" y="124"/>
                  <a:pt x="88" y="124"/>
                </a:cubicBezTo>
                <a:cubicBezTo>
                  <a:pt x="87" y="124"/>
                  <a:pt x="87" y="125"/>
                  <a:pt x="87" y="125"/>
                </a:cubicBezTo>
                <a:cubicBezTo>
                  <a:pt x="84" y="126"/>
                  <a:pt x="81" y="124"/>
                  <a:pt x="79" y="124"/>
                </a:cubicBezTo>
                <a:cubicBezTo>
                  <a:pt x="77" y="124"/>
                  <a:pt x="76" y="124"/>
                  <a:pt x="74" y="124"/>
                </a:cubicBezTo>
                <a:cubicBezTo>
                  <a:pt x="74" y="125"/>
                  <a:pt x="75" y="127"/>
                  <a:pt x="73" y="127"/>
                </a:cubicBezTo>
                <a:cubicBezTo>
                  <a:pt x="72" y="127"/>
                  <a:pt x="69" y="127"/>
                  <a:pt x="69" y="129"/>
                </a:cubicBezTo>
                <a:cubicBezTo>
                  <a:pt x="69" y="128"/>
                  <a:pt x="69" y="128"/>
                  <a:pt x="69" y="129"/>
                </a:cubicBezTo>
                <a:cubicBezTo>
                  <a:pt x="68" y="129"/>
                  <a:pt x="68" y="128"/>
                  <a:pt x="67" y="127"/>
                </a:cubicBezTo>
                <a:cubicBezTo>
                  <a:pt x="68" y="128"/>
                  <a:pt x="68" y="128"/>
                  <a:pt x="68" y="129"/>
                </a:cubicBezTo>
                <a:cubicBezTo>
                  <a:pt x="67" y="129"/>
                  <a:pt x="66" y="128"/>
                  <a:pt x="66" y="128"/>
                </a:cubicBezTo>
                <a:cubicBezTo>
                  <a:pt x="66" y="129"/>
                  <a:pt x="65" y="128"/>
                  <a:pt x="64" y="129"/>
                </a:cubicBezTo>
                <a:cubicBezTo>
                  <a:pt x="64" y="128"/>
                  <a:pt x="64" y="128"/>
                  <a:pt x="64" y="127"/>
                </a:cubicBezTo>
                <a:cubicBezTo>
                  <a:pt x="63" y="128"/>
                  <a:pt x="62" y="127"/>
                  <a:pt x="63" y="126"/>
                </a:cubicBezTo>
                <a:cubicBezTo>
                  <a:pt x="61" y="126"/>
                  <a:pt x="59" y="125"/>
                  <a:pt x="61" y="123"/>
                </a:cubicBezTo>
                <a:cubicBezTo>
                  <a:pt x="59" y="123"/>
                  <a:pt x="61" y="120"/>
                  <a:pt x="59" y="119"/>
                </a:cubicBezTo>
                <a:cubicBezTo>
                  <a:pt x="59" y="119"/>
                  <a:pt x="54" y="119"/>
                  <a:pt x="55" y="118"/>
                </a:cubicBezTo>
                <a:cubicBezTo>
                  <a:pt x="55" y="116"/>
                  <a:pt x="55" y="115"/>
                  <a:pt x="54" y="113"/>
                </a:cubicBezTo>
                <a:cubicBezTo>
                  <a:pt x="53" y="112"/>
                  <a:pt x="50" y="110"/>
                  <a:pt x="49" y="113"/>
                </a:cubicBezTo>
                <a:cubicBezTo>
                  <a:pt x="51" y="113"/>
                  <a:pt x="52" y="111"/>
                  <a:pt x="53" y="113"/>
                </a:cubicBezTo>
                <a:cubicBezTo>
                  <a:pt x="51" y="112"/>
                  <a:pt x="49" y="113"/>
                  <a:pt x="47" y="113"/>
                </a:cubicBezTo>
                <a:cubicBezTo>
                  <a:pt x="46" y="114"/>
                  <a:pt x="44" y="113"/>
                  <a:pt x="42" y="114"/>
                </a:cubicBezTo>
                <a:cubicBezTo>
                  <a:pt x="41" y="114"/>
                  <a:pt x="35" y="114"/>
                  <a:pt x="36" y="115"/>
                </a:cubicBezTo>
                <a:cubicBezTo>
                  <a:pt x="35" y="116"/>
                  <a:pt x="35" y="115"/>
                  <a:pt x="35" y="115"/>
                </a:cubicBezTo>
                <a:cubicBezTo>
                  <a:pt x="32" y="116"/>
                  <a:pt x="31" y="113"/>
                  <a:pt x="29" y="113"/>
                </a:cubicBezTo>
                <a:cubicBezTo>
                  <a:pt x="30" y="114"/>
                  <a:pt x="30" y="114"/>
                  <a:pt x="30" y="114"/>
                </a:cubicBezTo>
                <a:cubicBezTo>
                  <a:pt x="28" y="114"/>
                  <a:pt x="24" y="113"/>
                  <a:pt x="24" y="115"/>
                </a:cubicBezTo>
                <a:cubicBezTo>
                  <a:pt x="23" y="115"/>
                  <a:pt x="13" y="114"/>
                  <a:pt x="14" y="116"/>
                </a:cubicBezTo>
                <a:cubicBezTo>
                  <a:pt x="13" y="116"/>
                  <a:pt x="13" y="115"/>
                  <a:pt x="12" y="115"/>
                </a:cubicBezTo>
                <a:cubicBezTo>
                  <a:pt x="11" y="115"/>
                  <a:pt x="11" y="116"/>
                  <a:pt x="11" y="116"/>
                </a:cubicBezTo>
                <a:cubicBezTo>
                  <a:pt x="8" y="117"/>
                  <a:pt x="7" y="116"/>
                  <a:pt x="7" y="114"/>
                </a:cubicBezTo>
                <a:cubicBezTo>
                  <a:pt x="8" y="112"/>
                  <a:pt x="8" y="103"/>
                  <a:pt x="13" y="104"/>
                </a:cubicBezTo>
                <a:cubicBezTo>
                  <a:pt x="12" y="101"/>
                  <a:pt x="21" y="102"/>
                  <a:pt x="22" y="101"/>
                </a:cubicBezTo>
                <a:cubicBezTo>
                  <a:pt x="22" y="100"/>
                  <a:pt x="23" y="96"/>
                  <a:pt x="23" y="96"/>
                </a:cubicBezTo>
                <a:cubicBezTo>
                  <a:pt x="22" y="95"/>
                  <a:pt x="21" y="96"/>
                  <a:pt x="19" y="96"/>
                </a:cubicBezTo>
                <a:cubicBezTo>
                  <a:pt x="18" y="96"/>
                  <a:pt x="18" y="93"/>
                  <a:pt x="18" y="92"/>
                </a:cubicBezTo>
                <a:cubicBezTo>
                  <a:pt x="19" y="91"/>
                  <a:pt x="18" y="88"/>
                  <a:pt x="18" y="86"/>
                </a:cubicBezTo>
                <a:cubicBezTo>
                  <a:pt x="18" y="86"/>
                  <a:pt x="16" y="86"/>
                  <a:pt x="15" y="85"/>
                </a:cubicBezTo>
                <a:cubicBezTo>
                  <a:pt x="14" y="84"/>
                  <a:pt x="13" y="84"/>
                  <a:pt x="11" y="83"/>
                </a:cubicBezTo>
                <a:cubicBezTo>
                  <a:pt x="8" y="82"/>
                  <a:pt x="7" y="80"/>
                  <a:pt x="6" y="78"/>
                </a:cubicBezTo>
                <a:cubicBezTo>
                  <a:pt x="4" y="75"/>
                  <a:pt x="2" y="73"/>
                  <a:pt x="0" y="7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1" name="Freeform 15">
            <a:extLst>
              <a:ext uri="{FF2B5EF4-FFF2-40B4-BE49-F238E27FC236}">
                <a16:creationId xmlns:a16="http://schemas.microsoft.com/office/drawing/2014/main" id="{E076E649-2265-0A48-AE6A-DCA28C043831}"/>
              </a:ext>
            </a:extLst>
          </p:cNvPr>
          <p:cNvSpPr>
            <a:spLocks noEditPoints="1"/>
          </p:cNvSpPr>
          <p:nvPr/>
        </p:nvSpPr>
        <p:spPr bwMode="auto">
          <a:xfrm>
            <a:off x="8478364" y="4443978"/>
            <a:ext cx="1327828" cy="621266"/>
          </a:xfrm>
          <a:custGeom>
            <a:avLst/>
            <a:gdLst>
              <a:gd name="T0" fmla="*/ 387 w 440"/>
              <a:gd name="T1" fmla="*/ 72 h 162"/>
              <a:gd name="T2" fmla="*/ 418 w 440"/>
              <a:gd name="T3" fmla="*/ 122 h 162"/>
              <a:gd name="T4" fmla="*/ 398 w 440"/>
              <a:gd name="T5" fmla="*/ 78 h 162"/>
              <a:gd name="T6" fmla="*/ 426 w 440"/>
              <a:gd name="T7" fmla="*/ 135 h 162"/>
              <a:gd name="T8" fmla="*/ 397 w 440"/>
              <a:gd name="T9" fmla="*/ 103 h 162"/>
              <a:gd name="T10" fmla="*/ 362 w 440"/>
              <a:gd name="T11" fmla="*/ 88 h 162"/>
              <a:gd name="T12" fmla="*/ 355 w 440"/>
              <a:gd name="T13" fmla="*/ 77 h 162"/>
              <a:gd name="T14" fmla="*/ 235 w 440"/>
              <a:gd name="T15" fmla="*/ 110 h 162"/>
              <a:gd name="T16" fmla="*/ 267 w 440"/>
              <a:gd name="T17" fmla="*/ 95 h 162"/>
              <a:gd name="T18" fmla="*/ 266 w 440"/>
              <a:gd name="T19" fmla="*/ 63 h 162"/>
              <a:gd name="T20" fmla="*/ 286 w 440"/>
              <a:gd name="T21" fmla="*/ 47 h 162"/>
              <a:gd name="T22" fmla="*/ 238 w 440"/>
              <a:gd name="T23" fmla="*/ 57 h 162"/>
              <a:gd name="T24" fmla="*/ 258 w 440"/>
              <a:gd name="T25" fmla="*/ 61 h 162"/>
              <a:gd name="T26" fmla="*/ 269 w 440"/>
              <a:gd name="T27" fmla="*/ 104 h 162"/>
              <a:gd name="T28" fmla="*/ 272 w 440"/>
              <a:gd name="T29" fmla="*/ 73 h 162"/>
              <a:gd name="T30" fmla="*/ 292 w 440"/>
              <a:gd name="T31" fmla="*/ 30 h 162"/>
              <a:gd name="T32" fmla="*/ 303 w 440"/>
              <a:gd name="T33" fmla="*/ 18 h 162"/>
              <a:gd name="T34" fmla="*/ 311 w 440"/>
              <a:gd name="T35" fmla="*/ 64 h 162"/>
              <a:gd name="T36" fmla="*/ 316 w 440"/>
              <a:gd name="T37" fmla="*/ 62 h 162"/>
              <a:gd name="T38" fmla="*/ 313 w 440"/>
              <a:gd name="T39" fmla="*/ 49 h 162"/>
              <a:gd name="T40" fmla="*/ 343 w 440"/>
              <a:gd name="T41" fmla="*/ 91 h 162"/>
              <a:gd name="T42" fmla="*/ 318 w 440"/>
              <a:gd name="T43" fmla="*/ 92 h 162"/>
              <a:gd name="T44" fmla="*/ 335 w 440"/>
              <a:gd name="T45" fmla="*/ 76 h 162"/>
              <a:gd name="T46" fmla="*/ 338 w 440"/>
              <a:gd name="T47" fmla="*/ 59 h 162"/>
              <a:gd name="T48" fmla="*/ 349 w 440"/>
              <a:gd name="T49" fmla="*/ 95 h 162"/>
              <a:gd name="T50" fmla="*/ 281 w 440"/>
              <a:gd name="T51" fmla="*/ 148 h 162"/>
              <a:gd name="T52" fmla="*/ 111 w 440"/>
              <a:gd name="T53" fmla="*/ 126 h 162"/>
              <a:gd name="T54" fmla="*/ 176 w 440"/>
              <a:gd name="T55" fmla="*/ 131 h 162"/>
              <a:gd name="T56" fmla="*/ 121 w 440"/>
              <a:gd name="T57" fmla="*/ 115 h 162"/>
              <a:gd name="T58" fmla="*/ 186 w 440"/>
              <a:gd name="T59" fmla="*/ 124 h 162"/>
              <a:gd name="T60" fmla="*/ 206 w 440"/>
              <a:gd name="T61" fmla="*/ 136 h 162"/>
              <a:gd name="T62" fmla="*/ 221 w 440"/>
              <a:gd name="T63" fmla="*/ 140 h 162"/>
              <a:gd name="T64" fmla="*/ 230 w 440"/>
              <a:gd name="T65" fmla="*/ 148 h 162"/>
              <a:gd name="T66" fmla="*/ 260 w 440"/>
              <a:gd name="T67" fmla="*/ 138 h 162"/>
              <a:gd name="T68" fmla="*/ 256 w 440"/>
              <a:gd name="T69" fmla="*/ 158 h 162"/>
              <a:gd name="T70" fmla="*/ 270 w 440"/>
              <a:gd name="T71" fmla="*/ 136 h 162"/>
              <a:gd name="T72" fmla="*/ 288 w 440"/>
              <a:gd name="T73" fmla="*/ 137 h 162"/>
              <a:gd name="T74" fmla="*/ 314 w 440"/>
              <a:gd name="T75" fmla="*/ 135 h 162"/>
              <a:gd name="T76" fmla="*/ 342 w 440"/>
              <a:gd name="T77" fmla="*/ 137 h 162"/>
              <a:gd name="T78" fmla="*/ 361 w 440"/>
              <a:gd name="T79" fmla="*/ 114 h 162"/>
              <a:gd name="T80" fmla="*/ 381 w 440"/>
              <a:gd name="T81" fmla="*/ 119 h 162"/>
              <a:gd name="T82" fmla="*/ 29 w 440"/>
              <a:gd name="T83" fmla="*/ 33 h 162"/>
              <a:gd name="T84" fmla="*/ 88 w 440"/>
              <a:gd name="T85" fmla="*/ 107 h 162"/>
              <a:gd name="T86" fmla="*/ 97 w 440"/>
              <a:gd name="T87" fmla="*/ 79 h 162"/>
              <a:gd name="T88" fmla="*/ 76 w 440"/>
              <a:gd name="T89" fmla="*/ 50 h 162"/>
              <a:gd name="T90" fmla="*/ 34 w 440"/>
              <a:gd name="T91" fmla="*/ 13 h 162"/>
              <a:gd name="T92" fmla="*/ 35 w 440"/>
              <a:gd name="T93" fmla="*/ 57 h 162"/>
              <a:gd name="T94" fmla="*/ 55 w 440"/>
              <a:gd name="T95" fmla="*/ 87 h 162"/>
              <a:gd name="T96" fmla="*/ 74 w 440"/>
              <a:gd name="T97" fmla="*/ 49 h 162"/>
              <a:gd name="T98" fmla="*/ 86 w 440"/>
              <a:gd name="T99" fmla="*/ 59 h 162"/>
              <a:gd name="T100" fmla="*/ 92 w 440"/>
              <a:gd name="T101" fmla="*/ 63 h 162"/>
              <a:gd name="T102" fmla="*/ 106 w 440"/>
              <a:gd name="T103" fmla="*/ 78 h 162"/>
              <a:gd name="T104" fmla="*/ 123 w 440"/>
              <a:gd name="T105" fmla="*/ 86 h 162"/>
              <a:gd name="T106" fmla="*/ 205 w 440"/>
              <a:gd name="T107" fmla="*/ 88 h 162"/>
              <a:gd name="T108" fmla="*/ 220 w 440"/>
              <a:gd name="T109" fmla="*/ 23 h 162"/>
              <a:gd name="T110" fmla="*/ 167 w 440"/>
              <a:gd name="T111" fmla="*/ 43 h 162"/>
              <a:gd name="T112" fmla="*/ 216 w 440"/>
              <a:gd name="T113" fmla="*/ 17 h 162"/>
              <a:gd name="T114" fmla="*/ 227 w 440"/>
              <a:gd name="T115" fmla="*/ 49 h 162"/>
              <a:gd name="T116" fmla="*/ 201 w 440"/>
              <a:gd name="T117" fmla="*/ 91 h 162"/>
              <a:gd name="T118" fmla="*/ 154 w 440"/>
              <a:gd name="T119" fmla="*/ 85 h 162"/>
              <a:gd name="T120" fmla="*/ 135 w 440"/>
              <a:gd name="T121" fmla="*/ 48 h 162"/>
              <a:gd name="T122" fmla="*/ 377 w 440"/>
              <a:gd name="T123"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162">
                <a:moveTo>
                  <a:pt x="374" y="94"/>
                </a:moveTo>
                <a:cubicBezTo>
                  <a:pt x="374" y="95"/>
                  <a:pt x="374" y="95"/>
                  <a:pt x="375" y="95"/>
                </a:cubicBezTo>
                <a:cubicBezTo>
                  <a:pt x="374" y="94"/>
                  <a:pt x="374" y="94"/>
                  <a:pt x="374" y="94"/>
                </a:cubicBezTo>
                <a:moveTo>
                  <a:pt x="376" y="73"/>
                </a:moveTo>
                <a:cubicBezTo>
                  <a:pt x="375" y="74"/>
                  <a:pt x="375" y="74"/>
                  <a:pt x="375" y="75"/>
                </a:cubicBezTo>
                <a:cubicBezTo>
                  <a:pt x="375" y="74"/>
                  <a:pt x="375" y="74"/>
                  <a:pt x="376" y="73"/>
                </a:cubicBezTo>
                <a:moveTo>
                  <a:pt x="377" y="76"/>
                </a:moveTo>
                <a:cubicBezTo>
                  <a:pt x="376" y="76"/>
                  <a:pt x="376" y="76"/>
                  <a:pt x="377" y="77"/>
                </a:cubicBezTo>
                <a:cubicBezTo>
                  <a:pt x="377" y="76"/>
                  <a:pt x="377" y="76"/>
                  <a:pt x="377" y="76"/>
                </a:cubicBezTo>
                <a:moveTo>
                  <a:pt x="382" y="66"/>
                </a:moveTo>
                <a:cubicBezTo>
                  <a:pt x="380" y="66"/>
                  <a:pt x="381" y="68"/>
                  <a:pt x="382" y="68"/>
                </a:cubicBezTo>
                <a:cubicBezTo>
                  <a:pt x="383" y="67"/>
                  <a:pt x="382" y="66"/>
                  <a:pt x="382" y="66"/>
                </a:cubicBezTo>
                <a:moveTo>
                  <a:pt x="384" y="71"/>
                </a:moveTo>
                <a:cubicBezTo>
                  <a:pt x="384" y="71"/>
                  <a:pt x="384" y="71"/>
                  <a:pt x="384" y="71"/>
                </a:cubicBezTo>
                <a:cubicBezTo>
                  <a:pt x="384" y="71"/>
                  <a:pt x="385" y="71"/>
                  <a:pt x="386" y="71"/>
                </a:cubicBezTo>
                <a:cubicBezTo>
                  <a:pt x="385" y="71"/>
                  <a:pt x="384" y="71"/>
                  <a:pt x="384" y="71"/>
                </a:cubicBezTo>
                <a:moveTo>
                  <a:pt x="386" y="63"/>
                </a:moveTo>
                <a:cubicBezTo>
                  <a:pt x="386" y="64"/>
                  <a:pt x="388" y="66"/>
                  <a:pt x="389" y="64"/>
                </a:cubicBezTo>
                <a:cubicBezTo>
                  <a:pt x="390" y="63"/>
                  <a:pt x="387" y="63"/>
                  <a:pt x="386" y="63"/>
                </a:cubicBezTo>
                <a:moveTo>
                  <a:pt x="387" y="72"/>
                </a:moveTo>
                <a:cubicBezTo>
                  <a:pt x="387" y="73"/>
                  <a:pt x="387" y="73"/>
                  <a:pt x="387" y="73"/>
                </a:cubicBezTo>
                <a:cubicBezTo>
                  <a:pt x="390" y="73"/>
                  <a:pt x="392" y="74"/>
                  <a:pt x="394" y="74"/>
                </a:cubicBezTo>
                <a:cubicBezTo>
                  <a:pt x="395" y="75"/>
                  <a:pt x="396" y="75"/>
                  <a:pt x="397" y="75"/>
                </a:cubicBezTo>
                <a:cubicBezTo>
                  <a:pt x="398" y="75"/>
                  <a:pt x="399" y="74"/>
                  <a:pt x="400" y="74"/>
                </a:cubicBezTo>
                <a:cubicBezTo>
                  <a:pt x="399" y="73"/>
                  <a:pt x="397" y="73"/>
                  <a:pt x="395" y="73"/>
                </a:cubicBezTo>
                <a:cubicBezTo>
                  <a:pt x="393" y="73"/>
                  <a:pt x="390" y="72"/>
                  <a:pt x="387" y="72"/>
                </a:cubicBezTo>
                <a:moveTo>
                  <a:pt x="408" y="137"/>
                </a:moveTo>
                <a:cubicBezTo>
                  <a:pt x="407" y="138"/>
                  <a:pt x="407" y="138"/>
                  <a:pt x="407" y="138"/>
                </a:cubicBezTo>
                <a:cubicBezTo>
                  <a:pt x="409" y="137"/>
                  <a:pt x="410" y="137"/>
                  <a:pt x="412" y="137"/>
                </a:cubicBezTo>
                <a:cubicBezTo>
                  <a:pt x="412" y="137"/>
                  <a:pt x="413" y="137"/>
                  <a:pt x="413" y="137"/>
                </a:cubicBezTo>
                <a:cubicBezTo>
                  <a:pt x="415" y="137"/>
                  <a:pt x="416" y="136"/>
                  <a:pt x="417" y="135"/>
                </a:cubicBezTo>
                <a:cubicBezTo>
                  <a:pt x="418" y="135"/>
                  <a:pt x="422" y="131"/>
                  <a:pt x="421" y="130"/>
                </a:cubicBezTo>
                <a:cubicBezTo>
                  <a:pt x="418" y="127"/>
                  <a:pt x="417" y="127"/>
                  <a:pt x="413" y="128"/>
                </a:cubicBezTo>
                <a:cubicBezTo>
                  <a:pt x="410" y="130"/>
                  <a:pt x="409" y="134"/>
                  <a:pt x="408" y="137"/>
                </a:cubicBezTo>
                <a:moveTo>
                  <a:pt x="419" y="137"/>
                </a:moveTo>
                <a:cubicBezTo>
                  <a:pt x="420" y="137"/>
                  <a:pt x="420" y="137"/>
                  <a:pt x="420" y="137"/>
                </a:cubicBezTo>
                <a:cubicBezTo>
                  <a:pt x="419" y="136"/>
                  <a:pt x="419" y="135"/>
                  <a:pt x="418" y="135"/>
                </a:cubicBezTo>
                <a:cubicBezTo>
                  <a:pt x="416" y="136"/>
                  <a:pt x="417" y="137"/>
                  <a:pt x="419" y="137"/>
                </a:cubicBezTo>
                <a:moveTo>
                  <a:pt x="417" y="121"/>
                </a:moveTo>
                <a:cubicBezTo>
                  <a:pt x="417" y="122"/>
                  <a:pt x="418" y="122"/>
                  <a:pt x="418" y="122"/>
                </a:cubicBezTo>
                <a:cubicBezTo>
                  <a:pt x="418" y="122"/>
                  <a:pt x="418" y="121"/>
                  <a:pt x="417" y="121"/>
                </a:cubicBezTo>
                <a:moveTo>
                  <a:pt x="347" y="66"/>
                </a:moveTo>
                <a:cubicBezTo>
                  <a:pt x="347" y="66"/>
                  <a:pt x="347" y="65"/>
                  <a:pt x="347" y="65"/>
                </a:cubicBezTo>
                <a:cubicBezTo>
                  <a:pt x="350" y="64"/>
                  <a:pt x="352" y="64"/>
                  <a:pt x="354" y="62"/>
                </a:cubicBezTo>
                <a:cubicBezTo>
                  <a:pt x="356" y="60"/>
                  <a:pt x="358" y="60"/>
                  <a:pt x="361" y="60"/>
                </a:cubicBezTo>
                <a:cubicBezTo>
                  <a:pt x="363" y="61"/>
                  <a:pt x="365" y="63"/>
                  <a:pt x="367" y="64"/>
                </a:cubicBezTo>
                <a:cubicBezTo>
                  <a:pt x="368" y="64"/>
                  <a:pt x="369" y="64"/>
                  <a:pt x="370" y="64"/>
                </a:cubicBezTo>
                <a:cubicBezTo>
                  <a:pt x="372" y="64"/>
                  <a:pt x="373" y="64"/>
                  <a:pt x="374" y="65"/>
                </a:cubicBezTo>
                <a:cubicBezTo>
                  <a:pt x="373" y="66"/>
                  <a:pt x="374" y="67"/>
                  <a:pt x="375" y="69"/>
                </a:cubicBezTo>
                <a:cubicBezTo>
                  <a:pt x="376" y="70"/>
                  <a:pt x="375" y="71"/>
                  <a:pt x="375" y="73"/>
                </a:cubicBezTo>
                <a:cubicBezTo>
                  <a:pt x="373" y="76"/>
                  <a:pt x="376" y="81"/>
                  <a:pt x="378" y="84"/>
                </a:cubicBezTo>
                <a:cubicBezTo>
                  <a:pt x="378" y="83"/>
                  <a:pt x="377" y="81"/>
                  <a:pt x="378" y="81"/>
                </a:cubicBezTo>
                <a:cubicBezTo>
                  <a:pt x="380" y="80"/>
                  <a:pt x="380" y="84"/>
                  <a:pt x="380" y="84"/>
                </a:cubicBezTo>
                <a:cubicBezTo>
                  <a:pt x="380" y="85"/>
                  <a:pt x="380" y="85"/>
                  <a:pt x="381" y="85"/>
                </a:cubicBezTo>
                <a:cubicBezTo>
                  <a:pt x="381" y="86"/>
                  <a:pt x="381" y="87"/>
                  <a:pt x="382" y="88"/>
                </a:cubicBezTo>
                <a:cubicBezTo>
                  <a:pt x="383" y="89"/>
                  <a:pt x="386" y="90"/>
                  <a:pt x="387" y="88"/>
                </a:cubicBezTo>
                <a:cubicBezTo>
                  <a:pt x="389" y="87"/>
                  <a:pt x="390" y="86"/>
                  <a:pt x="391" y="85"/>
                </a:cubicBezTo>
                <a:cubicBezTo>
                  <a:pt x="392" y="84"/>
                  <a:pt x="392" y="83"/>
                  <a:pt x="394" y="82"/>
                </a:cubicBezTo>
                <a:cubicBezTo>
                  <a:pt x="395" y="81"/>
                  <a:pt x="395" y="78"/>
                  <a:pt x="397" y="78"/>
                </a:cubicBezTo>
                <a:cubicBezTo>
                  <a:pt x="397" y="78"/>
                  <a:pt x="397" y="78"/>
                  <a:pt x="398" y="78"/>
                </a:cubicBezTo>
                <a:cubicBezTo>
                  <a:pt x="399" y="78"/>
                  <a:pt x="400" y="78"/>
                  <a:pt x="402" y="77"/>
                </a:cubicBezTo>
                <a:cubicBezTo>
                  <a:pt x="404" y="76"/>
                  <a:pt x="404" y="76"/>
                  <a:pt x="403" y="75"/>
                </a:cubicBezTo>
                <a:cubicBezTo>
                  <a:pt x="402" y="74"/>
                  <a:pt x="406" y="72"/>
                  <a:pt x="406" y="72"/>
                </a:cubicBezTo>
                <a:cubicBezTo>
                  <a:pt x="408" y="71"/>
                  <a:pt x="409" y="71"/>
                  <a:pt x="411" y="71"/>
                </a:cubicBezTo>
                <a:cubicBezTo>
                  <a:pt x="413" y="73"/>
                  <a:pt x="416" y="73"/>
                  <a:pt x="418" y="75"/>
                </a:cubicBezTo>
                <a:cubicBezTo>
                  <a:pt x="420" y="76"/>
                  <a:pt x="422" y="76"/>
                  <a:pt x="424" y="77"/>
                </a:cubicBezTo>
                <a:cubicBezTo>
                  <a:pt x="425" y="78"/>
                  <a:pt x="428" y="80"/>
                  <a:pt x="430" y="79"/>
                </a:cubicBezTo>
                <a:cubicBezTo>
                  <a:pt x="431" y="79"/>
                  <a:pt x="431" y="79"/>
                  <a:pt x="432" y="80"/>
                </a:cubicBezTo>
                <a:cubicBezTo>
                  <a:pt x="433" y="80"/>
                  <a:pt x="434" y="80"/>
                  <a:pt x="434" y="80"/>
                </a:cubicBezTo>
                <a:cubicBezTo>
                  <a:pt x="435" y="80"/>
                  <a:pt x="436" y="80"/>
                  <a:pt x="437" y="81"/>
                </a:cubicBezTo>
                <a:cubicBezTo>
                  <a:pt x="438" y="81"/>
                  <a:pt x="439" y="82"/>
                  <a:pt x="440" y="82"/>
                </a:cubicBezTo>
                <a:cubicBezTo>
                  <a:pt x="440" y="87"/>
                  <a:pt x="439" y="93"/>
                  <a:pt x="439" y="98"/>
                </a:cubicBezTo>
                <a:cubicBezTo>
                  <a:pt x="439" y="104"/>
                  <a:pt x="440" y="110"/>
                  <a:pt x="439" y="116"/>
                </a:cubicBezTo>
                <a:cubicBezTo>
                  <a:pt x="439" y="118"/>
                  <a:pt x="438" y="119"/>
                  <a:pt x="438" y="121"/>
                </a:cubicBezTo>
                <a:cubicBezTo>
                  <a:pt x="438" y="122"/>
                  <a:pt x="439" y="122"/>
                  <a:pt x="439" y="123"/>
                </a:cubicBezTo>
                <a:cubicBezTo>
                  <a:pt x="440" y="124"/>
                  <a:pt x="439" y="126"/>
                  <a:pt x="439" y="127"/>
                </a:cubicBezTo>
                <a:cubicBezTo>
                  <a:pt x="440" y="133"/>
                  <a:pt x="439" y="138"/>
                  <a:pt x="439" y="144"/>
                </a:cubicBezTo>
                <a:cubicBezTo>
                  <a:pt x="437" y="143"/>
                  <a:pt x="436" y="140"/>
                  <a:pt x="434" y="139"/>
                </a:cubicBezTo>
                <a:cubicBezTo>
                  <a:pt x="433" y="138"/>
                  <a:pt x="429" y="136"/>
                  <a:pt x="430" y="134"/>
                </a:cubicBezTo>
                <a:cubicBezTo>
                  <a:pt x="429" y="135"/>
                  <a:pt x="427" y="135"/>
                  <a:pt x="426" y="135"/>
                </a:cubicBezTo>
                <a:cubicBezTo>
                  <a:pt x="424" y="135"/>
                  <a:pt x="422" y="136"/>
                  <a:pt x="423" y="134"/>
                </a:cubicBezTo>
                <a:cubicBezTo>
                  <a:pt x="422" y="134"/>
                  <a:pt x="421" y="136"/>
                  <a:pt x="420" y="136"/>
                </a:cubicBezTo>
                <a:cubicBezTo>
                  <a:pt x="418" y="136"/>
                  <a:pt x="420" y="133"/>
                  <a:pt x="420" y="133"/>
                </a:cubicBezTo>
                <a:cubicBezTo>
                  <a:pt x="420" y="132"/>
                  <a:pt x="422" y="129"/>
                  <a:pt x="421" y="129"/>
                </a:cubicBezTo>
                <a:cubicBezTo>
                  <a:pt x="419" y="128"/>
                  <a:pt x="419" y="127"/>
                  <a:pt x="418" y="126"/>
                </a:cubicBezTo>
                <a:cubicBezTo>
                  <a:pt x="419" y="126"/>
                  <a:pt x="419" y="126"/>
                  <a:pt x="420" y="126"/>
                </a:cubicBezTo>
                <a:cubicBezTo>
                  <a:pt x="421" y="126"/>
                  <a:pt x="422" y="126"/>
                  <a:pt x="423" y="125"/>
                </a:cubicBezTo>
                <a:cubicBezTo>
                  <a:pt x="421" y="127"/>
                  <a:pt x="418" y="124"/>
                  <a:pt x="416" y="123"/>
                </a:cubicBezTo>
                <a:cubicBezTo>
                  <a:pt x="418" y="121"/>
                  <a:pt x="420" y="124"/>
                  <a:pt x="422" y="124"/>
                </a:cubicBezTo>
                <a:cubicBezTo>
                  <a:pt x="421" y="123"/>
                  <a:pt x="419" y="122"/>
                  <a:pt x="418" y="121"/>
                </a:cubicBezTo>
                <a:cubicBezTo>
                  <a:pt x="419" y="121"/>
                  <a:pt x="418" y="120"/>
                  <a:pt x="417" y="120"/>
                </a:cubicBezTo>
                <a:cubicBezTo>
                  <a:pt x="416" y="119"/>
                  <a:pt x="415" y="118"/>
                  <a:pt x="415" y="117"/>
                </a:cubicBezTo>
                <a:cubicBezTo>
                  <a:pt x="414" y="116"/>
                  <a:pt x="413" y="113"/>
                  <a:pt x="415" y="113"/>
                </a:cubicBezTo>
                <a:cubicBezTo>
                  <a:pt x="413" y="113"/>
                  <a:pt x="412" y="111"/>
                  <a:pt x="414" y="111"/>
                </a:cubicBezTo>
                <a:cubicBezTo>
                  <a:pt x="414" y="111"/>
                  <a:pt x="412" y="112"/>
                  <a:pt x="411" y="111"/>
                </a:cubicBezTo>
                <a:cubicBezTo>
                  <a:pt x="411" y="111"/>
                  <a:pt x="412" y="109"/>
                  <a:pt x="411" y="109"/>
                </a:cubicBezTo>
                <a:cubicBezTo>
                  <a:pt x="411" y="111"/>
                  <a:pt x="409" y="107"/>
                  <a:pt x="408" y="107"/>
                </a:cubicBezTo>
                <a:cubicBezTo>
                  <a:pt x="407" y="107"/>
                  <a:pt x="407" y="106"/>
                  <a:pt x="406" y="106"/>
                </a:cubicBezTo>
                <a:cubicBezTo>
                  <a:pt x="405" y="106"/>
                  <a:pt x="403" y="105"/>
                  <a:pt x="403" y="104"/>
                </a:cubicBezTo>
                <a:cubicBezTo>
                  <a:pt x="402" y="103"/>
                  <a:pt x="398" y="103"/>
                  <a:pt x="397" y="103"/>
                </a:cubicBezTo>
                <a:cubicBezTo>
                  <a:pt x="395" y="102"/>
                  <a:pt x="393" y="101"/>
                  <a:pt x="391" y="100"/>
                </a:cubicBezTo>
                <a:cubicBezTo>
                  <a:pt x="389" y="99"/>
                  <a:pt x="386" y="100"/>
                  <a:pt x="384" y="99"/>
                </a:cubicBezTo>
                <a:cubicBezTo>
                  <a:pt x="382" y="98"/>
                  <a:pt x="380" y="98"/>
                  <a:pt x="379" y="96"/>
                </a:cubicBezTo>
                <a:cubicBezTo>
                  <a:pt x="379" y="94"/>
                  <a:pt x="381" y="95"/>
                  <a:pt x="382" y="95"/>
                </a:cubicBezTo>
                <a:cubicBezTo>
                  <a:pt x="381" y="94"/>
                  <a:pt x="380" y="94"/>
                  <a:pt x="379" y="95"/>
                </a:cubicBezTo>
                <a:cubicBezTo>
                  <a:pt x="378" y="96"/>
                  <a:pt x="377" y="94"/>
                  <a:pt x="376" y="94"/>
                </a:cubicBezTo>
                <a:cubicBezTo>
                  <a:pt x="376" y="96"/>
                  <a:pt x="374" y="94"/>
                  <a:pt x="375" y="93"/>
                </a:cubicBezTo>
                <a:cubicBezTo>
                  <a:pt x="373" y="93"/>
                  <a:pt x="372" y="93"/>
                  <a:pt x="372" y="91"/>
                </a:cubicBezTo>
                <a:cubicBezTo>
                  <a:pt x="372" y="92"/>
                  <a:pt x="371" y="92"/>
                  <a:pt x="371" y="92"/>
                </a:cubicBezTo>
                <a:cubicBezTo>
                  <a:pt x="370" y="91"/>
                  <a:pt x="370" y="90"/>
                  <a:pt x="370" y="89"/>
                </a:cubicBezTo>
                <a:cubicBezTo>
                  <a:pt x="370" y="88"/>
                  <a:pt x="372" y="87"/>
                  <a:pt x="372" y="85"/>
                </a:cubicBezTo>
                <a:cubicBezTo>
                  <a:pt x="371" y="86"/>
                  <a:pt x="370" y="86"/>
                  <a:pt x="370" y="87"/>
                </a:cubicBezTo>
                <a:cubicBezTo>
                  <a:pt x="370" y="88"/>
                  <a:pt x="370" y="90"/>
                  <a:pt x="368" y="90"/>
                </a:cubicBezTo>
                <a:cubicBezTo>
                  <a:pt x="370" y="90"/>
                  <a:pt x="369" y="91"/>
                  <a:pt x="368" y="92"/>
                </a:cubicBezTo>
                <a:cubicBezTo>
                  <a:pt x="367" y="92"/>
                  <a:pt x="367" y="92"/>
                  <a:pt x="367" y="92"/>
                </a:cubicBezTo>
                <a:cubicBezTo>
                  <a:pt x="367" y="93"/>
                  <a:pt x="367" y="93"/>
                  <a:pt x="367" y="94"/>
                </a:cubicBezTo>
                <a:cubicBezTo>
                  <a:pt x="367" y="95"/>
                  <a:pt x="364" y="96"/>
                  <a:pt x="363" y="96"/>
                </a:cubicBezTo>
                <a:cubicBezTo>
                  <a:pt x="362" y="96"/>
                  <a:pt x="361" y="93"/>
                  <a:pt x="361" y="92"/>
                </a:cubicBezTo>
                <a:cubicBezTo>
                  <a:pt x="361" y="92"/>
                  <a:pt x="362" y="92"/>
                  <a:pt x="362" y="91"/>
                </a:cubicBezTo>
                <a:cubicBezTo>
                  <a:pt x="364" y="91"/>
                  <a:pt x="362" y="89"/>
                  <a:pt x="362" y="88"/>
                </a:cubicBezTo>
                <a:cubicBezTo>
                  <a:pt x="360" y="89"/>
                  <a:pt x="358" y="85"/>
                  <a:pt x="356" y="85"/>
                </a:cubicBezTo>
                <a:cubicBezTo>
                  <a:pt x="353" y="85"/>
                  <a:pt x="355" y="83"/>
                  <a:pt x="357" y="82"/>
                </a:cubicBezTo>
                <a:cubicBezTo>
                  <a:pt x="358" y="82"/>
                  <a:pt x="359" y="82"/>
                  <a:pt x="359" y="83"/>
                </a:cubicBezTo>
                <a:cubicBezTo>
                  <a:pt x="361" y="83"/>
                  <a:pt x="362" y="83"/>
                  <a:pt x="363" y="82"/>
                </a:cubicBezTo>
                <a:cubicBezTo>
                  <a:pt x="364" y="80"/>
                  <a:pt x="368" y="79"/>
                  <a:pt x="367" y="82"/>
                </a:cubicBezTo>
                <a:cubicBezTo>
                  <a:pt x="368" y="82"/>
                  <a:pt x="368" y="81"/>
                  <a:pt x="368" y="81"/>
                </a:cubicBezTo>
                <a:cubicBezTo>
                  <a:pt x="368" y="81"/>
                  <a:pt x="369" y="81"/>
                  <a:pt x="369" y="81"/>
                </a:cubicBezTo>
                <a:cubicBezTo>
                  <a:pt x="370" y="81"/>
                  <a:pt x="370" y="81"/>
                  <a:pt x="370" y="82"/>
                </a:cubicBezTo>
                <a:cubicBezTo>
                  <a:pt x="370" y="81"/>
                  <a:pt x="371" y="81"/>
                  <a:pt x="371" y="82"/>
                </a:cubicBezTo>
                <a:cubicBezTo>
                  <a:pt x="372" y="81"/>
                  <a:pt x="372" y="80"/>
                  <a:pt x="371" y="80"/>
                </a:cubicBezTo>
                <a:cubicBezTo>
                  <a:pt x="372" y="80"/>
                  <a:pt x="372" y="80"/>
                  <a:pt x="373" y="80"/>
                </a:cubicBezTo>
                <a:cubicBezTo>
                  <a:pt x="372" y="79"/>
                  <a:pt x="372" y="79"/>
                  <a:pt x="373" y="78"/>
                </a:cubicBezTo>
                <a:cubicBezTo>
                  <a:pt x="371" y="79"/>
                  <a:pt x="372" y="77"/>
                  <a:pt x="373" y="77"/>
                </a:cubicBezTo>
                <a:cubicBezTo>
                  <a:pt x="371" y="77"/>
                  <a:pt x="370" y="78"/>
                  <a:pt x="367" y="78"/>
                </a:cubicBezTo>
                <a:cubicBezTo>
                  <a:pt x="367" y="78"/>
                  <a:pt x="366" y="78"/>
                  <a:pt x="365" y="78"/>
                </a:cubicBezTo>
                <a:cubicBezTo>
                  <a:pt x="364" y="78"/>
                  <a:pt x="364" y="79"/>
                  <a:pt x="363" y="78"/>
                </a:cubicBezTo>
                <a:cubicBezTo>
                  <a:pt x="362" y="78"/>
                  <a:pt x="362" y="78"/>
                  <a:pt x="361" y="78"/>
                </a:cubicBezTo>
                <a:cubicBezTo>
                  <a:pt x="361" y="78"/>
                  <a:pt x="360" y="78"/>
                  <a:pt x="360" y="78"/>
                </a:cubicBezTo>
                <a:cubicBezTo>
                  <a:pt x="359" y="77"/>
                  <a:pt x="358" y="78"/>
                  <a:pt x="358" y="78"/>
                </a:cubicBezTo>
                <a:cubicBezTo>
                  <a:pt x="357" y="78"/>
                  <a:pt x="356" y="77"/>
                  <a:pt x="355" y="77"/>
                </a:cubicBezTo>
                <a:cubicBezTo>
                  <a:pt x="355" y="76"/>
                  <a:pt x="355" y="76"/>
                  <a:pt x="355" y="76"/>
                </a:cubicBezTo>
                <a:cubicBezTo>
                  <a:pt x="354" y="76"/>
                  <a:pt x="353" y="75"/>
                  <a:pt x="354" y="74"/>
                </a:cubicBezTo>
                <a:cubicBezTo>
                  <a:pt x="354" y="73"/>
                  <a:pt x="354" y="73"/>
                  <a:pt x="354" y="73"/>
                </a:cubicBezTo>
                <a:cubicBezTo>
                  <a:pt x="354" y="73"/>
                  <a:pt x="354" y="73"/>
                  <a:pt x="353" y="73"/>
                </a:cubicBezTo>
                <a:cubicBezTo>
                  <a:pt x="353" y="73"/>
                  <a:pt x="353" y="73"/>
                  <a:pt x="353" y="72"/>
                </a:cubicBezTo>
                <a:cubicBezTo>
                  <a:pt x="353" y="72"/>
                  <a:pt x="352" y="72"/>
                  <a:pt x="352" y="71"/>
                </a:cubicBezTo>
                <a:cubicBezTo>
                  <a:pt x="352" y="72"/>
                  <a:pt x="350" y="71"/>
                  <a:pt x="349" y="71"/>
                </a:cubicBezTo>
                <a:cubicBezTo>
                  <a:pt x="349" y="70"/>
                  <a:pt x="348" y="70"/>
                  <a:pt x="347" y="70"/>
                </a:cubicBezTo>
                <a:cubicBezTo>
                  <a:pt x="349" y="71"/>
                  <a:pt x="346" y="71"/>
                  <a:pt x="345" y="71"/>
                </a:cubicBezTo>
                <a:cubicBezTo>
                  <a:pt x="343" y="69"/>
                  <a:pt x="347" y="67"/>
                  <a:pt x="347" y="66"/>
                </a:cubicBezTo>
                <a:moveTo>
                  <a:pt x="16" y="34"/>
                </a:moveTo>
                <a:cubicBezTo>
                  <a:pt x="16" y="34"/>
                  <a:pt x="18" y="34"/>
                  <a:pt x="17" y="33"/>
                </a:cubicBezTo>
                <a:cubicBezTo>
                  <a:pt x="17" y="33"/>
                  <a:pt x="16" y="32"/>
                  <a:pt x="16" y="32"/>
                </a:cubicBezTo>
                <a:cubicBezTo>
                  <a:pt x="15" y="31"/>
                  <a:pt x="15" y="31"/>
                  <a:pt x="14" y="31"/>
                </a:cubicBezTo>
                <a:cubicBezTo>
                  <a:pt x="14" y="30"/>
                  <a:pt x="13" y="29"/>
                  <a:pt x="12" y="29"/>
                </a:cubicBezTo>
                <a:cubicBezTo>
                  <a:pt x="12" y="29"/>
                  <a:pt x="12" y="28"/>
                  <a:pt x="11" y="29"/>
                </a:cubicBezTo>
                <a:cubicBezTo>
                  <a:pt x="10" y="29"/>
                  <a:pt x="10" y="30"/>
                  <a:pt x="11" y="31"/>
                </a:cubicBezTo>
                <a:cubicBezTo>
                  <a:pt x="12" y="32"/>
                  <a:pt x="15" y="32"/>
                  <a:pt x="16" y="34"/>
                </a:cubicBezTo>
                <a:moveTo>
                  <a:pt x="234" y="106"/>
                </a:moveTo>
                <a:cubicBezTo>
                  <a:pt x="234" y="108"/>
                  <a:pt x="235" y="109"/>
                  <a:pt x="235" y="110"/>
                </a:cubicBezTo>
                <a:cubicBezTo>
                  <a:pt x="235" y="110"/>
                  <a:pt x="236" y="110"/>
                  <a:pt x="236" y="111"/>
                </a:cubicBezTo>
                <a:cubicBezTo>
                  <a:pt x="237" y="111"/>
                  <a:pt x="238" y="112"/>
                  <a:pt x="239" y="111"/>
                </a:cubicBezTo>
                <a:cubicBezTo>
                  <a:pt x="240" y="110"/>
                  <a:pt x="240" y="110"/>
                  <a:pt x="241" y="110"/>
                </a:cubicBezTo>
                <a:cubicBezTo>
                  <a:pt x="241" y="110"/>
                  <a:pt x="242" y="110"/>
                  <a:pt x="242" y="110"/>
                </a:cubicBezTo>
                <a:cubicBezTo>
                  <a:pt x="243" y="110"/>
                  <a:pt x="244" y="109"/>
                  <a:pt x="244" y="110"/>
                </a:cubicBezTo>
                <a:cubicBezTo>
                  <a:pt x="244" y="108"/>
                  <a:pt x="242" y="106"/>
                  <a:pt x="243" y="105"/>
                </a:cubicBezTo>
                <a:cubicBezTo>
                  <a:pt x="244" y="102"/>
                  <a:pt x="244" y="101"/>
                  <a:pt x="244" y="98"/>
                </a:cubicBezTo>
                <a:cubicBezTo>
                  <a:pt x="244" y="96"/>
                  <a:pt x="244" y="94"/>
                  <a:pt x="244" y="92"/>
                </a:cubicBezTo>
                <a:cubicBezTo>
                  <a:pt x="244" y="91"/>
                  <a:pt x="244" y="90"/>
                  <a:pt x="244" y="89"/>
                </a:cubicBezTo>
                <a:cubicBezTo>
                  <a:pt x="244" y="88"/>
                  <a:pt x="244" y="88"/>
                  <a:pt x="243" y="86"/>
                </a:cubicBezTo>
                <a:cubicBezTo>
                  <a:pt x="242" y="84"/>
                  <a:pt x="247" y="81"/>
                  <a:pt x="249" y="82"/>
                </a:cubicBezTo>
                <a:cubicBezTo>
                  <a:pt x="251" y="83"/>
                  <a:pt x="251" y="87"/>
                  <a:pt x="250" y="88"/>
                </a:cubicBezTo>
                <a:cubicBezTo>
                  <a:pt x="247" y="91"/>
                  <a:pt x="252" y="94"/>
                  <a:pt x="255" y="96"/>
                </a:cubicBezTo>
                <a:cubicBezTo>
                  <a:pt x="256" y="96"/>
                  <a:pt x="253" y="100"/>
                  <a:pt x="255" y="102"/>
                </a:cubicBezTo>
                <a:cubicBezTo>
                  <a:pt x="255" y="103"/>
                  <a:pt x="258" y="103"/>
                  <a:pt x="259" y="103"/>
                </a:cubicBezTo>
                <a:cubicBezTo>
                  <a:pt x="260" y="104"/>
                  <a:pt x="260" y="101"/>
                  <a:pt x="260" y="101"/>
                </a:cubicBezTo>
                <a:cubicBezTo>
                  <a:pt x="260" y="99"/>
                  <a:pt x="263" y="99"/>
                  <a:pt x="264" y="99"/>
                </a:cubicBezTo>
                <a:cubicBezTo>
                  <a:pt x="264" y="99"/>
                  <a:pt x="265" y="99"/>
                  <a:pt x="265" y="99"/>
                </a:cubicBezTo>
                <a:cubicBezTo>
                  <a:pt x="266" y="99"/>
                  <a:pt x="267" y="99"/>
                  <a:pt x="266" y="98"/>
                </a:cubicBezTo>
                <a:cubicBezTo>
                  <a:pt x="267" y="100"/>
                  <a:pt x="269" y="96"/>
                  <a:pt x="267" y="95"/>
                </a:cubicBezTo>
                <a:cubicBezTo>
                  <a:pt x="266" y="97"/>
                  <a:pt x="266" y="96"/>
                  <a:pt x="266" y="95"/>
                </a:cubicBezTo>
                <a:cubicBezTo>
                  <a:pt x="265" y="95"/>
                  <a:pt x="265" y="95"/>
                  <a:pt x="264" y="95"/>
                </a:cubicBezTo>
                <a:cubicBezTo>
                  <a:pt x="265" y="94"/>
                  <a:pt x="265" y="94"/>
                  <a:pt x="265" y="94"/>
                </a:cubicBezTo>
                <a:cubicBezTo>
                  <a:pt x="264" y="94"/>
                  <a:pt x="263" y="93"/>
                  <a:pt x="262" y="92"/>
                </a:cubicBezTo>
                <a:cubicBezTo>
                  <a:pt x="261" y="91"/>
                  <a:pt x="263" y="90"/>
                  <a:pt x="262" y="89"/>
                </a:cubicBezTo>
                <a:cubicBezTo>
                  <a:pt x="262" y="89"/>
                  <a:pt x="263" y="89"/>
                  <a:pt x="263" y="89"/>
                </a:cubicBezTo>
                <a:cubicBezTo>
                  <a:pt x="262" y="89"/>
                  <a:pt x="262" y="87"/>
                  <a:pt x="264" y="87"/>
                </a:cubicBezTo>
                <a:cubicBezTo>
                  <a:pt x="263" y="87"/>
                  <a:pt x="263" y="87"/>
                  <a:pt x="263" y="86"/>
                </a:cubicBezTo>
                <a:cubicBezTo>
                  <a:pt x="262" y="86"/>
                  <a:pt x="262" y="85"/>
                  <a:pt x="262" y="84"/>
                </a:cubicBezTo>
                <a:cubicBezTo>
                  <a:pt x="261" y="84"/>
                  <a:pt x="260" y="84"/>
                  <a:pt x="260" y="83"/>
                </a:cubicBezTo>
                <a:cubicBezTo>
                  <a:pt x="259" y="82"/>
                  <a:pt x="259" y="81"/>
                  <a:pt x="259" y="80"/>
                </a:cubicBezTo>
                <a:cubicBezTo>
                  <a:pt x="258" y="79"/>
                  <a:pt x="258" y="78"/>
                  <a:pt x="256" y="78"/>
                </a:cubicBezTo>
                <a:cubicBezTo>
                  <a:pt x="255" y="77"/>
                  <a:pt x="255" y="75"/>
                  <a:pt x="253" y="76"/>
                </a:cubicBezTo>
                <a:cubicBezTo>
                  <a:pt x="253" y="75"/>
                  <a:pt x="253" y="74"/>
                  <a:pt x="253" y="74"/>
                </a:cubicBezTo>
                <a:cubicBezTo>
                  <a:pt x="255" y="75"/>
                  <a:pt x="256" y="76"/>
                  <a:pt x="257" y="74"/>
                </a:cubicBezTo>
                <a:cubicBezTo>
                  <a:pt x="259" y="72"/>
                  <a:pt x="260" y="72"/>
                  <a:pt x="262" y="71"/>
                </a:cubicBezTo>
                <a:cubicBezTo>
                  <a:pt x="264" y="70"/>
                  <a:pt x="266" y="65"/>
                  <a:pt x="270" y="65"/>
                </a:cubicBezTo>
                <a:cubicBezTo>
                  <a:pt x="271" y="65"/>
                  <a:pt x="271" y="67"/>
                  <a:pt x="272" y="66"/>
                </a:cubicBezTo>
                <a:cubicBezTo>
                  <a:pt x="272" y="66"/>
                  <a:pt x="274" y="64"/>
                  <a:pt x="273" y="63"/>
                </a:cubicBezTo>
                <a:cubicBezTo>
                  <a:pt x="272" y="62"/>
                  <a:pt x="267" y="62"/>
                  <a:pt x="266" y="63"/>
                </a:cubicBezTo>
                <a:cubicBezTo>
                  <a:pt x="267" y="63"/>
                  <a:pt x="268" y="63"/>
                  <a:pt x="268" y="64"/>
                </a:cubicBezTo>
                <a:cubicBezTo>
                  <a:pt x="268" y="64"/>
                  <a:pt x="267" y="64"/>
                  <a:pt x="266" y="64"/>
                </a:cubicBezTo>
                <a:cubicBezTo>
                  <a:pt x="264" y="64"/>
                  <a:pt x="261" y="63"/>
                  <a:pt x="261" y="65"/>
                </a:cubicBezTo>
                <a:cubicBezTo>
                  <a:pt x="260" y="66"/>
                  <a:pt x="256" y="66"/>
                  <a:pt x="256" y="64"/>
                </a:cubicBezTo>
                <a:cubicBezTo>
                  <a:pt x="254" y="65"/>
                  <a:pt x="253" y="67"/>
                  <a:pt x="252" y="68"/>
                </a:cubicBezTo>
                <a:cubicBezTo>
                  <a:pt x="251" y="70"/>
                  <a:pt x="251" y="71"/>
                  <a:pt x="249" y="70"/>
                </a:cubicBezTo>
                <a:cubicBezTo>
                  <a:pt x="248" y="70"/>
                  <a:pt x="246" y="70"/>
                  <a:pt x="246" y="68"/>
                </a:cubicBezTo>
                <a:cubicBezTo>
                  <a:pt x="246" y="67"/>
                  <a:pt x="246" y="67"/>
                  <a:pt x="245" y="66"/>
                </a:cubicBezTo>
                <a:cubicBezTo>
                  <a:pt x="245" y="65"/>
                  <a:pt x="244" y="66"/>
                  <a:pt x="244" y="66"/>
                </a:cubicBezTo>
                <a:cubicBezTo>
                  <a:pt x="244" y="66"/>
                  <a:pt x="243" y="66"/>
                  <a:pt x="243" y="65"/>
                </a:cubicBezTo>
                <a:cubicBezTo>
                  <a:pt x="240" y="64"/>
                  <a:pt x="240" y="58"/>
                  <a:pt x="241" y="55"/>
                </a:cubicBezTo>
                <a:cubicBezTo>
                  <a:pt x="242" y="54"/>
                  <a:pt x="243" y="52"/>
                  <a:pt x="245" y="52"/>
                </a:cubicBezTo>
                <a:cubicBezTo>
                  <a:pt x="246" y="51"/>
                  <a:pt x="249" y="52"/>
                  <a:pt x="250" y="53"/>
                </a:cubicBezTo>
                <a:cubicBezTo>
                  <a:pt x="251" y="53"/>
                  <a:pt x="253" y="52"/>
                  <a:pt x="254" y="52"/>
                </a:cubicBezTo>
                <a:cubicBezTo>
                  <a:pt x="256" y="51"/>
                  <a:pt x="256" y="52"/>
                  <a:pt x="258" y="52"/>
                </a:cubicBezTo>
                <a:cubicBezTo>
                  <a:pt x="259" y="53"/>
                  <a:pt x="260" y="52"/>
                  <a:pt x="262" y="52"/>
                </a:cubicBezTo>
                <a:cubicBezTo>
                  <a:pt x="263" y="52"/>
                  <a:pt x="264" y="52"/>
                  <a:pt x="265" y="52"/>
                </a:cubicBezTo>
                <a:cubicBezTo>
                  <a:pt x="267" y="52"/>
                  <a:pt x="269" y="52"/>
                  <a:pt x="271" y="53"/>
                </a:cubicBezTo>
                <a:cubicBezTo>
                  <a:pt x="273" y="55"/>
                  <a:pt x="281" y="54"/>
                  <a:pt x="283" y="52"/>
                </a:cubicBezTo>
                <a:cubicBezTo>
                  <a:pt x="284" y="50"/>
                  <a:pt x="285" y="49"/>
                  <a:pt x="286" y="47"/>
                </a:cubicBezTo>
                <a:cubicBezTo>
                  <a:pt x="288" y="46"/>
                  <a:pt x="288" y="43"/>
                  <a:pt x="290" y="42"/>
                </a:cubicBezTo>
                <a:cubicBezTo>
                  <a:pt x="290" y="42"/>
                  <a:pt x="289" y="41"/>
                  <a:pt x="289" y="40"/>
                </a:cubicBezTo>
                <a:cubicBezTo>
                  <a:pt x="289" y="40"/>
                  <a:pt x="289" y="40"/>
                  <a:pt x="288" y="40"/>
                </a:cubicBezTo>
                <a:cubicBezTo>
                  <a:pt x="288" y="40"/>
                  <a:pt x="288" y="40"/>
                  <a:pt x="287" y="41"/>
                </a:cubicBezTo>
                <a:cubicBezTo>
                  <a:pt x="286" y="41"/>
                  <a:pt x="286" y="43"/>
                  <a:pt x="285" y="43"/>
                </a:cubicBezTo>
                <a:cubicBezTo>
                  <a:pt x="283" y="43"/>
                  <a:pt x="284" y="44"/>
                  <a:pt x="283" y="45"/>
                </a:cubicBezTo>
                <a:cubicBezTo>
                  <a:pt x="283" y="46"/>
                  <a:pt x="282" y="45"/>
                  <a:pt x="281" y="46"/>
                </a:cubicBezTo>
                <a:cubicBezTo>
                  <a:pt x="280" y="48"/>
                  <a:pt x="277" y="49"/>
                  <a:pt x="275" y="48"/>
                </a:cubicBezTo>
                <a:cubicBezTo>
                  <a:pt x="273" y="48"/>
                  <a:pt x="271" y="47"/>
                  <a:pt x="270" y="48"/>
                </a:cubicBezTo>
                <a:cubicBezTo>
                  <a:pt x="269" y="48"/>
                  <a:pt x="268" y="49"/>
                  <a:pt x="267" y="48"/>
                </a:cubicBezTo>
                <a:cubicBezTo>
                  <a:pt x="264" y="47"/>
                  <a:pt x="263" y="47"/>
                  <a:pt x="260" y="47"/>
                </a:cubicBezTo>
                <a:cubicBezTo>
                  <a:pt x="259" y="47"/>
                  <a:pt x="258" y="46"/>
                  <a:pt x="256" y="46"/>
                </a:cubicBezTo>
                <a:cubicBezTo>
                  <a:pt x="256" y="46"/>
                  <a:pt x="255" y="46"/>
                  <a:pt x="255" y="45"/>
                </a:cubicBezTo>
                <a:cubicBezTo>
                  <a:pt x="254" y="45"/>
                  <a:pt x="254" y="44"/>
                  <a:pt x="254" y="45"/>
                </a:cubicBezTo>
                <a:cubicBezTo>
                  <a:pt x="253" y="45"/>
                  <a:pt x="253" y="44"/>
                  <a:pt x="252" y="44"/>
                </a:cubicBezTo>
                <a:cubicBezTo>
                  <a:pt x="250" y="44"/>
                  <a:pt x="248" y="43"/>
                  <a:pt x="248" y="45"/>
                </a:cubicBezTo>
                <a:cubicBezTo>
                  <a:pt x="248" y="48"/>
                  <a:pt x="245" y="50"/>
                  <a:pt x="243" y="47"/>
                </a:cubicBezTo>
                <a:cubicBezTo>
                  <a:pt x="243" y="48"/>
                  <a:pt x="242" y="49"/>
                  <a:pt x="241" y="49"/>
                </a:cubicBezTo>
                <a:cubicBezTo>
                  <a:pt x="240" y="50"/>
                  <a:pt x="241" y="52"/>
                  <a:pt x="239" y="52"/>
                </a:cubicBezTo>
                <a:cubicBezTo>
                  <a:pt x="237" y="54"/>
                  <a:pt x="240" y="56"/>
                  <a:pt x="238" y="57"/>
                </a:cubicBezTo>
                <a:cubicBezTo>
                  <a:pt x="238" y="57"/>
                  <a:pt x="237" y="56"/>
                  <a:pt x="237" y="57"/>
                </a:cubicBezTo>
                <a:cubicBezTo>
                  <a:pt x="237" y="58"/>
                  <a:pt x="239" y="58"/>
                  <a:pt x="238" y="60"/>
                </a:cubicBezTo>
                <a:cubicBezTo>
                  <a:pt x="237" y="62"/>
                  <a:pt x="239" y="63"/>
                  <a:pt x="239" y="65"/>
                </a:cubicBezTo>
                <a:cubicBezTo>
                  <a:pt x="238" y="64"/>
                  <a:pt x="238" y="64"/>
                  <a:pt x="238" y="63"/>
                </a:cubicBezTo>
                <a:cubicBezTo>
                  <a:pt x="236" y="66"/>
                  <a:pt x="234" y="67"/>
                  <a:pt x="234" y="70"/>
                </a:cubicBezTo>
                <a:cubicBezTo>
                  <a:pt x="234" y="72"/>
                  <a:pt x="234" y="73"/>
                  <a:pt x="234" y="74"/>
                </a:cubicBezTo>
                <a:cubicBezTo>
                  <a:pt x="234" y="76"/>
                  <a:pt x="232" y="77"/>
                  <a:pt x="232" y="79"/>
                </a:cubicBezTo>
                <a:cubicBezTo>
                  <a:pt x="232" y="81"/>
                  <a:pt x="228" y="82"/>
                  <a:pt x="229" y="84"/>
                </a:cubicBezTo>
                <a:cubicBezTo>
                  <a:pt x="229" y="85"/>
                  <a:pt x="230" y="84"/>
                  <a:pt x="229" y="86"/>
                </a:cubicBezTo>
                <a:cubicBezTo>
                  <a:pt x="228" y="87"/>
                  <a:pt x="230" y="90"/>
                  <a:pt x="230" y="91"/>
                </a:cubicBezTo>
                <a:cubicBezTo>
                  <a:pt x="231" y="90"/>
                  <a:pt x="233" y="90"/>
                  <a:pt x="234" y="90"/>
                </a:cubicBezTo>
                <a:cubicBezTo>
                  <a:pt x="237" y="90"/>
                  <a:pt x="235" y="92"/>
                  <a:pt x="236" y="93"/>
                </a:cubicBezTo>
                <a:cubicBezTo>
                  <a:pt x="237" y="95"/>
                  <a:pt x="237" y="97"/>
                  <a:pt x="236" y="100"/>
                </a:cubicBezTo>
                <a:cubicBezTo>
                  <a:pt x="236" y="102"/>
                  <a:pt x="236" y="105"/>
                  <a:pt x="234" y="106"/>
                </a:cubicBezTo>
                <a:moveTo>
                  <a:pt x="259" y="105"/>
                </a:moveTo>
                <a:cubicBezTo>
                  <a:pt x="256" y="106"/>
                  <a:pt x="259" y="109"/>
                  <a:pt x="259" y="109"/>
                </a:cubicBezTo>
                <a:cubicBezTo>
                  <a:pt x="260" y="108"/>
                  <a:pt x="260" y="106"/>
                  <a:pt x="259" y="105"/>
                </a:cubicBezTo>
                <a:moveTo>
                  <a:pt x="258" y="61"/>
                </a:moveTo>
                <a:cubicBezTo>
                  <a:pt x="258" y="60"/>
                  <a:pt x="257" y="60"/>
                  <a:pt x="257" y="61"/>
                </a:cubicBezTo>
                <a:cubicBezTo>
                  <a:pt x="257" y="62"/>
                  <a:pt x="258" y="61"/>
                  <a:pt x="258" y="61"/>
                </a:cubicBezTo>
                <a:moveTo>
                  <a:pt x="260" y="60"/>
                </a:moveTo>
                <a:cubicBezTo>
                  <a:pt x="259" y="59"/>
                  <a:pt x="258" y="59"/>
                  <a:pt x="258" y="60"/>
                </a:cubicBezTo>
                <a:cubicBezTo>
                  <a:pt x="258" y="61"/>
                  <a:pt x="259" y="61"/>
                  <a:pt x="260" y="60"/>
                </a:cubicBezTo>
                <a:moveTo>
                  <a:pt x="264" y="109"/>
                </a:moveTo>
                <a:cubicBezTo>
                  <a:pt x="265" y="108"/>
                  <a:pt x="266" y="108"/>
                  <a:pt x="265" y="107"/>
                </a:cubicBezTo>
                <a:cubicBezTo>
                  <a:pt x="264" y="106"/>
                  <a:pt x="266" y="105"/>
                  <a:pt x="266" y="104"/>
                </a:cubicBezTo>
                <a:cubicBezTo>
                  <a:pt x="266" y="104"/>
                  <a:pt x="267" y="100"/>
                  <a:pt x="265" y="101"/>
                </a:cubicBezTo>
                <a:cubicBezTo>
                  <a:pt x="264" y="101"/>
                  <a:pt x="263" y="102"/>
                  <a:pt x="263" y="102"/>
                </a:cubicBezTo>
                <a:cubicBezTo>
                  <a:pt x="261" y="103"/>
                  <a:pt x="263" y="105"/>
                  <a:pt x="263" y="106"/>
                </a:cubicBezTo>
                <a:cubicBezTo>
                  <a:pt x="262" y="106"/>
                  <a:pt x="261" y="107"/>
                  <a:pt x="262" y="108"/>
                </a:cubicBezTo>
                <a:cubicBezTo>
                  <a:pt x="262" y="109"/>
                  <a:pt x="264" y="109"/>
                  <a:pt x="264" y="108"/>
                </a:cubicBezTo>
                <a:cubicBezTo>
                  <a:pt x="264" y="108"/>
                  <a:pt x="264" y="108"/>
                  <a:pt x="264" y="109"/>
                </a:cubicBezTo>
                <a:moveTo>
                  <a:pt x="269" y="99"/>
                </a:moveTo>
                <a:cubicBezTo>
                  <a:pt x="267" y="99"/>
                  <a:pt x="266" y="103"/>
                  <a:pt x="266" y="105"/>
                </a:cubicBezTo>
                <a:cubicBezTo>
                  <a:pt x="266" y="107"/>
                  <a:pt x="266" y="107"/>
                  <a:pt x="265" y="109"/>
                </a:cubicBezTo>
                <a:cubicBezTo>
                  <a:pt x="264" y="111"/>
                  <a:pt x="266" y="110"/>
                  <a:pt x="267" y="111"/>
                </a:cubicBezTo>
                <a:cubicBezTo>
                  <a:pt x="267" y="111"/>
                  <a:pt x="267" y="110"/>
                  <a:pt x="268" y="109"/>
                </a:cubicBezTo>
                <a:cubicBezTo>
                  <a:pt x="269" y="108"/>
                  <a:pt x="270" y="109"/>
                  <a:pt x="270" y="108"/>
                </a:cubicBezTo>
                <a:cubicBezTo>
                  <a:pt x="271" y="107"/>
                  <a:pt x="269" y="106"/>
                  <a:pt x="268" y="107"/>
                </a:cubicBezTo>
                <a:cubicBezTo>
                  <a:pt x="268" y="106"/>
                  <a:pt x="268" y="105"/>
                  <a:pt x="269" y="104"/>
                </a:cubicBezTo>
                <a:cubicBezTo>
                  <a:pt x="269" y="103"/>
                  <a:pt x="270" y="101"/>
                  <a:pt x="270" y="103"/>
                </a:cubicBezTo>
                <a:cubicBezTo>
                  <a:pt x="271" y="101"/>
                  <a:pt x="269" y="100"/>
                  <a:pt x="269" y="99"/>
                </a:cubicBezTo>
                <a:moveTo>
                  <a:pt x="271" y="72"/>
                </a:moveTo>
                <a:cubicBezTo>
                  <a:pt x="271" y="72"/>
                  <a:pt x="271" y="71"/>
                  <a:pt x="271" y="71"/>
                </a:cubicBezTo>
                <a:cubicBezTo>
                  <a:pt x="273" y="71"/>
                  <a:pt x="273" y="71"/>
                  <a:pt x="274" y="70"/>
                </a:cubicBezTo>
                <a:cubicBezTo>
                  <a:pt x="274" y="69"/>
                  <a:pt x="273" y="68"/>
                  <a:pt x="271" y="70"/>
                </a:cubicBezTo>
                <a:cubicBezTo>
                  <a:pt x="270" y="69"/>
                  <a:pt x="272" y="68"/>
                  <a:pt x="270" y="68"/>
                </a:cubicBezTo>
                <a:cubicBezTo>
                  <a:pt x="270" y="68"/>
                  <a:pt x="269" y="68"/>
                  <a:pt x="268" y="68"/>
                </a:cubicBezTo>
                <a:cubicBezTo>
                  <a:pt x="267" y="69"/>
                  <a:pt x="267" y="71"/>
                  <a:pt x="268" y="72"/>
                </a:cubicBezTo>
                <a:cubicBezTo>
                  <a:pt x="269" y="71"/>
                  <a:pt x="269" y="71"/>
                  <a:pt x="270" y="70"/>
                </a:cubicBezTo>
                <a:cubicBezTo>
                  <a:pt x="271" y="70"/>
                  <a:pt x="270" y="72"/>
                  <a:pt x="271" y="72"/>
                </a:cubicBezTo>
                <a:moveTo>
                  <a:pt x="269" y="95"/>
                </a:moveTo>
                <a:cubicBezTo>
                  <a:pt x="268" y="95"/>
                  <a:pt x="268" y="97"/>
                  <a:pt x="269" y="97"/>
                </a:cubicBezTo>
                <a:cubicBezTo>
                  <a:pt x="271" y="98"/>
                  <a:pt x="272" y="95"/>
                  <a:pt x="269" y="95"/>
                </a:cubicBezTo>
                <a:moveTo>
                  <a:pt x="272" y="68"/>
                </a:moveTo>
                <a:cubicBezTo>
                  <a:pt x="272" y="68"/>
                  <a:pt x="271" y="68"/>
                  <a:pt x="272" y="69"/>
                </a:cubicBezTo>
                <a:cubicBezTo>
                  <a:pt x="272" y="68"/>
                  <a:pt x="272" y="68"/>
                  <a:pt x="272" y="68"/>
                </a:cubicBezTo>
                <a:moveTo>
                  <a:pt x="272" y="73"/>
                </a:moveTo>
                <a:cubicBezTo>
                  <a:pt x="272" y="73"/>
                  <a:pt x="272" y="73"/>
                  <a:pt x="272" y="74"/>
                </a:cubicBezTo>
                <a:cubicBezTo>
                  <a:pt x="272" y="73"/>
                  <a:pt x="272" y="73"/>
                  <a:pt x="272" y="73"/>
                </a:cubicBezTo>
                <a:moveTo>
                  <a:pt x="274" y="107"/>
                </a:moveTo>
                <a:cubicBezTo>
                  <a:pt x="274" y="108"/>
                  <a:pt x="274" y="108"/>
                  <a:pt x="275" y="108"/>
                </a:cubicBezTo>
                <a:cubicBezTo>
                  <a:pt x="274" y="107"/>
                  <a:pt x="274" y="107"/>
                  <a:pt x="274" y="107"/>
                </a:cubicBezTo>
                <a:moveTo>
                  <a:pt x="275" y="109"/>
                </a:moveTo>
                <a:cubicBezTo>
                  <a:pt x="275" y="110"/>
                  <a:pt x="276" y="110"/>
                  <a:pt x="276" y="110"/>
                </a:cubicBezTo>
                <a:cubicBezTo>
                  <a:pt x="275" y="109"/>
                  <a:pt x="275" y="109"/>
                  <a:pt x="275" y="109"/>
                </a:cubicBezTo>
                <a:moveTo>
                  <a:pt x="278" y="113"/>
                </a:moveTo>
                <a:cubicBezTo>
                  <a:pt x="278" y="114"/>
                  <a:pt x="278" y="114"/>
                  <a:pt x="279" y="114"/>
                </a:cubicBezTo>
                <a:cubicBezTo>
                  <a:pt x="278" y="113"/>
                  <a:pt x="278" y="113"/>
                  <a:pt x="278" y="113"/>
                </a:cubicBezTo>
                <a:moveTo>
                  <a:pt x="282" y="73"/>
                </a:moveTo>
                <a:cubicBezTo>
                  <a:pt x="281" y="75"/>
                  <a:pt x="282" y="76"/>
                  <a:pt x="285" y="76"/>
                </a:cubicBezTo>
                <a:cubicBezTo>
                  <a:pt x="285" y="75"/>
                  <a:pt x="286" y="75"/>
                  <a:pt x="286" y="75"/>
                </a:cubicBezTo>
                <a:cubicBezTo>
                  <a:pt x="287" y="75"/>
                  <a:pt x="287" y="75"/>
                  <a:pt x="288" y="75"/>
                </a:cubicBezTo>
                <a:cubicBezTo>
                  <a:pt x="289" y="75"/>
                  <a:pt x="290" y="75"/>
                  <a:pt x="291" y="74"/>
                </a:cubicBezTo>
                <a:cubicBezTo>
                  <a:pt x="290" y="74"/>
                  <a:pt x="290" y="74"/>
                  <a:pt x="290" y="73"/>
                </a:cubicBezTo>
                <a:cubicBezTo>
                  <a:pt x="289" y="74"/>
                  <a:pt x="287" y="73"/>
                  <a:pt x="286" y="73"/>
                </a:cubicBezTo>
                <a:cubicBezTo>
                  <a:pt x="284" y="73"/>
                  <a:pt x="283" y="72"/>
                  <a:pt x="282" y="73"/>
                </a:cubicBezTo>
                <a:moveTo>
                  <a:pt x="292" y="30"/>
                </a:moveTo>
                <a:cubicBezTo>
                  <a:pt x="291" y="30"/>
                  <a:pt x="291" y="30"/>
                  <a:pt x="292" y="31"/>
                </a:cubicBezTo>
                <a:cubicBezTo>
                  <a:pt x="292" y="30"/>
                  <a:pt x="292" y="30"/>
                  <a:pt x="292" y="30"/>
                </a:cubicBezTo>
                <a:moveTo>
                  <a:pt x="294" y="24"/>
                </a:moveTo>
                <a:cubicBezTo>
                  <a:pt x="295" y="23"/>
                  <a:pt x="293" y="20"/>
                  <a:pt x="292" y="22"/>
                </a:cubicBezTo>
                <a:cubicBezTo>
                  <a:pt x="293" y="22"/>
                  <a:pt x="293" y="24"/>
                  <a:pt x="294" y="24"/>
                </a:cubicBezTo>
                <a:moveTo>
                  <a:pt x="292" y="74"/>
                </a:moveTo>
                <a:cubicBezTo>
                  <a:pt x="291" y="75"/>
                  <a:pt x="294" y="75"/>
                  <a:pt x="294" y="75"/>
                </a:cubicBezTo>
                <a:cubicBezTo>
                  <a:pt x="296" y="75"/>
                  <a:pt x="299" y="75"/>
                  <a:pt x="300" y="74"/>
                </a:cubicBezTo>
                <a:cubicBezTo>
                  <a:pt x="299" y="74"/>
                  <a:pt x="298" y="74"/>
                  <a:pt x="297" y="74"/>
                </a:cubicBezTo>
                <a:cubicBezTo>
                  <a:pt x="295" y="74"/>
                  <a:pt x="293" y="74"/>
                  <a:pt x="292" y="74"/>
                </a:cubicBezTo>
                <a:moveTo>
                  <a:pt x="297" y="76"/>
                </a:moveTo>
                <a:cubicBezTo>
                  <a:pt x="295" y="76"/>
                  <a:pt x="297" y="80"/>
                  <a:pt x="298" y="80"/>
                </a:cubicBezTo>
                <a:cubicBezTo>
                  <a:pt x="298" y="80"/>
                  <a:pt x="297" y="76"/>
                  <a:pt x="297" y="76"/>
                </a:cubicBezTo>
                <a:moveTo>
                  <a:pt x="304" y="93"/>
                </a:moveTo>
                <a:cubicBezTo>
                  <a:pt x="305" y="93"/>
                  <a:pt x="308" y="92"/>
                  <a:pt x="309" y="91"/>
                </a:cubicBezTo>
                <a:cubicBezTo>
                  <a:pt x="310" y="90"/>
                  <a:pt x="309" y="89"/>
                  <a:pt x="307" y="89"/>
                </a:cubicBezTo>
                <a:cubicBezTo>
                  <a:pt x="309" y="87"/>
                  <a:pt x="306" y="86"/>
                  <a:pt x="305" y="86"/>
                </a:cubicBezTo>
                <a:cubicBezTo>
                  <a:pt x="303" y="86"/>
                  <a:pt x="301" y="86"/>
                  <a:pt x="300" y="86"/>
                </a:cubicBezTo>
                <a:cubicBezTo>
                  <a:pt x="297" y="87"/>
                  <a:pt x="297" y="88"/>
                  <a:pt x="298" y="90"/>
                </a:cubicBezTo>
                <a:cubicBezTo>
                  <a:pt x="299" y="92"/>
                  <a:pt x="302" y="92"/>
                  <a:pt x="304" y="93"/>
                </a:cubicBezTo>
                <a:moveTo>
                  <a:pt x="304" y="20"/>
                </a:moveTo>
                <a:cubicBezTo>
                  <a:pt x="304" y="19"/>
                  <a:pt x="304" y="19"/>
                  <a:pt x="303" y="18"/>
                </a:cubicBezTo>
                <a:cubicBezTo>
                  <a:pt x="304" y="19"/>
                  <a:pt x="304" y="20"/>
                  <a:pt x="304" y="20"/>
                </a:cubicBezTo>
                <a:moveTo>
                  <a:pt x="304" y="18"/>
                </a:moveTo>
                <a:cubicBezTo>
                  <a:pt x="305" y="17"/>
                  <a:pt x="306" y="16"/>
                  <a:pt x="305" y="15"/>
                </a:cubicBezTo>
                <a:cubicBezTo>
                  <a:pt x="305" y="14"/>
                  <a:pt x="305" y="12"/>
                  <a:pt x="304" y="14"/>
                </a:cubicBezTo>
                <a:cubicBezTo>
                  <a:pt x="304" y="15"/>
                  <a:pt x="305" y="16"/>
                  <a:pt x="305" y="16"/>
                </a:cubicBezTo>
                <a:cubicBezTo>
                  <a:pt x="304" y="17"/>
                  <a:pt x="303" y="18"/>
                  <a:pt x="304" y="18"/>
                </a:cubicBezTo>
                <a:moveTo>
                  <a:pt x="309" y="59"/>
                </a:moveTo>
                <a:cubicBezTo>
                  <a:pt x="308" y="59"/>
                  <a:pt x="307" y="61"/>
                  <a:pt x="308" y="62"/>
                </a:cubicBezTo>
                <a:cubicBezTo>
                  <a:pt x="309" y="63"/>
                  <a:pt x="309" y="60"/>
                  <a:pt x="309" y="59"/>
                </a:cubicBezTo>
                <a:moveTo>
                  <a:pt x="309" y="62"/>
                </a:moveTo>
                <a:cubicBezTo>
                  <a:pt x="308" y="63"/>
                  <a:pt x="308" y="64"/>
                  <a:pt x="310" y="64"/>
                </a:cubicBezTo>
                <a:cubicBezTo>
                  <a:pt x="310" y="64"/>
                  <a:pt x="309" y="63"/>
                  <a:pt x="309" y="62"/>
                </a:cubicBezTo>
                <a:moveTo>
                  <a:pt x="310" y="48"/>
                </a:moveTo>
                <a:cubicBezTo>
                  <a:pt x="310" y="49"/>
                  <a:pt x="310" y="49"/>
                  <a:pt x="310" y="49"/>
                </a:cubicBezTo>
                <a:cubicBezTo>
                  <a:pt x="310" y="48"/>
                  <a:pt x="310" y="48"/>
                  <a:pt x="310" y="48"/>
                </a:cubicBezTo>
                <a:moveTo>
                  <a:pt x="312" y="60"/>
                </a:moveTo>
                <a:cubicBezTo>
                  <a:pt x="311" y="61"/>
                  <a:pt x="311" y="61"/>
                  <a:pt x="311" y="61"/>
                </a:cubicBezTo>
                <a:cubicBezTo>
                  <a:pt x="310" y="60"/>
                  <a:pt x="310" y="60"/>
                  <a:pt x="310" y="60"/>
                </a:cubicBezTo>
                <a:cubicBezTo>
                  <a:pt x="309" y="62"/>
                  <a:pt x="310" y="61"/>
                  <a:pt x="311" y="63"/>
                </a:cubicBezTo>
                <a:cubicBezTo>
                  <a:pt x="311" y="63"/>
                  <a:pt x="310" y="65"/>
                  <a:pt x="311" y="64"/>
                </a:cubicBezTo>
                <a:cubicBezTo>
                  <a:pt x="312" y="64"/>
                  <a:pt x="313" y="64"/>
                  <a:pt x="313" y="65"/>
                </a:cubicBezTo>
                <a:cubicBezTo>
                  <a:pt x="313" y="65"/>
                  <a:pt x="317" y="64"/>
                  <a:pt x="314" y="63"/>
                </a:cubicBezTo>
                <a:cubicBezTo>
                  <a:pt x="313" y="63"/>
                  <a:pt x="312" y="62"/>
                  <a:pt x="313" y="61"/>
                </a:cubicBezTo>
                <a:cubicBezTo>
                  <a:pt x="313" y="61"/>
                  <a:pt x="312" y="60"/>
                  <a:pt x="312" y="60"/>
                </a:cubicBezTo>
                <a:moveTo>
                  <a:pt x="310" y="53"/>
                </a:moveTo>
                <a:cubicBezTo>
                  <a:pt x="310" y="53"/>
                  <a:pt x="310" y="53"/>
                  <a:pt x="310" y="54"/>
                </a:cubicBezTo>
                <a:cubicBezTo>
                  <a:pt x="310" y="53"/>
                  <a:pt x="310" y="53"/>
                  <a:pt x="310" y="53"/>
                </a:cubicBezTo>
                <a:moveTo>
                  <a:pt x="311" y="70"/>
                </a:moveTo>
                <a:cubicBezTo>
                  <a:pt x="310" y="71"/>
                  <a:pt x="311" y="73"/>
                  <a:pt x="312" y="73"/>
                </a:cubicBezTo>
                <a:cubicBezTo>
                  <a:pt x="313" y="73"/>
                  <a:pt x="314" y="73"/>
                  <a:pt x="314" y="73"/>
                </a:cubicBezTo>
                <a:cubicBezTo>
                  <a:pt x="315" y="73"/>
                  <a:pt x="316" y="73"/>
                  <a:pt x="316" y="73"/>
                </a:cubicBezTo>
                <a:cubicBezTo>
                  <a:pt x="319" y="73"/>
                  <a:pt x="316" y="71"/>
                  <a:pt x="316" y="71"/>
                </a:cubicBezTo>
                <a:cubicBezTo>
                  <a:pt x="314" y="70"/>
                  <a:pt x="313" y="69"/>
                  <a:pt x="311" y="70"/>
                </a:cubicBezTo>
                <a:moveTo>
                  <a:pt x="311" y="49"/>
                </a:moveTo>
                <a:cubicBezTo>
                  <a:pt x="310" y="49"/>
                  <a:pt x="310" y="49"/>
                  <a:pt x="310" y="49"/>
                </a:cubicBezTo>
                <a:cubicBezTo>
                  <a:pt x="311" y="50"/>
                  <a:pt x="311" y="50"/>
                  <a:pt x="311" y="50"/>
                </a:cubicBezTo>
                <a:cubicBezTo>
                  <a:pt x="311" y="49"/>
                  <a:pt x="311" y="49"/>
                  <a:pt x="311" y="49"/>
                </a:cubicBezTo>
                <a:moveTo>
                  <a:pt x="313" y="57"/>
                </a:moveTo>
                <a:cubicBezTo>
                  <a:pt x="313" y="58"/>
                  <a:pt x="313" y="59"/>
                  <a:pt x="313" y="59"/>
                </a:cubicBezTo>
                <a:cubicBezTo>
                  <a:pt x="314" y="60"/>
                  <a:pt x="315" y="61"/>
                  <a:pt x="316" y="62"/>
                </a:cubicBezTo>
                <a:cubicBezTo>
                  <a:pt x="316" y="63"/>
                  <a:pt x="319" y="65"/>
                  <a:pt x="320" y="65"/>
                </a:cubicBezTo>
                <a:cubicBezTo>
                  <a:pt x="316" y="62"/>
                  <a:pt x="316" y="58"/>
                  <a:pt x="315" y="54"/>
                </a:cubicBezTo>
                <a:cubicBezTo>
                  <a:pt x="315" y="53"/>
                  <a:pt x="315" y="51"/>
                  <a:pt x="317" y="52"/>
                </a:cubicBezTo>
                <a:cubicBezTo>
                  <a:pt x="319" y="53"/>
                  <a:pt x="322" y="54"/>
                  <a:pt x="324" y="54"/>
                </a:cubicBezTo>
                <a:cubicBezTo>
                  <a:pt x="323" y="53"/>
                  <a:pt x="323" y="52"/>
                  <a:pt x="322" y="51"/>
                </a:cubicBezTo>
                <a:cubicBezTo>
                  <a:pt x="321" y="50"/>
                  <a:pt x="318" y="50"/>
                  <a:pt x="319" y="48"/>
                </a:cubicBezTo>
                <a:cubicBezTo>
                  <a:pt x="320" y="47"/>
                  <a:pt x="322" y="47"/>
                  <a:pt x="323" y="45"/>
                </a:cubicBezTo>
                <a:cubicBezTo>
                  <a:pt x="323" y="44"/>
                  <a:pt x="322" y="42"/>
                  <a:pt x="323" y="41"/>
                </a:cubicBezTo>
                <a:cubicBezTo>
                  <a:pt x="321" y="41"/>
                  <a:pt x="318" y="43"/>
                  <a:pt x="317" y="45"/>
                </a:cubicBezTo>
                <a:cubicBezTo>
                  <a:pt x="319" y="45"/>
                  <a:pt x="317" y="46"/>
                  <a:pt x="317" y="46"/>
                </a:cubicBezTo>
                <a:cubicBezTo>
                  <a:pt x="315" y="46"/>
                  <a:pt x="316" y="48"/>
                  <a:pt x="315" y="49"/>
                </a:cubicBezTo>
                <a:cubicBezTo>
                  <a:pt x="315" y="49"/>
                  <a:pt x="313" y="48"/>
                  <a:pt x="313" y="48"/>
                </a:cubicBezTo>
                <a:cubicBezTo>
                  <a:pt x="312" y="47"/>
                  <a:pt x="314" y="46"/>
                  <a:pt x="314" y="46"/>
                </a:cubicBezTo>
                <a:cubicBezTo>
                  <a:pt x="316" y="45"/>
                  <a:pt x="317" y="42"/>
                  <a:pt x="316" y="40"/>
                </a:cubicBezTo>
                <a:cubicBezTo>
                  <a:pt x="316" y="39"/>
                  <a:pt x="315" y="39"/>
                  <a:pt x="315" y="38"/>
                </a:cubicBezTo>
                <a:cubicBezTo>
                  <a:pt x="315" y="37"/>
                  <a:pt x="317" y="37"/>
                  <a:pt x="316" y="36"/>
                </a:cubicBezTo>
                <a:cubicBezTo>
                  <a:pt x="314" y="36"/>
                  <a:pt x="313" y="38"/>
                  <a:pt x="313" y="40"/>
                </a:cubicBezTo>
                <a:cubicBezTo>
                  <a:pt x="312" y="41"/>
                  <a:pt x="311" y="44"/>
                  <a:pt x="311" y="46"/>
                </a:cubicBezTo>
                <a:cubicBezTo>
                  <a:pt x="311" y="46"/>
                  <a:pt x="311" y="47"/>
                  <a:pt x="312" y="48"/>
                </a:cubicBezTo>
                <a:cubicBezTo>
                  <a:pt x="313" y="49"/>
                  <a:pt x="313" y="49"/>
                  <a:pt x="313" y="49"/>
                </a:cubicBezTo>
                <a:cubicBezTo>
                  <a:pt x="312" y="49"/>
                  <a:pt x="312" y="50"/>
                  <a:pt x="312" y="51"/>
                </a:cubicBezTo>
                <a:cubicBezTo>
                  <a:pt x="312" y="52"/>
                  <a:pt x="312" y="53"/>
                  <a:pt x="313" y="53"/>
                </a:cubicBezTo>
                <a:cubicBezTo>
                  <a:pt x="314" y="54"/>
                  <a:pt x="313" y="56"/>
                  <a:pt x="313" y="57"/>
                </a:cubicBezTo>
                <a:moveTo>
                  <a:pt x="312" y="68"/>
                </a:moveTo>
                <a:cubicBezTo>
                  <a:pt x="311" y="69"/>
                  <a:pt x="311" y="69"/>
                  <a:pt x="311" y="69"/>
                </a:cubicBezTo>
                <a:cubicBezTo>
                  <a:pt x="312" y="69"/>
                  <a:pt x="312" y="68"/>
                  <a:pt x="313" y="68"/>
                </a:cubicBezTo>
                <a:cubicBezTo>
                  <a:pt x="312" y="68"/>
                  <a:pt x="312" y="68"/>
                  <a:pt x="312" y="68"/>
                </a:cubicBezTo>
                <a:moveTo>
                  <a:pt x="312" y="88"/>
                </a:moveTo>
                <a:cubicBezTo>
                  <a:pt x="312" y="89"/>
                  <a:pt x="312" y="89"/>
                  <a:pt x="313" y="89"/>
                </a:cubicBezTo>
                <a:cubicBezTo>
                  <a:pt x="312" y="88"/>
                  <a:pt x="312" y="88"/>
                  <a:pt x="312" y="88"/>
                </a:cubicBezTo>
                <a:moveTo>
                  <a:pt x="314" y="87"/>
                </a:moveTo>
                <a:cubicBezTo>
                  <a:pt x="313" y="88"/>
                  <a:pt x="313" y="88"/>
                  <a:pt x="313" y="88"/>
                </a:cubicBezTo>
                <a:cubicBezTo>
                  <a:pt x="314" y="88"/>
                  <a:pt x="314" y="88"/>
                  <a:pt x="314" y="88"/>
                </a:cubicBezTo>
                <a:cubicBezTo>
                  <a:pt x="314" y="87"/>
                  <a:pt x="314" y="87"/>
                  <a:pt x="314" y="87"/>
                </a:cubicBezTo>
                <a:moveTo>
                  <a:pt x="316" y="85"/>
                </a:moveTo>
                <a:cubicBezTo>
                  <a:pt x="316" y="85"/>
                  <a:pt x="315" y="85"/>
                  <a:pt x="315" y="86"/>
                </a:cubicBezTo>
                <a:cubicBezTo>
                  <a:pt x="316" y="86"/>
                  <a:pt x="316" y="85"/>
                  <a:pt x="316" y="85"/>
                </a:cubicBezTo>
                <a:moveTo>
                  <a:pt x="335" y="90"/>
                </a:moveTo>
                <a:cubicBezTo>
                  <a:pt x="337" y="91"/>
                  <a:pt x="339" y="92"/>
                  <a:pt x="341" y="93"/>
                </a:cubicBezTo>
                <a:cubicBezTo>
                  <a:pt x="343" y="94"/>
                  <a:pt x="344" y="92"/>
                  <a:pt x="343" y="91"/>
                </a:cubicBezTo>
                <a:cubicBezTo>
                  <a:pt x="343" y="90"/>
                  <a:pt x="342" y="90"/>
                  <a:pt x="341" y="89"/>
                </a:cubicBezTo>
                <a:cubicBezTo>
                  <a:pt x="341" y="88"/>
                  <a:pt x="341" y="87"/>
                  <a:pt x="340" y="86"/>
                </a:cubicBezTo>
                <a:cubicBezTo>
                  <a:pt x="339" y="86"/>
                  <a:pt x="339" y="85"/>
                  <a:pt x="338" y="85"/>
                </a:cubicBezTo>
                <a:cubicBezTo>
                  <a:pt x="336" y="86"/>
                  <a:pt x="335" y="85"/>
                  <a:pt x="334" y="85"/>
                </a:cubicBezTo>
                <a:cubicBezTo>
                  <a:pt x="333" y="84"/>
                  <a:pt x="332" y="83"/>
                  <a:pt x="331" y="84"/>
                </a:cubicBezTo>
                <a:cubicBezTo>
                  <a:pt x="329" y="84"/>
                  <a:pt x="329" y="84"/>
                  <a:pt x="328" y="85"/>
                </a:cubicBezTo>
                <a:cubicBezTo>
                  <a:pt x="327" y="85"/>
                  <a:pt x="326" y="84"/>
                  <a:pt x="326" y="84"/>
                </a:cubicBezTo>
                <a:cubicBezTo>
                  <a:pt x="326" y="84"/>
                  <a:pt x="325" y="84"/>
                  <a:pt x="324" y="84"/>
                </a:cubicBezTo>
                <a:cubicBezTo>
                  <a:pt x="323" y="84"/>
                  <a:pt x="322" y="84"/>
                  <a:pt x="322" y="84"/>
                </a:cubicBezTo>
                <a:cubicBezTo>
                  <a:pt x="318" y="84"/>
                  <a:pt x="314" y="86"/>
                  <a:pt x="316" y="91"/>
                </a:cubicBezTo>
                <a:cubicBezTo>
                  <a:pt x="316" y="90"/>
                  <a:pt x="317" y="86"/>
                  <a:pt x="318" y="87"/>
                </a:cubicBezTo>
                <a:cubicBezTo>
                  <a:pt x="318" y="88"/>
                  <a:pt x="320" y="89"/>
                  <a:pt x="321" y="90"/>
                </a:cubicBezTo>
                <a:cubicBezTo>
                  <a:pt x="321" y="90"/>
                  <a:pt x="322" y="89"/>
                  <a:pt x="323" y="89"/>
                </a:cubicBezTo>
                <a:cubicBezTo>
                  <a:pt x="324" y="88"/>
                  <a:pt x="326" y="87"/>
                  <a:pt x="325" y="89"/>
                </a:cubicBezTo>
                <a:cubicBezTo>
                  <a:pt x="326" y="89"/>
                  <a:pt x="327" y="89"/>
                  <a:pt x="327" y="89"/>
                </a:cubicBezTo>
                <a:cubicBezTo>
                  <a:pt x="329" y="89"/>
                  <a:pt x="331" y="90"/>
                  <a:pt x="331" y="89"/>
                </a:cubicBezTo>
                <a:cubicBezTo>
                  <a:pt x="331" y="88"/>
                  <a:pt x="335" y="89"/>
                  <a:pt x="335" y="90"/>
                </a:cubicBezTo>
                <a:moveTo>
                  <a:pt x="317" y="91"/>
                </a:moveTo>
                <a:cubicBezTo>
                  <a:pt x="316" y="91"/>
                  <a:pt x="315" y="92"/>
                  <a:pt x="316" y="93"/>
                </a:cubicBezTo>
                <a:cubicBezTo>
                  <a:pt x="317" y="93"/>
                  <a:pt x="317" y="92"/>
                  <a:pt x="318" y="92"/>
                </a:cubicBezTo>
                <a:cubicBezTo>
                  <a:pt x="317" y="93"/>
                  <a:pt x="320" y="92"/>
                  <a:pt x="319" y="90"/>
                </a:cubicBezTo>
                <a:cubicBezTo>
                  <a:pt x="318" y="90"/>
                  <a:pt x="318" y="91"/>
                  <a:pt x="317" y="91"/>
                </a:cubicBezTo>
                <a:moveTo>
                  <a:pt x="318" y="35"/>
                </a:moveTo>
                <a:cubicBezTo>
                  <a:pt x="318" y="34"/>
                  <a:pt x="318" y="34"/>
                  <a:pt x="318" y="34"/>
                </a:cubicBezTo>
                <a:cubicBezTo>
                  <a:pt x="318" y="35"/>
                  <a:pt x="318" y="35"/>
                  <a:pt x="318" y="35"/>
                </a:cubicBezTo>
                <a:moveTo>
                  <a:pt x="319" y="37"/>
                </a:moveTo>
                <a:cubicBezTo>
                  <a:pt x="322" y="36"/>
                  <a:pt x="324" y="34"/>
                  <a:pt x="322" y="31"/>
                </a:cubicBezTo>
                <a:cubicBezTo>
                  <a:pt x="321" y="32"/>
                  <a:pt x="320" y="32"/>
                  <a:pt x="320" y="33"/>
                </a:cubicBezTo>
                <a:cubicBezTo>
                  <a:pt x="318" y="34"/>
                  <a:pt x="318" y="36"/>
                  <a:pt x="319" y="37"/>
                </a:cubicBezTo>
                <a:moveTo>
                  <a:pt x="320" y="90"/>
                </a:moveTo>
                <a:cubicBezTo>
                  <a:pt x="320" y="91"/>
                  <a:pt x="320" y="91"/>
                  <a:pt x="320" y="91"/>
                </a:cubicBezTo>
                <a:cubicBezTo>
                  <a:pt x="321" y="91"/>
                  <a:pt x="321" y="91"/>
                  <a:pt x="321" y="91"/>
                </a:cubicBezTo>
                <a:cubicBezTo>
                  <a:pt x="320" y="90"/>
                  <a:pt x="320" y="90"/>
                  <a:pt x="320" y="90"/>
                </a:cubicBezTo>
                <a:moveTo>
                  <a:pt x="322" y="90"/>
                </a:moveTo>
                <a:cubicBezTo>
                  <a:pt x="321" y="91"/>
                  <a:pt x="322" y="92"/>
                  <a:pt x="323" y="91"/>
                </a:cubicBezTo>
                <a:cubicBezTo>
                  <a:pt x="323" y="91"/>
                  <a:pt x="323" y="90"/>
                  <a:pt x="322" y="90"/>
                </a:cubicBezTo>
                <a:moveTo>
                  <a:pt x="329" y="57"/>
                </a:moveTo>
                <a:cubicBezTo>
                  <a:pt x="329" y="57"/>
                  <a:pt x="330" y="58"/>
                  <a:pt x="331" y="58"/>
                </a:cubicBezTo>
                <a:cubicBezTo>
                  <a:pt x="330" y="58"/>
                  <a:pt x="329" y="57"/>
                  <a:pt x="329" y="57"/>
                </a:cubicBezTo>
                <a:moveTo>
                  <a:pt x="335" y="76"/>
                </a:moveTo>
                <a:cubicBezTo>
                  <a:pt x="336" y="76"/>
                  <a:pt x="337" y="76"/>
                  <a:pt x="337" y="76"/>
                </a:cubicBezTo>
                <a:cubicBezTo>
                  <a:pt x="338" y="76"/>
                  <a:pt x="338" y="76"/>
                  <a:pt x="339" y="76"/>
                </a:cubicBezTo>
                <a:cubicBezTo>
                  <a:pt x="338" y="75"/>
                  <a:pt x="340" y="75"/>
                  <a:pt x="339" y="73"/>
                </a:cubicBezTo>
                <a:cubicBezTo>
                  <a:pt x="338" y="72"/>
                  <a:pt x="334" y="74"/>
                  <a:pt x="333" y="74"/>
                </a:cubicBezTo>
                <a:cubicBezTo>
                  <a:pt x="333" y="75"/>
                  <a:pt x="334" y="76"/>
                  <a:pt x="335" y="76"/>
                </a:cubicBezTo>
                <a:moveTo>
                  <a:pt x="334" y="68"/>
                </a:moveTo>
                <a:cubicBezTo>
                  <a:pt x="333" y="68"/>
                  <a:pt x="333" y="68"/>
                  <a:pt x="333" y="68"/>
                </a:cubicBezTo>
                <a:cubicBezTo>
                  <a:pt x="334" y="69"/>
                  <a:pt x="334" y="68"/>
                  <a:pt x="334" y="68"/>
                </a:cubicBezTo>
                <a:moveTo>
                  <a:pt x="336" y="57"/>
                </a:moveTo>
                <a:cubicBezTo>
                  <a:pt x="336" y="57"/>
                  <a:pt x="336" y="57"/>
                  <a:pt x="336" y="57"/>
                </a:cubicBezTo>
                <a:cubicBezTo>
                  <a:pt x="336" y="57"/>
                  <a:pt x="336" y="57"/>
                  <a:pt x="336" y="57"/>
                </a:cubicBezTo>
                <a:moveTo>
                  <a:pt x="342" y="61"/>
                </a:moveTo>
                <a:cubicBezTo>
                  <a:pt x="346" y="62"/>
                  <a:pt x="342" y="58"/>
                  <a:pt x="341" y="58"/>
                </a:cubicBezTo>
                <a:cubicBezTo>
                  <a:pt x="342" y="58"/>
                  <a:pt x="343" y="59"/>
                  <a:pt x="343" y="59"/>
                </a:cubicBezTo>
                <a:cubicBezTo>
                  <a:pt x="344" y="60"/>
                  <a:pt x="344" y="60"/>
                  <a:pt x="345" y="60"/>
                </a:cubicBezTo>
                <a:cubicBezTo>
                  <a:pt x="345" y="60"/>
                  <a:pt x="345" y="60"/>
                  <a:pt x="346" y="60"/>
                </a:cubicBezTo>
                <a:cubicBezTo>
                  <a:pt x="348" y="61"/>
                  <a:pt x="348" y="58"/>
                  <a:pt x="346" y="58"/>
                </a:cubicBezTo>
                <a:cubicBezTo>
                  <a:pt x="345" y="57"/>
                  <a:pt x="338" y="56"/>
                  <a:pt x="338" y="58"/>
                </a:cubicBezTo>
                <a:cubicBezTo>
                  <a:pt x="339" y="58"/>
                  <a:pt x="339" y="58"/>
                  <a:pt x="339" y="58"/>
                </a:cubicBezTo>
                <a:cubicBezTo>
                  <a:pt x="339" y="59"/>
                  <a:pt x="338" y="59"/>
                  <a:pt x="338" y="59"/>
                </a:cubicBezTo>
                <a:cubicBezTo>
                  <a:pt x="339" y="60"/>
                  <a:pt x="340" y="59"/>
                  <a:pt x="340" y="61"/>
                </a:cubicBezTo>
                <a:cubicBezTo>
                  <a:pt x="340" y="60"/>
                  <a:pt x="341" y="60"/>
                  <a:pt x="341" y="59"/>
                </a:cubicBezTo>
                <a:cubicBezTo>
                  <a:pt x="342" y="60"/>
                  <a:pt x="342" y="60"/>
                  <a:pt x="342" y="61"/>
                </a:cubicBezTo>
                <a:moveTo>
                  <a:pt x="339" y="65"/>
                </a:moveTo>
                <a:cubicBezTo>
                  <a:pt x="339" y="66"/>
                  <a:pt x="344" y="65"/>
                  <a:pt x="343" y="64"/>
                </a:cubicBezTo>
                <a:cubicBezTo>
                  <a:pt x="343" y="65"/>
                  <a:pt x="342" y="64"/>
                  <a:pt x="341" y="64"/>
                </a:cubicBezTo>
                <a:cubicBezTo>
                  <a:pt x="340" y="64"/>
                  <a:pt x="340" y="64"/>
                  <a:pt x="339" y="65"/>
                </a:cubicBezTo>
                <a:moveTo>
                  <a:pt x="341" y="61"/>
                </a:moveTo>
                <a:cubicBezTo>
                  <a:pt x="340" y="61"/>
                  <a:pt x="340" y="61"/>
                  <a:pt x="340" y="62"/>
                </a:cubicBezTo>
                <a:cubicBezTo>
                  <a:pt x="341" y="62"/>
                  <a:pt x="342" y="61"/>
                  <a:pt x="341" y="61"/>
                </a:cubicBezTo>
                <a:moveTo>
                  <a:pt x="344" y="65"/>
                </a:moveTo>
                <a:cubicBezTo>
                  <a:pt x="340" y="66"/>
                  <a:pt x="342" y="68"/>
                  <a:pt x="344" y="69"/>
                </a:cubicBezTo>
                <a:cubicBezTo>
                  <a:pt x="345" y="70"/>
                  <a:pt x="347" y="66"/>
                  <a:pt x="344" y="65"/>
                </a:cubicBezTo>
                <a:moveTo>
                  <a:pt x="346" y="66"/>
                </a:moveTo>
                <a:cubicBezTo>
                  <a:pt x="346" y="66"/>
                  <a:pt x="345" y="66"/>
                  <a:pt x="346" y="67"/>
                </a:cubicBezTo>
                <a:cubicBezTo>
                  <a:pt x="346" y="66"/>
                  <a:pt x="346" y="66"/>
                  <a:pt x="346" y="66"/>
                </a:cubicBezTo>
                <a:moveTo>
                  <a:pt x="347" y="96"/>
                </a:moveTo>
                <a:cubicBezTo>
                  <a:pt x="348" y="96"/>
                  <a:pt x="348" y="96"/>
                  <a:pt x="348" y="97"/>
                </a:cubicBezTo>
                <a:cubicBezTo>
                  <a:pt x="347" y="96"/>
                  <a:pt x="347" y="96"/>
                  <a:pt x="347" y="96"/>
                </a:cubicBezTo>
                <a:moveTo>
                  <a:pt x="349" y="95"/>
                </a:moveTo>
                <a:cubicBezTo>
                  <a:pt x="348" y="95"/>
                  <a:pt x="348" y="95"/>
                  <a:pt x="349" y="95"/>
                </a:cubicBezTo>
                <a:cubicBezTo>
                  <a:pt x="349" y="95"/>
                  <a:pt x="349" y="95"/>
                  <a:pt x="349" y="95"/>
                </a:cubicBezTo>
                <a:moveTo>
                  <a:pt x="367" y="96"/>
                </a:moveTo>
                <a:cubicBezTo>
                  <a:pt x="366" y="97"/>
                  <a:pt x="369" y="97"/>
                  <a:pt x="369" y="98"/>
                </a:cubicBezTo>
                <a:cubicBezTo>
                  <a:pt x="369" y="97"/>
                  <a:pt x="367" y="97"/>
                  <a:pt x="367" y="96"/>
                </a:cubicBezTo>
                <a:moveTo>
                  <a:pt x="274" y="153"/>
                </a:moveTo>
                <a:cubicBezTo>
                  <a:pt x="275" y="153"/>
                  <a:pt x="275" y="153"/>
                  <a:pt x="275" y="153"/>
                </a:cubicBezTo>
                <a:cubicBezTo>
                  <a:pt x="276" y="154"/>
                  <a:pt x="273" y="155"/>
                  <a:pt x="273" y="156"/>
                </a:cubicBezTo>
                <a:cubicBezTo>
                  <a:pt x="274" y="156"/>
                  <a:pt x="274" y="156"/>
                  <a:pt x="275" y="156"/>
                </a:cubicBezTo>
                <a:cubicBezTo>
                  <a:pt x="275" y="156"/>
                  <a:pt x="276" y="156"/>
                  <a:pt x="276" y="156"/>
                </a:cubicBezTo>
                <a:cubicBezTo>
                  <a:pt x="278" y="156"/>
                  <a:pt x="279" y="154"/>
                  <a:pt x="280" y="154"/>
                </a:cubicBezTo>
                <a:cubicBezTo>
                  <a:pt x="282" y="154"/>
                  <a:pt x="283" y="154"/>
                  <a:pt x="285" y="152"/>
                </a:cubicBezTo>
                <a:cubicBezTo>
                  <a:pt x="285" y="151"/>
                  <a:pt x="287" y="150"/>
                  <a:pt x="287" y="149"/>
                </a:cubicBezTo>
                <a:cubicBezTo>
                  <a:pt x="288" y="148"/>
                  <a:pt x="287" y="148"/>
                  <a:pt x="287" y="148"/>
                </a:cubicBezTo>
                <a:cubicBezTo>
                  <a:pt x="288" y="148"/>
                  <a:pt x="288" y="148"/>
                  <a:pt x="288" y="148"/>
                </a:cubicBezTo>
                <a:cubicBezTo>
                  <a:pt x="290" y="144"/>
                  <a:pt x="290" y="144"/>
                  <a:pt x="290" y="144"/>
                </a:cubicBezTo>
                <a:cubicBezTo>
                  <a:pt x="287" y="142"/>
                  <a:pt x="287" y="142"/>
                  <a:pt x="287" y="142"/>
                </a:cubicBezTo>
                <a:cubicBezTo>
                  <a:pt x="284" y="143"/>
                  <a:pt x="287" y="144"/>
                  <a:pt x="282" y="145"/>
                </a:cubicBezTo>
                <a:cubicBezTo>
                  <a:pt x="281" y="145"/>
                  <a:pt x="282" y="148"/>
                  <a:pt x="282" y="148"/>
                </a:cubicBezTo>
                <a:cubicBezTo>
                  <a:pt x="281" y="149"/>
                  <a:pt x="281" y="148"/>
                  <a:pt x="281" y="148"/>
                </a:cubicBezTo>
                <a:cubicBezTo>
                  <a:pt x="281" y="148"/>
                  <a:pt x="280" y="148"/>
                  <a:pt x="280" y="148"/>
                </a:cubicBezTo>
                <a:cubicBezTo>
                  <a:pt x="280" y="148"/>
                  <a:pt x="279" y="148"/>
                  <a:pt x="279" y="148"/>
                </a:cubicBezTo>
                <a:cubicBezTo>
                  <a:pt x="278" y="147"/>
                  <a:pt x="277" y="147"/>
                  <a:pt x="277" y="147"/>
                </a:cubicBezTo>
                <a:cubicBezTo>
                  <a:pt x="277" y="148"/>
                  <a:pt x="274" y="152"/>
                  <a:pt x="274" y="153"/>
                </a:cubicBezTo>
                <a:moveTo>
                  <a:pt x="232" y="135"/>
                </a:moveTo>
                <a:cubicBezTo>
                  <a:pt x="231" y="135"/>
                  <a:pt x="231" y="135"/>
                  <a:pt x="231" y="136"/>
                </a:cubicBezTo>
                <a:cubicBezTo>
                  <a:pt x="232" y="136"/>
                  <a:pt x="232" y="135"/>
                  <a:pt x="232" y="135"/>
                </a:cubicBezTo>
                <a:moveTo>
                  <a:pt x="101" y="119"/>
                </a:moveTo>
                <a:cubicBezTo>
                  <a:pt x="100" y="120"/>
                  <a:pt x="100" y="120"/>
                  <a:pt x="100" y="120"/>
                </a:cubicBezTo>
                <a:cubicBezTo>
                  <a:pt x="101" y="120"/>
                  <a:pt x="101" y="120"/>
                  <a:pt x="101" y="119"/>
                </a:cubicBezTo>
                <a:moveTo>
                  <a:pt x="114" y="115"/>
                </a:moveTo>
                <a:cubicBezTo>
                  <a:pt x="114" y="114"/>
                  <a:pt x="110" y="114"/>
                  <a:pt x="109" y="114"/>
                </a:cubicBezTo>
                <a:cubicBezTo>
                  <a:pt x="109" y="112"/>
                  <a:pt x="106" y="115"/>
                  <a:pt x="106" y="116"/>
                </a:cubicBezTo>
                <a:cubicBezTo>
                  <a:pt x="106" y="116"/>
                  <a:pt x="106" y="120"/>
                  <a:pt x="104" y="119"/>
                </a:cubicBezTo>
                <a:cubicBezTo>
                  <a:pt x="104" y="120"/>
                  <a:pt x="103" y="121"/>
                  <a:pt x="103" y="122"/>
                </a:cubicBezTo>
                <a:cubicBezTo>
                  <a:pt x="102" y="121"/>
                  <a:pt x="101" y="121"/>
                  <a:pt x="100" y="122"/>
                </a:cubicBezTo>
                <a:cubicBezTo>
                  <a:pt x="102" y="122"/>
                  <a:pt x="103" y="122"/>
                  <a:pt x="105" y="122"/>
                </a:cubicBezTo>
                <a:cubicBezTo>
                  <a:pt x="106" y="122"/>
                  <a:pt x="108" y="122"/>
                  <a:pt x="109" y="123"/>
                </a:cubicBezTo>
                <a:cubicBezTo>
                  <a:pt x="110" y="124"/>
                  <a:pt x="111" y="124"/>
                  <a:pt x="112" y="124"/>
                </a:cubicBezTo>
                <a:cubicBezTo>
                  <a:pt x="114" y="125"/>
                  <a:pt x="112" y="125"/>
                  <a:pt x="111" y="126"/>
                </a:cubicBezTo>
                <a:cubicBezTo>
                  <a:pt x="111" y="129"/>
                  <a:pt x="119" y="128"/>
                  <a:pt x="120" y="129"/>
                </a:cubicBezTo>
                <a:cubicBezTo>
                  <a:pt x="123" y="129"/>
                  <a:pt x="125" y="131"/>
                  <a:pt x="128" y="131"/>
                </a:cubicBezTo>
                <a:cubicBezTo>
                  <a:pt x="129" y="132"/>
                  <a:pt x="130" y="132"/>
                  <a:pt x="131" y="131"/>
                </a:cubicBezTo>
                <a:cubicBezTo>
                  <a:pt x="132" y="131"/>
                  <a:pt x="131" y="130"/>
                  <a:pt x="133" y="130"/>
                </a:cubicBezTo>
                <a:cubicBezTo>
                  <a:pt x="136" y="130"/>
                  <a:pt x="139" y="131"/>
                  <a:pt x="143" y="132"/>
                </a:cubicBezTo>
                <a:cubicBezTo>
                  <a:pt x="146" y="133"/>
                  <a:pt x="150" y="135"/>
                  <a:pt x="154" y="136"/>
                </a:cubicBezTo>
                <a:cubicBezTo>
                  <a:pt x="156" y="136"/>
                  <a:pt x="158" y="136"/>
                  <a:pt x="160" y="136"/>
                </a:cubicBezTo>
                <a:cubicBezTo>
                  <a:pt x="161" y="137"/>
                  <a:pt x="161" y="137"/>
                  <a:pt x="162" y="136"/>
                </a:cubicBezTo>
                <a:cubicBezTo>
                  <a:pt x="163" y="136"/>
                  <a:pt x="163" y="136"/>
                  <a:pt x="164" y="136"/>
                </a:cubicBezTo>
                <a:cubicBezTo>
                  <a:pt x="167" y="137"/>
                  <a:pt x="171" y="139"/>
                  <a:pt x="174" y="137"/>
                </a:cubicBezTo>
                <a:cubicBezTo>
                  <a:pt x="177" y="135"/>
                  <a:pt x="180" y="138"/>
                  <a:pt x="182" y="139"/>
                </a:cubicBezTo>
                <a:cubicBezTo>
                  <a:pt x="183" y="139"/>
                  <a:pt x="187" y="139"/>
                  <a:pt x="187" y="140"/>
                </a:cubicBezTo>
                <a:cubicBezTo>
                  <a:pt x="187" y="141"/>
                  <a:pt x="188" y="141"/>
                  <a:pt x="189" y="141"/>
                </a:cubicBezTo>
                <a:cubicBezTo>
                  <a:pt x="190" y="141"/>
                  <a:pt x="188" y="139"/>
                  <a:pt x="188" y="139"/>
                </a:cubicBezTo>
                <a:cubicBezTo>
                  <a:pt x="186" y="137"/>
                  <a:pt x="188" y="135"/>
                  <a:pt x="188" y="133"/>
                </a:cubicBezTo>
                <a:cubicBezTo>
                  <a:pt x="188" y="131"/>
                  <a:pt x="186" y="131"/>
                  <a:pt x="185" y="131"/>
                </a:cubicBezTo>
                <a:cubicBezTo>
                  <a:pt x="184" y="130"/>
                  <a:pt x="184" y="130"/>
                  <a:pt x="183" y="131"/>
                </a:cubicBezTo>
                <a:cubicBezTo>
                  <a:pt x="182" y="131"/>
                  <a:pt x="182" y="131"/>
                  <a:pt x="181" y="131"/>
                </a:cubicBezTo>
                <a:cubicBezTo>
                  <a:pt x="180" y="131"/>
                  <a:pt x="180" y="131"/>
                  <a:pt x="179" y="131"/>
                </a:cubicBezTo>
                <a:cubicBezTo>
                  <a:pt x="178" y="131"/>
                  <a:pt x="177" y="131"/>
                  <a:pt x="176" y="131"/>
                </a:cubicBezTo>
                <a:cubicBezTo>
                  <a:pt x="175" y="131"/>
                  <a:pt x="172" y="130"/>
                  <a:pt x="172" y="129"/>
                </a:cubicBezTo>
                <a:cubicBezTo>
                  <a:pt x="171" y="128"/>
                  <a:pt x="173" y="125"/>
                  <a:pt x="171" y="126"/>
                </a:cubicBezTo>
                <a:cubicBezTo>
                  <a:pt x="171" y="125"/>
                  <a:pt x="170" y="124"/>
                  <a:pt x="170" y="123"/>
                </a:cubicBezTo>
                <a:cubicBezTo>
                  <a:pt x="169" y="123"/>
                  <a:pt x="168" y="123"/>
                  <a:pt x="167" y="123"/>
                </a:cubicBezTo>
                <a:cubicBezTo>
                  <a:pt x="167" y="123"/>
                  <a:pt x="166" y="123"/>
                  <a:pt x="166" y="123"/>
                </a:cubicBezTo>
                <a:cubicBezTo>
                  <a:pt x="165" y="123"/>
                  <a:pt x="165" y="123"/>
                  <a:pt x="165" y="122"/>
                </a:cubicBezTo>
                <a:cubicBezTo>
                  <a:pt x="164" y="122"/>
                  <a:pt x="163" y="122"/>
                  <a:pt x="162" y="122"/>
                </a:cubicBezTo>
                <a:cubicBezTo>
                  <a:pt x="161" y="121"/>
                  <a:pt x="160" y="120"/>
                  <a:pt x="160" y="121"/>
                </a:cubicBezTo>
                <a:cubicBezTo>
                  <a:pt x="159" y="121"/>
                  <a:pt x="157" y="121"/>
                  <a:pt x="156" y="120"/>
                </a:cubicBezTo>
                <a:cubicBezTo>
                  <a:pt x="154" y="118"/>
                  <a:pt x="153" y="117"/>
                  <a:pt x="152" y="121"/>
                </a:cubicBezTo>
                <a:cubicBezTo>
                  <a:pt x="151" y="122"/>
                  <a:pt x="151" y="124"/>
                  <a:pt x="149" y="123"/>
                </a:cubicBezTo>
                <a:cubicBezTo>
                  <a:pt x="148" y="123"/>
                  <a:pt x="148" y="123"/>
                  <a:pt x="146" y="123"/>
                </a:cubicBezTo>
                <a:cubicBezTo>
                  <a:pt x="146" y="123"/>
                  <a:pt x="145" y="123"/>
                  <a:pt x="144" y="123"/>
                </a:cubicBezTo>
                <a:cubicBezTo>
                  <a:pt x="142" y="122"/>
                  <a:pt x="141" y="123"/>
                  <a:pt x="140" y="123"/>
                </a:cubicBezTo>
                <a:cubicBezTo>
                  <a:pt x="139" y="123"/>
                  <a:pt x="139" y="122"/>
                  <a:pt x="138" y="122"/>
                </a:cubicBezTo>
                <a:cubicBezTo>
                  <a:pt x="137" y="122"/>
                  <a:pt x="137" y="122"/>
                  <a:pt x="136" y="122"/>
                </a:cubicBezTo>
                <a:cubicBezTo>
                  <a:pt x="133" y="124"/>
                  <a:pt x="132" y="119"/>
                  <a:pt x="130" y="118"/>
                </a:cubicBezTo>
                <a:cubicBezTo>
                  <a:pt x="129" y="116"/>
                  <a:pt x="129" y="117"/>
                  <a:pt x="128" y="117"/>
                </a:cubicBezTo>
                <a:cubicBezTo>
                  <a:pt x="127" y="117"/>
                  <a:pt x="125" y="116"/>
                  <a:pt x="124" y="116"/>
                </a:cubicBezTo>
                <a:cubicBezTo>
                  <a:pt x="123" y="117"/>
                  <a:pt x="122" y="115"/>
                  <a:pt x="121" y="115"/>
                </a:cubicBezTo>
                <a:cubicBezTo>
                  <a:pt x="120" y="114"/>
                  <a:pt x="119" y="114"/>
                  <a:pt x="117" y="113"/>
                </a:cubicBezTo>
                <a:cubicBezTo>
                  <a:pt x="117" y="115"/>
                  <a:pt x="116" y="116"/>
                  <a:pt x="114" y="115"/>
                </a:cubicBezTo>
                <a:moveTo>
                  <a:pt x="134" y="130"/>
                </a:moveTo>
                <a:cubicBezTo>
                  <a:pt x="135" y="131"/>
                  <a:pt x="136" y="131"/>
                  <a:pt x="136" y="131"/>
                </a:cubicBezTo>
                <a:cubicBezTo>
                  <a:pt x="136" y="131"/>
                  <a:pt x="135" y="131"/>
                  <a:pt x="134" y="130"/>
                </a:cubicBezTo>
                <a:moveTo>
                  <a:pt x="173" y="123"/>
                </a:moveTo>
                <a:cubicBezTo>
                  <a:pt x="172" y="123"/>
                  <a:pt x="170" y="124"/>
                  <a:pt x="171" y="125"/>
                </a:cubicBezTo>
                <a:cubicBezTo>
                  <a:pt x="172" y="126"/>
                  <a:pt x="175" y="127"/>
                  <a:pt x="175" y="125"/>
                </a:cubicBezTo>
                <a:cubicBezTo>
                  <a:pt x="177" y="127"/>
                  <a:pt x="178" y="126"/>
                  <a:pt x="180" y="125"/>
                </a:cubicBezTo>
                <a:cubicBezTo>
                  <a:pt x="181" y="125"/>
                  <a:pt x="182" y="125"/>
                  <a:pt x="182" y="125"/>
                </a:cubicBezTo>
                <a:cubicBezTo>
                  <a:pt x="182" y="124"/>
                  <a:pt x="183" y="124"/>
                  <a:pt x="184" y="124"/>
                </a:cubicBezTo>
                <a:cubicBezTo>
                  <a:pt x="184" y="122"/>
                  <a:pt x="181" y="123"/>
                  <a:pt x="180" y="123"/>
                </a:cubicBezTo>
                <a:cubicBezTo>
                  <a:pt x="179" y="123"/>
                  <a:pt x="178" y="123"/>
                  <a:pt x="177" y="123"/>
                </a:cubicBezTo>
                <a:cubicBezTo>
                  <a:pt x="176" y="123"/>
                  <a:pt x="175" y="123"/>
                  <a:pt x="173" y="123"/>
                </a:cubicBezTo>
                <a:moveTo>
                  <a:pt x="171" y="112"/>
                </a:moveTo>
                <a:cubicBezTo>
                  <a:pt x="170" y="112"/>
                  <a:pt x="170" y="112"/>
                  <a:pt x="170" y="113"/>
                </a:cubicBezTo>
                <a:cubicBezTo>
                  <a:pt x="171" y="113"/>
                  <a:pt x="171" y="112"/>
                  <a:pt x="171" y="112"/>
                </a:cubicBezTo>
                <a:moveTo>
                  <a:pt x="186" y="124"/>
                </a:moveTo>
                <a:cubicBezTo>
                  <a:pt x="187" y="125"/>
                  <a:pt x="187" y="125"/>
                  <a:pt x="187" y="125"/>
                </a:cubicBezTo>
                <a:cubicBezTo>
                  <a:pt x="186" y="124"/>
                  <a:pt x="186" y="124"/>
                  <a:pt x="186" y="124"/>
                </a:cubicBezTo>
                <a:moveTo>
                  <a:pt x="188" y="134"/>
                </a:moveTo>
                <a:cubicBezTo>
                  <a:pt x="187" y="136"/>
                  <a:pt x="190" y="137"/>
                  <a:pt x="192" y="138"/>
                </a:cubicBezTo>
                <a:cubicBezTo>
                  <a:pt x="192" y="138"/>
                  <a:pt x="193" y="139"/>
                  <a:pt x="194" y="140"/>
                </a:cubicBezTo>
                <a:cubicBezTo>
                  <a:pt x="195" y="141"/>
                  <a:pt x="194" y="141"/>
                  <a:pt x="194" y="142"/>
                </a:cubicBezTo>
                <a:cubicBezTo>
                  <a:pt x="194" y="142"/>
                  <a:pt x="196" y="139"/>
                  <a:pt x="197" y="139"/>
                </a:cubicBezTo>
                <a:cubicBezTo>
                  <a:pt x="198" y="139"/>
                  <a:pt x="201" y="138"/>
                  <a:pt x="199" y="136"/>
                </a:cubicBezTo>
                <a:cubicBezTo>
                  <a:pt x="198" y="135"/>
                  <a:pt x="196" y="134"/>
                  <a:pt x="194" y="135"/>
                </a:cubicBezTo>
                <a:cubicBezTo>
                  <a:pt x="192" y="135"/>
                  <a:pt x="190" y="136"/>
                  <a:pt x="188" y="134"/>
                </a:cubicBezTo>
                <a:moveTo>
                  <a:pt x="188" y="125"/>
                </a:moveTo>
                <a:cubicBezTo>
                  <a:pt x="189" y="125"/>
                  <a:pt x="189" y="125"/>
                  <a:pt x="189" y="125"/>
                </a:cubicBezTo>
                <a:cubicBezTo>
                  <a:pt x="188" y="125"/>
                  <a:pt x="188" y="125"/>
                  <a:pt x="188" y="125"/>
                </a:cubicBezTo>
                <a:moveTo>
                  <a:pt x="196" y="122"/>
                </a:moveTo>
                <a:cubicBezTo>
                  <a:pt x="195" y="123"/>
                  <a:pt x="195" y="123"/>
                  <a:pt x="195" y="124"/>
                </a:cubicBezTo>
                <a:cubicBezTo>
                  <a:pt x="196" y="123"/>
                  <a:pt x="197" y="123"/>
                  <a:pt x="198" y="123"/>
                </a:cubicBezTo>
                <a:cubicBezTo>
                  <a:pt x="198" y="122"/>
                  <a:pt x="197" y="122"/>
                  <a:pt x="196" y="122"/>
                </a:cubicBezTo>
                <a:moveTo>
                  <a:pt x="198" y="141"/>
                </a:moveTo>
                <a:cubicBezTo>
                  <a:pt x="199" y="141"/>
                  <a:pt x="199" y="140"/>
                  <a:pt x="198" y="140"/>
                </a:cubicBezTo>
                <a:cubicBezTo>
                  <a:pt x="198" y="141"/>
                  <a:pt x="198" y="141"/>
                  <a:pt x="198" y="141"/>
                </a:cubicBezTo>
                <a:cubicBezTo>
                  <a:pt x="198" y="141"/>
                  <a:pt x="198" y="141"/>
                  <a:pt x="198" y="141"/>
                </a:cubicBezTo>
                <a:moveTo>
                  <a:pt x="206" y="136"/>
                </a:moveTo>
                <a:cubicBezTo>
                  <a:pt x="204" y="136"/>
                  <a:pt x="203" y="137"/>
                  <a:pt x="203" y="139"/>
                </a:cubicBezTo>
                <a:cubicBezTo>
                  <a:pt x="203" y="140"/>
                  <a:pt x="203" y="142"/>
                  <a:pt x="201" y="141"/>
                </a:cubicBezTo>
                <a:cubicBezTo>
                  <a:pt x="200" y="142"/>
                  <a:pt x="207" y="142"/>
                  <a:pt x="207" y="142"/>
                </a:cubicBezTo>
                <a:cubicBezTo>
                  <a:pt x="207" y="141"/>
                  <a:pt x="208" y="139"/>
                  <a:pt x="209" y="138"/>
                </a:cubicBezTo>
                <a:cubicBezTo>
                  <a:pt x="210" y="136"/>
                  <a:pt x="207" y="135"/>
                  <a:pt x="206" y="136"/>
                </a:cubicBezTo>
                <a:moveTo>
                  <a:pt x="220" y="142"/>
                </a:moveTo>
                <a:cubicBezTo>
                  <a:pt x="222" y="141"/>
                  <a:pt x="224" y="141"/>
                  <a:pt x="225" y="139"/>
                </a:cubicBezTo>
                <a:cubicBezTo>
                  <a:pt x="226" y="140"/>
                  <a:pt x="225" y="141"/>
                  <a:pt x="225" y="142"/>
                </a:cubicBezTo>
                <a:cubicBezTo>
                  <a:pt x="226" y="142"/>
                  <a:pt x="227" y="142"/>
                  <a:pt x="227" y="141"/>
                </a:cubicBezTo>
                <a:cubicBezTo>
                  <a:pt x="228" y="141"/>
                  <a:pt x="229" y="142"/>
                  <a:pt x="230" y="142"/>
                </a:cubicBezTo>
                <a:cubicBezTo>
                  <a:pt x="229" y="141"/>
                  <a:pt x="229" y="141"/>
                  <a:pt x="228" y="141"/>
                </a:cubicBezTo>
                <a:cubicBezTo>
                  <a:pt x="229" y="140"/>
                  <a:pt x="229" y="140"/>
                  <a:pt x="230" y="140"/>
                </a:cubicBezTo>
                <a:cubicBezTo>
                  <a:pt x="231" y="141"/>
                  <a:pt x="232" y="141"/>
                  <a:pt x="233" y="139"/>
                </a:cubicBezTo>
                <a:cubicBezTo>
                  <a:pt x="231" y="141"/>
                  <a:pt x="231" y="138"/>
                  <a:pt x="231" y="137"/>
                </a:cubicBezTo>
                <a:cubicBezTo>
                  <a:pt x="230" y="135"/>
                  <a:pt x="228" y="137"/>
                  <a:pt x="228" y="138"/>
                </a:cubicBezTo>
                <a:cubicBezTo>
                  <a:pt x="228" y="137"/>
                  <a:pt x="227" y="135"/>
                  <a:pt x="225" y="136"/>
                </a:cubicBezTo>
                <a:cubicBezTo>
                  <a:pt x="224" y="138"/>
                  <a:pt x="223" y="135"/>
                  <a:pt x="222" y="135"/>
                </a:cubicBezTo>
                <a:cubicBezTo>
                  <a:pt x="221" y="134"/>
                  <a:pt x="218" y="135"/>
                  <a:pt x="219" y="136"/>
                </a:cubicBezTo>
                <a:cubicBezTo>
                  <a:pt x="220" y="138"/>
                  <a:pt x="222" y="138"/>
                  <a:pt x="224" y="139"/>
                </a:cubicBezTo>
                <a:cubicBezTo>
                  <a:pt x="223" y="140"/>
                  <a:pt x="222" y="140"/>
                  <a:pt x="221" y="140"/>
                </a:cubicBezTo>
                <a:cubicBezTo>
                  <a:pt x="219" y="141"/>
                  <a:pt x="219" y="139"/>
                  <a:pt x="218" y="139"/>
                </a:cubicBezTo>
                <a:cubicBezTo>
                  <a:pt x="217" y="136"/>
                  <a:pt x="212" y="137"/>
                  <a:pt x="210" y="139"/>
                </a:cubicBezTo>
                <a:cubicBezTo>
                  <a:pt x="209" y="140"/>
                  <a:pt x="210" y="141"/>
                  <a:pt x="210" y="142"/>
                </a:cubicBezTo>
                <a:cubicBezTo>
                  <a:pt x="209" y="143"/>
                  <a:pt x="211" y="144"/>
                  <a:pt x="212" y="144"/>
                </a:cubicBezTo>
                <a:cubicBezTo>
                  <a:pt x="212" y="144"/>
                  <a:pt x="213" y="144"/>
                  <a:pt x="213" y="144"/>
                </a:cubicBezTo>
                <a:cubicBezTo>
                  <a:pt x="214" y="143"/>
                  <a:pt x="214" y="143"/>
                  <a:pt x="215" y="143"/>
                </a:cubicBezTo>
                <a:cubicBezTo>
                  <a:pt x="215" y="143"/>
                  <a:pt x="215" y="144"/>
                  <a:pt x="215" y="143"/>
                </a:cubicBezTo>
                <a:cubicBezTo>
                  <a:pt x="217" y="143"/>
                  <a:pt x="219" y="142"/>
                  <a:pt x="220" y="142"/>
                </a:cubicBezTo>
                <a:moveTo>
                  <a:pt x="217" y="137"/>
                </a:moveTo>
                <a:cubicBezTo>
                  <a:pt x="217" y="137"/>
                  <a:pt x="218" y="136"/>
                  <a:pt x="218" y="135"/>
                </a:cubicBezTo>
                <a:cubicBezTo>
                  <a:pt x="216" y="134"/>
                  <a:pt x="217" y="136"/>
                  <a:pt x="217" y="137"/>
                </a:cubicBezTo>
                <a:moveTo>
                  <a:pt x="230" y="148"/>
                </a:moveTo>
                <a:cubicBezTo>
                  <a:pt x="231" y="150"/>
                  <a:pt x="233" y="150"/>
                  <a:pt x="235" y="150"/>
                </a:cubicBezTo>
                <a:cubicBezTo>
                  <a:pt x="238" y="151"/>
                  <a:pt x="240" y="153"/>
                  <a:pt x="241" y="154"/>
                </a:cubicBezTo>
                <a:cubicBezTo>
                  <a:pt x="244" y="157"/>
                  <a:pt x="250" y="154"/>
                  <a:pt x="247" y="151"/>
                </a:cubicBezTo>
                <a:cubicBezTo>
                  <a:pt x="246" y="150"/>
                  <a:pt x="245" y="149"/>
                  <a:pt x="243" y="149"/>
                </a:cubicBezTo>
                <a:cubicBezTo>
                  <a:pt x="240" y="147"/>
                  <a:pt x="240" y="147"/>
                  <a:pt x="240" y="147"/>
                </a:cubicBezTo>
                <a:cubicBezTo>
                  <a:pt x="236" y="147"/>
                  <a:pt x="236" y="147"/>
                  <a:pt x="236" y="147"/>
                </a:cubicBezTo>
                <a:cubicBezTo>
                  <a:pt x="235" y="147"/>
                  <a:pt x="234" y="147"/>
                  <a:pt x="234" y="147"/>
                </a:cubicBezTo>
                <a:cubicBezTo>
                  <a:pt x="232" y="147"/>
                  <a:pt x="231" y="147"/>
                  <a:pt x="230" y="148"/>
                </a:cubicBezTo>
                <a:moveTo>
                  <a:pt x="235" y="138"/>
                </a:moveTo>
                <a:cubicBezTo>
                  <a:pt x="235" y="138"/>
                  <a:pt x="234" y="139"/>
                  <a:pt x="235" y="140"/>
                </a:cubicBezTo>
                <a:cubicBezTo>
                  <a:pt x="235" y="139"/>
                  <a:pt x="237" y="138"/>
                  <a:pt x="235" y="138"/>
                </a:cubicBezTo>
                <a:moveTo>
                  <a:pt x="237" y="139"/>
                </a:moveTo>
                <a:cubicBezTo>
                  <a:pt x="237" y="140"/>
                  <a:pt x="237" y="140"/>
                  <a:pt x="237" y="141"/>
                </a:cubicBezTo>
                <a:cubicBezTo>
                  <a:pt x="238" y="141"/>
                  <a:pt x="238" y="140"/>
                  <a:pt x="238" y="139"/>
                </a:cubicBezTo>
                <a:cubicBezTo>
                  <a:pt x="237" y="139"/>
                  <a:pt x="237" y="139"/>
                  <a:pt x="237" y="139"/>
                </a:cubicBezTo>
                <a:moveTo>
                  <a:pt x="240" y="141"/>
                </a:moveTo>
                <a:cubicBezTo>
                  <a:pt x="241" y="141"/>
                  <a:pt x="242" y="141"/>
                  <a:pt x="243" y="141"/>
                </a:cubicBezTo>
                <a:cubicBezTo>
                  <a:pt x="243" y="141"/>
                  <a:pt x="244" y="141"/>
                  <a:pt x="244" y="141"/>
                </a:cubicBezTo>
                <a:cubicBezTo>
                  <a:pt x="245" y="141"/>
                  <a:pt x="247" y="141"/>
                  <a:pt x="248" y="142"/>
                </a:cubicBezTo>
                <a:cubicBezTo>
                  <a:pt x="249" y="142"/>
                  <a:pt x="250" y="143"/>
                  <a:pt x="251" y="142"/>
                </a:cubicBezTo>
                <a:cubicBezTo>
                  <a:pt x="252" y="142"/>
                  <a:pt x="254" y="143"/>
                  <a:pt x="253" y="141"/>
                </a:cubicBezTo>
                <a:cubicBezTo>
                  <a:pt x="256" y="142"/>
                  <a:pt x="257" y="142"/>
                  <a:pt x="260" y="141"/>
                </a:cubicBezTo>
                <a:cubicBezTo>
                  <a:pt x="262" y="140"/>
                  <a:pt x="268" y="141"/>
                  <a:pt x="267" y="138"/>
                </a:cubicBezTo>
                <a:cubicBezTo>
                  <a:pt x="268" y="138"/>
                  <a:pt x="268" y="136"/>
                  <a:pt x="269" y="136"/>
                </a:cubicBezTo>
                <a:cubicBezTo>
                  <a:pt x="268" y="135"/>
                  <a:pt x="267" y="133"/>
                  <a:pt x="266" y="136"/>
                </a:cubicBezTo>
                <a:cubicBezTo>
                  <a:pt x="267" y="135"/>
                  <a:pt x="268" y="135"/>
                  <a:pt x="268" y="136"/>
                </a:cubicBezTo>
                <a:cubicBezTo>
                  <a:pt x="267" y="137"/>
                  <a:pt x="265" y="137"/>
                  <a:pt x="264" y="138"/>
                </a:cubicBezTo>
                <a:cubicBezTo>
                  <a:pt x="263" y="140"/>
                  <a:pt x="261" y="139"/>
                  <a:pt x="260" y="138"/>
                </a:cubicBezTo>
                <a:cubicBezTo>
                  <a:pt x="259" y="138"/>
                  <a:pt x="258" y="138"/>
                  <a:pt x="258" y="138"/>
                </a:cubicBezTo>
                <a:cubicBezTo>
                  <a:pt x="257" y="138"/>
                  <a:pt x="257" y="139"/>
                  <a:pt x="256" y="138"/>
                </a:cubicBezTo>
                <a:cubicBezTo>
                  <a:pt x="255" y="138"/>
                  <a:pt x="255" y="139"/>
                  <a:pt x="255" y="139"/>
                </a:cubicBezTo>
                <a:cubicBezTo>
                  <a:pt x="254" y="139"/>
                  <a:pt x="253" y="138"/>
                  <a:pt x="253" y="138"/>
                </a:cubicBezTo>
                <a:cubicBezTo>
                  <a:pt x="251" y="137"/>
                  <a:pt x="249" y="137"/>
                  <a:pt x="247" y="136"/>
                </a:cubicBezTo>
                <a:cubicBezTo>
                  <a:pt x="244" y="136"/>
                  <a:pt x="243" y="137"/>
                  <a:pt x="241" y="138"/>
                </a:cubicBezTo>
                <a:cubicBezTo>
                  <a:pt x="239" y="138"/>
                  <a:pt x="239" y="138"/>
                  <a:pt x="239" y="140"/>
                </a:cubicBezTo>
                <a:cubicBezTo>
                  <a:pt x="239" y="140"/>
                  <a:pt x="239" y="143"/>
                  <a:pt x="240" y="141"/>
                </a:cubicBezTo>
                <a:moveTo>
                  <a:pt x="245" y="112"/>
                </a:moveTo>
                <a:cubicBezTo>
                  <a:pt x="243" y="113"/>
                  <a:pt x="245" y="118"/>
                  <a:pt x="245" y="119"/>
                </a:cubicBezTo>
                <a:cubicBezTo>
                  <a:pt x="245" y="117"/>
                  <a:pt x="245" y="114"/>
                  <a:pt x="245" y="112"/>
                </a:cubicBezTo>
                <a:moveTo>
                  <a:pt x="247" y="124"/>
                </a:moveTo>
                <a:cubicBezTo>
                  <a:pt x="246" y="124"/>
                  <a:pt x="246" y="125"/>
                  <a:pt x="247" y="125"/>
                </a:cubicBezTo>
                <a:cubicBezTo>
                  <a:pt x="247" y="125"/>
                  <a:pt x="247" y="125"/>
                  <a:pt x="247" y="125"/>
                </a:cubicBezTo>
                <a:cubicBezTo>
                  <a:pt x="247" y="124"/>
                  <a:pt x="247" y="124"/>
                  <a:pt x="247" y="124"/>
                </a:cubicBezTo>
                <a:moveTo>
                  <a:pt x="248" y="126"/>
                </a:moveTo>
                <a:cubicBezTo>
                  <a:pt x="249" y="127"/>
                  <a:pt x="250" y="127"/>
                  <a:pt x="250" y="127"/>
                </a:cubicBezTo>
                <a:cubicBezTo>
                  <a:pt x="249" y="127"/>
                  <a:pt x="249" y="127"/>
                  <a:pt x="248" y="126"/>
                </a:cubicBezTo>
                <a:moveTo>
                  <a:pt x="255" y="159"/>
                </a:moveTo>
                <a:cubicBezTo>
                  <a:pt x="256" y="158"/>
                  <a:pt x="256" y="158"/>
                  <a:pt x="256" y="158"/>
                </a:cubicBezTo>
                <a:cubicBezTo>
                  <a:pt x="255" y="159"/>
                  <a:pt x="255" y="159"/>
                  <a:pt x="255" y="159"/>
                </a:cubicBezTo>
                <a:moveTo>
                  <a:pt x="257" y="158"/>
                </a:moveTo>
                <a:cubicBezTo>
                  <a:pt x="256" y="158"/>
                  <a:pt x="256" y="158"/>
                  <a:pt x="256" y="158"/>
                </a:cubicBezTo>
                <a:cubicBezTo>
                  <a:pt x="257" y="159"/>
                  <a:pt x="258" y="158"/>
                  <a:pt x="259" y="158"/>
                </a:cubicBezTo>
                <a:cubicBezTo>
                  <a:pt x="259" y="157"/>
                  <a:pt x="259" y="157"/>
                  <a:pt x="259" y="157"/>
                </a:cubicBezTo>
                <a:cubicBezTo>
                  <a:pt x="258" y="156"/>
                  <a:pt x="257" y="158"/>
                  <a:pt x="257" y="158"/>
                </a:cubicBezTo>
                <a:moveTo>
                  <a:pt x="267" y="160"/>
                </a:moveTo>
                <a:cubicBezTo>
                  <a:pt x="267" y="161"/>
                  <a:pt x="267" y="161"/>
                  <a:pt x="267" y="162"/>
                </a:cubicBezTo>
                <a:cubicBezTo>
                  <a:pt x="269" y="161"/>
                  <a:pt x="271" y="160"/>
                  <a:pt x="273" y="159"/>
                </a:cubicBezTo>
                <a:cubicBezTo>
                  <a:pt x="272" y="159"/>
                  <a:pt x="272" y="158"/>
                  <a:pt x="272" y="158"/>
                </a:cubicBezTo>
                <a:cubicBezTo>
                  <a:pt x="270" y="158"/>
                  <a:pt x="269" y="159"/>
                  <a:pt x="267" y="160"/>
                </a:cubicBezTo>
                <a:moveTo>
                  <a:pt x="268" y="138"/>
                </a:moveTo>
                <a:cubicBezTo>
                  <a:pt x="268" y="139"/>
                  <a:pt x="268" y="139"/>
                  <a:pt x="268" y="139"/>
                </a:cubicBezTo>
                <a:cubicBezTo>
                  <a:pt x="269" y="139"/>
                  <a:pt x="269" y="138"/>
                  <a:pt x="270" y="138"/>
                </a:cubicBezTo>
                <a:cubicBezTo>
                  <a:pt x="269" y="138"/>
                  <a:pt x="268" y="138"/>
                  <a:pt x="268" y="138"/>
                </a:cubicBezTo>
                <a:moveTo>
                  <a:pt x="270" y="136"/>
                </a:moveTo>
                <a:cubicBezTo>
                  <a:pt x="269" y="137"/>
                  <a:pt x="269" y="137"/>
                  <a:pt x="269" y="137"/>
                </a:cubicBezTo>
                <a:cubicBezTo>
                  <a:pt x="269" y="137"/>
                  <a:pt x="270" y="137"/>
                  <a:pt x="270" y="137"/>
                </a:cubicBezTo>
                <a:cubicBezTo>
                  <a:pt x="271" y="137"/>
                  <a:pt x="272" y="137"/>
                  <a:pt x="272" y="137"/>
                </a:cubicBezTo>
                <a:cubicBezTo>
                  <a:pt x="272" y="135"/>
                  <a:pt x="270" y="136"/>
                  <a:pt x="270" y="136"/>
                </a:cubicBezTo>
                <a:moveTo>
                  <a:pt x="272" y="154"/>
                </a:moveTo>
                <a:cubicBezTo>
                  <a:pt x="272" y="155"/>
                  <a:pt x="272" y="155"/>
                  <a:pt x="272" y="156"/>
                </a:cubicBezTo>
                <a:cubicBezTo>
                  <a:pt x="273" y="156"/>
                  <a:pt x="273" y="155"/>
                  <a:pt x="272" y="154"/>
                </a:cubicBezTo>
                <a:moveTo>
                  <a:pt x="273" y="136"/>
                </a:moveTo>
                <a:cubicBezTo>
                  <a:pt x="273" y="137"/>
                  <a:pt x="273" y="137"/>
                  <a:pt x="273" y="137"/>
                </a:cubicBezTo>
                <a:cubicBezTo>
                  <a:pt x="273" y="137"/>
                  <a:pt x="271" y="138"/>
                  <a:pt x="271" y="138"/>
                </a:cubicBezTo>
                <a:cubicBezTo>
                  <a:pt x="271" y="139"/>
                  <a:pt x="272" y="139"/>
                  <a:pt x="273" y="139"/>
                </a:cubicBezTo>
                <a:cubicBezTo>
                  <a:pt x="273" y="139"/>
                  <a:pt x="274" y="139"/>
                  <a:pt x="274" y="139"/>
                </a:cubicBezTo>
                <a:cubicBezTo>
                  <a:pt x="274" y="137"/>
                  <a:pt x="276" y="136"/>
                  <a:pt x="278" y="136"/>
                </a:cubicBezTo>
                <a:cubicBezTo>
                  <a:pt x="276" y="134"/>
                  <a:pt x="275" y="137"/>
                  <a:pt x="274" y="137"/>
                </a:cubicBezTo>
                <a:cubicBezTo>
                  <a:pt x="274" y="136"/>
                  <a:pt x="274" y="136"/>
                  <a:pt x="273" y="136"/>
                </a:cubicBezTo>
                <a:moveTo>
                  <a:pt x="278" y="137"/>
                </a:moveTo>
                <a:cubicBezTo>
                  <a:pt x="278" y="137"/>
                  <a:pt x="278" y="137"/>
                  <a:pt x="278" y="138"/>
                </a:cubicBezTo>
                <a:cubicBezTo>
                  <a:pt x="278" y="138"/>
                  <a:pt x="279" y="138"/>
                  <a:pt x="279" y="139"/>
                </a:cubicBezTo>
                <a:cubicBezTo>
                  <a:pt x="280" y="138"/>
                  <a:pt x="282" y="136"/>
                  <a:pt x="280" y="135"/>
                </a:cubicBezTo>
                <a:cubicBezTo>
                  <a:pt x="280" y="136"/>
                  <a:pt x="279" y="137"/>
                  <a:pt x="278" y="137"/>
                </a:cubicBezTo>
                <a:moveTo>
                  <a:pt x="283" y="135"/>
                </a:moveTo>
                <a:cubicBezTo>
                  <a:pt x="282" y="135"/>
                  <a:pt x="282" y="137"/>
                  <a:pt x="283" y="136"/>
                </a:cubicBezTo>
                <a:cubicBezTo>
                  <a:pt x="282" y="136"/>
                  <a:pt x="282" y="137"/>
                  <a:pt x="282" y="138"/>
                </a:cubicBezTo>
                <a:cubicBezTo>
                  <a:pt x="284" y="138"/>
                  <a:pt x="286" y="138"/>
                  <a:pt x="288" y="137"/>
                </a:cubicBezTo>
                <a:cubicBezTo>
                  <a:pt x="290" y="136"/>
                  <a:pt x="289" y="135"/>
                  <a:pt x="288" y="135"/>
                </a:cubicBezTo>
                <a:cubicBezTo>
                  <a:pt x="287" y="135"/>
                  <a:pt x="287" y="135"/>
                  <a:pt x="287" y="135"/>
                </a:cubicBezTo>
                <a:cubicBezTo>
                  <a:pt x="286" y="135"/>
                  <a:pt x="286" y="135"/>
                  <a:pt x="286" y="135"/>
                </a:cubicBezTo>
                <a:cubicBezTo>
                  <a:pt x="285" y="135"/>
                  <a:pt x="284" y="135"/>
                  <a:pt x="283" y="135"/>
                </a:cubicBezTo>
                <a:moveTo>
                  <a:pt x="294" y="135"/>
                </a:moveTo>
                <a:cubicBezTo>
                  <a:pt x="293" y="135"/>
                  <a:pt x="293" y="136"/>
                  <a:pt x="293" y="136"/>
                </a:cubicBezTo>
                <a:cubicBezTo>
                  <a:pt x="293" y="136"/>
                  <a:pt x="294" y="136"/>
                  <a:pt x="294" y="135"/>
                </a:cubicBezTo>
                <a:moveTo>
                  <a:pt x="295" y="134"/>
                </a:moveTo>
                <a:cubicBezTo>
                  <a:pt x="297" y="132"/>
                  <a:pt x="299" y="133"/>
                  <a:pt x="301" y="133"/>
                </a:cubicBezTo>
                <a:cubicBezTo>
                  <a:pt x="302" y="133"/>
                  <a:pt x="302" y="133"/>
                  <a:pt x="303" y="132"/>
                </a:cubicBezTo>
                <a:cubicBezTo>
                  <a:pt x="303" y="132"/>
                  <a:pt x="304" y="131"/>
                  <a:pt x="305" y="131"/>
                </a:cubicBezTo>
                <a:cubicBezTo>
                  <a:pt x="303" y="129"/>
                  <a:pt x="302" y="130"/>
                  <a:pt x="299" y="131"/>
                </a:cubicBezTo>
                <a:cubicBezTo>
                  <a:pt x="299" y="131"/>
                  <a:pt x="298" y="131"/>
                  <a:pt x="298" y="131"/>
                </a:cubicBezTo>
                <a:cubicBezTo>
                  <a:pt x="298" y="131"/>
                  <a:pt x="297" y="130"/>
                  <a:pt x="297" y="131"/>
                </a:cubicBezTo>
                <a:cubicBezTo>
                  <a:pt x="296" y="131"/>
                  <a:pt x="295" y="133"/>
                  <a:pt x="295" y="134"/>
                </a:cubicBezTo>
                <a:moveTo>
                  <a:pt x="311" y="129"/>
                </a:moveTo>
                <a:cubicBezTo>
                  <a:pt x="310" y="129"/>
                  <a:pt x="310" y="130"/>
                  <a:pt x="310" y="130"/>
                </a:cubicBezTo>
                <a:cubicBezTo>
                  <a:pt x="311" y="130"/>
                  <a:pt x="311" y="129"/>
                  <a:pt x="311" y="129"/>
                </a:cubicBezTo>
                <a:moveTo>
                  <a:pt x="313" y="135"/>
                </a:moveTo>
                <a:cubicBezTo>
                  <a:pt x="313" y="136"/>
                  <a:pt x="313" y="136"/>
                  <a:pt x="314" y="135"/>
                </a:cubicBezTo>
                <a:cubicBezTo>
                  <a:pt x="313" y="135"/>
                  <a:pt x="313" y="135"/>
                  <a:pt x="313" y="135"/>
                </a:cubicBezTo>
                <a:moveTo>
                  <a:pt x="314" y="134"/>
                </a:moveTo>
                <a:cubicBezTo>
                  <a:pt x="314" y="136"/>
                  <a:pt x="317" y="136"/>
                  <a:pt x="317" y="135"/>
                </a:cubicBezTo>
                <a:cubicBezTo>
                  <a:pt x="316" y="135"/>
                  <a:pt x="315" y="135"/>
                  <a:pt x="314" y="134"/>
                </a:cubicBezTo>
                <a:moveTo>
                  <a:pt x="317" y="135"/>
                </a:moveTo>
                <a:cubicBezTo>
                  <a:pt x="317" y="136"/>
                  <a:pt x="317" y="136"/>
                  <a:pt x="317" y="136"/>
                </a:cubicBezTo>
                <a:cubicBezTo>
                  <a:pt x="318" y="135"/>
                  <a:pt x="318" y="135"/>
                  <a:pt x="318" y="135"/>
                </a:cubicBezTo>
                <a:cubicBezTo>
                  <a:pt x="317" y="135"/>
                  <a:pt x="317" y="135"/>
                  <a:pt x="317" y="135"/>
                </a:cubicBezTo>
                <a:moveTo>
                  <a:pt x="322" y="125"/>
                </a:moveTo>
                <a:cubicBezTo>
                  <a:pt x="322" y="125"/>
                  <a:pt x="321" y="125"/>
                  <a:pt x="322" y="125"/>
                </a:cubicBezTo>
                <a:cubicBezTo>
                  <a:pt x="322" y="126"/>
                  <a:pt x="323" y="125"/>
                  <a:pt x="322" y="125"/>
                </a:cubicBezTo>
                <a:moveTo>
                  <a:pt x="324" y="135"/>
                </a:moveTo>
                <a:cubicBezTo>
                  <a:pt x="325" y="136"/>
                  <a:pt x="325" y="136"/>
                  <a:pt x="326" y="136"/>
                </a:cubicBezTo>
                <a:cubicBezTo>
                  <a:pt x="326" y="135"/>
                  <a:pt x="325" y="135"/>
                  <a:pt x="324" y="135"/>
                </a:cubicBezTo>
                <a:moveTo>
                  <a:pt x="332" y="132"/>
                </a:moveTo>
                <a:cubicBezTo>
                  <a:pt x="331" y="132"/>
                  <a:pt x="331" y="134"/>
                  <a:pt x="333" y="134"/>
                </a:cubicBezTo>
                <a:cubicBezTo>
                  <a:pt x="335" y="134"/>
                  <a:pt x="334" y="131"/>
                  <a:pt x="332" y="132"/>
                </a:cubicBezTo>
                <a:moveTo>
                  <a:pt x="342" y="137"/>
                </a:moveTo>
                <a:cubicBezTo>
                  <a:pt x="344" y="136"/>
                  <a:pt x="345" y="136"/>
                  <a:pt x="346" y="135"/>
                </a:cubicBezTo>
                <a:cubicBezTo>
                  <a:pt x="345" y="135"/>
                  <a:pt x="343" y="135"/>
                  <a:pt x="342" y="137"/>
                </a:cubicBezTo>
                <a:moveTo>
                  <a:pt x="343" y="129"/>
                </a:moveTo>
                <a:cubicBezTo>
                  <a:pt x="343" y="129"/>
                  <a:pt x="344" y="129"/>
                  <a:pt x="344" y="129"/>
                </a:cubicBezTo>
                <a:cubicBezTo>
                  <a:pt x="343" y="129"/>
                  <a:pt x="343" y="129"/>
                  <a:pt x="343" y="129"/>
                </a:cubicBezTo>
                <a:moveTo>
                  <a:pt x="345" y="128"/>
                </a:moveTo>
                <a:cubicBezTo>
                  <a:pt x="345" y="129"/>
                  <a:pt x="345" y="129"/>
                  <a:pt x="345" y="129"/>
                </a:cubicBezTo>
                <a:cubicBezTo>
                  <a:pt x="345" y="129"/>
                  <a:pt x="346" y="128"/>
                  <a:pt x="346" y="128"/>
                </a:cubicBezTo>
                <a:cubicBezTo>
                  <a:pt x="345" y="128"/>
                  <a:pt x="345" y="128"/>
                  <a:pt x="345" y="128"/>
                </a:cubicBezTo>
                <a:moveTo>
                  <a:pt x="351" y="125"/>
                </a:moveTo>
                <a:cubicBezTo>
                  <a:pt x="349" y="125"/>
                  <a:pt x="345" y="130"/>
                  <a:pt x="347" y="131"/>
                </a:cubicBezTo>
                <a:cubicBezTo>
                  <a:pt x="346" y="130"/>
                  <a:pt x="345" y="131"/>
                  <a:pt x="346" y="132"/>
                </a:cubicBezTo>
                <a:cubicBezTo>
                  <a:pt x="346" y="133"/>
                  <a:pt x="347" y="135"/>
                  <a:pt x="348" y="133"/>
                </a:cubicBezTo>
                <a:cubicBezTo>
                  <a:pt x="348" y="132"/>
                  <a:pt x="350" y="131"/>
                  <a:pt x="351" y="130"/>
                </a:cubicBezTo>
                <a:cubicBezTo>
                  <a:pt x="351" y="129"/>
                  <a:pt x="350" y="126"/>
                  <a:pt x="352" y="126"/>
                </a:cubicBezTo>
                <a:cubicBezTo>
                  <a:pt x="351" y="125"/>
                  <a:pt x="351" y="125"/>
                  <a:pt x="351" y="125"/>
                </a:cubicBezTo>
                <a:moveTo>
                  <a:pt x="352" y="125"/>
                </a:moveTo>
                <a:cubicBezTo>
                  <a:pt x="352" y="126"/>
                  <a:pt x="353" y="126"/>
                  <a:pt x="354" y="126"/>
                </a:cubicBezTo>
                <a:cubicBezTo>
                  <a:pt x="354" y="125"/>
                  <a:pt x="353" y="125"/>
                  <a:pt x="352" y="125"/>
                </a:cubicBezTo>
                <a:moveTo>
                  <a:pt x="361" y="111"/>
                </a:moveTo>
                <a:cubicBezTo>
                  <a:pt x="360" y="111"/>
                  <a:pt x="360" y="111"/>
                  <a:pt x="360" y="111"/>
                </a:cubicBezTo>
                <a:cubicBezTo>
                  <a:pt x="360" y="111"/>
                  <a:pt x="360" y="113"/>
                  <a:pt x="361" y="114"/>
                </a:cubicBezTo>
                <a:cubicBezTo>
                  <a:pt x="362" y="114"/>
                  <a:pt x="361" y="112"/>
                  <a:pt x="361" y="111"/>
                </a:cubicBezTo>
                <a:moveTo>
                  <a:pt x="362" y="110"/>
                </a:moveTo>
                <a:cubicBezTo>
                  <a:pt x="361" y="110"/>
                  <a:pt x="361" y="110"/>
                  <a:pt x="362" y="111"/>
                </a:cubicBezTo>
                <a:cubicBezTo>
                  <a:pt x="362" y="110"/>
                  <a:pt x="362" y="110"/>
                  <a:pt x="362" y="110"/>
                </a:cubicBezTo>
                <a:moveTo>
                  <a:pt x="362" y="114"/>
                </a:moveTo>
                <a:cubicBezTo>
                  <a:pt x="363" y="113"/>
                  <a:pt x="365" y="109"/>
                  <a:pt x="365" y="108"/>
                </a:cubicBezTo>
                <a:cubicBezTo>
                  <a:pt x="364" y="108"/>
                  <a:pt x="364" y="109"/>
                  <a:pt x="364" y="110"/>
                </a:cubicBezTo>
                <a:cubicBezTo>
                  <a:pt x="363" y="112"/>
                  <a:pt x="362" y="113"/>
                  <a:pt x="362" y="114"/>
                </a:cubicBezTo>
                <a:moveTo>
                  <a:pt x="374" y="116"/>
                </a:moveTo>
                <a:cubicBezTo>
                  <a:pt x="374" y="117"/>
                  <a:pt x="374" y="118"/>
                  <a:pt x="375" y="119"/>
                </a:cubicBezTo>
                <a:cubicBezTo>
                  <a:pt x="374" y="119"/>
                  <a:pt x="374" y="120"/>
                  <a:pt x="373" y="121"/>
                </a:cubicBezTo>
                <a:cubicBezTo>
                  <a:pt x="373" y="122"/>
                  <a:pt x="374" y="123"/>
                  <a:pt x="376" y="122"/>
                </a:cubicBezTo>
                <a:cubicBezTo>
                  <a:pt x="379" y="121"/>
                  <a:pt x="377" y="117"/>
                  <a:pt x="374" y="116"/>
                </a:cubicBezTo>
                <a:moveTo>
                  <a:pt x="380" y="120"/>
                </a:moveTo>
                <a:cubicBezTo>
                  <a:pt x="379" y="120"/>
                  <a:pt x="379" y="121"/>
                  <a:pt x="379" y="122"/>
                </a:cubicBezTo>
                <a:cubicBezTo>
                  <a:pt x="380" y="121"/>
                  <a:pt x="380" y="121"/>
                  <a:pt x="380" y="120"/>
                </a:cubicBezTo>
                <a:moveTo>
                  <a:pt x="380" y="119"/>
                </a:moveTo>
                <a:cubicBezTo>
                  <a:pt x="379" y="119"/>
                  <a:pt x="379" y="119"/>
                  <a:pt x="380" y="119"/>
                </a:cubicBezTo>
                <a:cubicBezTo>
                  <a:pt x="380" y="119"/>
                  <a:pt x="380" y="119"/>
                  <a:pt x="380" y="119"/>
                </a:cubicBezTo>
                <a:moveTo>
                  <a:pt x="381" y="119"/>
                </a:moveTo>
                <a:cubicBezTo>
                  <a:pt x="382" y="116"/>
                  <a:pt x="380" y="118"/>
                  <a:pt x="381" y="119"/>
                </a:cubicBezTo>
                <a:moveTo>
                  <a:pt x="73" y="109"/>
                </a:moveTo>
                <a:cubicBezTo>
                  <a:pt x="73" y="108"/>
                  <a:pt x="72" y="107"/>
                  <a:pt x="71" y="108"/>
                </a:cubicBezTo>
                <a:cubicBezTo>
                  <a:pt x="72" y="108"/>
                  <a:pt x="72" y="110"/>
                  <a:pt x="73" y="109"/>
                </a:cubicBezTo>
                <a:moveTo>
                  <a:pt x="6" y="1"/>
                </a:moveTo>
                <a:cubicBezTo>
                  <a:pt x="7" y="1"/>
                  <a:pt x="7" y="1"/>
                  <a:pt x="7" y="0"/>
                </a:cubicBezTo>
                <a:cubicBezTo>
                  <a:pt x="6" y="0"/>
                  <a:pt x="6" y="0"/>
                  <a:pt x="5" y="0"/>
                </a:cubicBezTo>
                <a:cubicBezTo>
                  <a:pt x="6" y="1"/>
                  <a:pt x="6" y="1"/>
                  <a:pt x="6" y="1"/>
                </a:cubicBezTo>
                <a:moveTo>
                  <a:pt x="27" y="6"/>
                </a:moveTo>
                <a:cubicBezTo>
                  <a:pt x="26" y="6"/>
                  <a:pt x="25" y="7"/>
                  <a:pt x="24" y="7"/>
                </a:cubicBezTo>
                <a:cubicBezTo>
                  <a:pt x="23" y="7"/>
                  <a:pt x="23" y="6"/>
                  <a:pt x="22" y="6"/>
                </a:cubicBezTo>
                <a:cubicBezTo>
                  <a:pt x="21" y="6"/>
                  <a:pt x="20" y="6"/>
                  <a:pt x="19" y="6"/>
                </a:cubicBezTo>
                <a:cubicBezTo>
                  <a:pt x="18" y="6"/>
                  <a:pt x="18" y="6"/>
                  <a:pt x="17" y="6"/>
                </a:cubicBezTo>
                <a:cubicBezTo>
                  <a:pt x="15" y="6"/>
                  <a:pt x="13" y="6"/>
                  <a:pt x="12" y="4"/>
                </a:cubicBezTo>
                <a:cubicBezTo>
                  <a:pt x="11" y="3"/>
                  <a:pt x="8" y="2"/>
                  <a:pt x="6" y="3"/>
                </a:cubicBezTo>
                <a:cubicBezTo>
                  <a:pt x="0" y="6"/>
                  <a:pt x="14" y="17"/>
                  <a:pt x="16" y="19"/>
                </a:cubicBezTo>
                <a:cubicBezTo>
                  <a:pt x="17" y="20"/>
                  <a:pt x="18" y="20"/>
                  <a:pt x="20" y="20"/>
                </a:cubicBezTo>
                <a:cubicBezTo>
                  <a:pt x="22" y="21"/>
                  <a:pt x="22" y="23"/>
                  <a:pt x="23" y="24"/>
                </a:cubicBezTo>
                <a:cubicBezTo>
                  <a:pt x="24" y="25"/>
                  <a:pt x="26" y="28"/>
                  <a:pt x="27" y="29"/>
                </a:cubicBezTo>
                <a:cubicBezTo>
                  <a:pt x="29" y="30"/>
                  <a:pt x="28" y="32"/>
                  <a:pt x="29" y="33"/>
                </a:cubicBezTo>
                <a:cubicBezTo>
                  <a:pt x="29" y="35"/>
                  <a:pt x="31" y="35"/>
                  <a:pt x="33" y="36"/>
                </a:cubicBezTo>
                <a:cubicBezTo>
                  <a:pt x="34" y="36"/>
                  <a:pt x="35" y="37"/>
                  <a:pt x="35" y="37"/>
                </a:cubicBezTo>
                <a:cubicBezTo>
                  <a:pt x="37" y="38"/>
                  <a:pt x="38" y="39"/>
                  <a:pt x="39" y="40"/>
                </a:cubicBezTo>
                <a:cubicBezTo>
                  <a:pt x="40" y="41"/>
                  <a:pt x="39" y="41"/>
                  <a:pt x="39" y="42"/>
                </a:cubicBezTo>
                <a:cubicBezTo>
                  <a:pt x="40" y="44"/>
                  <a:pt x="40" y="46"/>
                  <a:pt x="41" y="47"/>
                </a:cubicBezTo>
                <a:cubicBezTo>
                  <a:pt x="41" y="49"/>
                  <a:pt x="43" y="51"/>
                  <a:pt x="42" y="53"/>
                </a:cubicBezTo>
                <a:cubicBezTo>
                  <a:pt x="42" y="55"/>
                  <a:pt x="44" y="54"/>
                  <a:pt x="45" y="55"/>
                </a:cubicBezTo>
                <a:cubicBezTo>
                  <a:pt x="46" y="56"/>
                  <a:pt x="48" y="56"/>
                  <a:pt x="49" y="58"/>
                </a:cubicBezTo>
                <a:cubicBezTo>
                  <a:pt x="49" y="61"/>
                  <a:pt x="54" y="63"/>
                  <a:pt x="55" y="67"/>
                </a:cubicBezTo>
                <a:cubicBezTo>
                  <a:pt x="55" y="67"/>
                  <a:pt x="54" y="67"/>
                  <a:pt x="54" y="68"/>
                </a:cubicBezTo>
                <a:cubicBezTo>
                  <a:pt x="55" y="68"/>
                  <a:pt x="55" y="69"/>
                  <a:pt x="56" y="70"/>
                </a:cubicBezTo>
                <a:cubicBezTo>
                  <a:pt x="57" y="72"/>
                  <a:pt x="59" y="74"/>
                  <a:pt x="59" y="76"/>
                </a:cubicBezTo>
                <a:cubicBezTo>
                  <a:pt x="59" y="78"/>
                  <a:pt x="59" y="79"/>
                  <a:pt x="61" y="81"/>
                </a:cubicBezTo>
                <a:cubicBezTo>
                  <a:pt x="62" y="82"/>
                  <a:pt x="63" y="83"/>
                  <a:pt x="64" y="84"/>
                </a:cubicBezTo>
                <a:cubicBezTo>
                  <a:pt x="65" y="86"/>
                  <a:pt x="65" y="87"/>
                  <a:pt x="67" y="88"/>
                </a:cubicBezTo>
                <a:cubicBezTo>
                  <a:pt x="69" y="90"/>
                  <a:pt x="71" y="90"/>
                  <a:pt x="72" y="92"/>
                </a:cubicBezTo>
                <a:cubicBezTo>
                  <a:pt x="73" y="94"/>
                  <a:pt x="73" y="95"/>
                  <a:pt x="74" y="96"/>
                </a:cubicBezTo>
                <a:cubicBezTo>
                  <a:pt x="76" y="98"/>
                  <a:pt x="78" y="99"/>
                  <a:pt x="80" y="101"/>
                </a:cubicBezTo>
                <a:cubicBezTo>
                  <a:pt x="81" y="102"/>
                  <a:pt x="83" y="103"/>
                  <a:pt x="85" y="104"/>
                </a:cubicBezTo>
                <a:cubicBezTo>
                  <a:pt x="86" y="105"/>
                  <a:pt x="87" y="105"/>
                  <a:pt x="88" y="107"/>
                </a:cubicBezTo>
                <a:cubicBezTo>
                  <a:pt x="88" y="107"/>
                  <a:pt x="89" y="108"/>
                  <a:pt x="89" y="109"/>
                </a:cubicBezTo>
                <a:cubicBezTo>
                  <a:pt x="90" y="109"/>
                  <a:pt x="91" y="110"/>
                  <a:pt x="91" y="110"/>
                </a:cubicBezTo>
                <a:cubicBezTo>
                  <a:pt x="92" y="110"/>
                  <a:pt x="91" y="111"/>
                  <a:pt x="92" y="111"/>
                </a:cubicBezTo>
                <a:cubicBezTo>
                  <a:pt x="92" y="111"/>
                  <a:pt x="95" y="115"/>
                  <a:pt x="95" y="113"/>
                </a:cubicBezTo>
                <a:cubicBezTo>
                  <a:pt x="95" y="112"/>
                  <a:pt x="94" y="111"/>
                  <a:pt x="94" y="110"/>
                </a:cubicBezTo>
                <a:cubicBezTo>
                  <a:pt x="93" y="108"/>
                  <a:pt x="96" y="110"/>
                  <a:pt x="96" y="111"/>
                </a:cubicBezTo>
                <a:cubicBezTo>
                  <a:pt x="99" y="112"/>
                  <a:pt x="101" y="112"/>
                  <a:pt x="100" y="109"/>
                </a:cubicBezTo>
                <a:cubicBezTo>
                  <a:pt x="102" y="110"/>
                  <a:pt x="103" y="112"/>
                  <a:pt x="105" y="113"/>
                </a:cubicBezTo>
                <a:cubicBezTo>
                  <a:pt x="106" y="113"/>
                  <a:pt x="106" y="110"/>
                  <a:pt x="106" y="109"/>
                </a:cubicBezTo>
                <a:cubicBezTo>
                  <a:pt x="106" y="107"/>
                  <a:pt x="106" y="105"/>
                  <a:pt x="106" y="103"/>
                </a:cubicBezTo>
                <a:cubicBezTo>
                  <a:pt x="106" y="102"/>
                  <a:pt x="107" y="100"/>
                  <a:pt x="106" y="99"/>
                </a:cubicBezTo>
                <a:cubicBezTo>
                  <a:pt x="106" y="98"/>
                  <a:pt x="106" y="98"/>
                  <a:pt x="106" y="97"/>
                </a:cubicBezTo>
                <a:cubicBezTo>
                  <a:pt x="106" y="96"/>
                  <a:pt x="107" y="94"/>
                  <a:pt x="107" y="93"/>
                </a:cubicBezTo>
                <a:cubicBezTo>
                  <a:pt x="107" y="92"/>
                  <a:pt x="106" y="92"/>
                  <a:pt x="106" y="91"/>
                </a:cubicBezTo>
                <a:cubicBezTo>
                  <a:pt x="106" y="90"/>
                  <a:pt x="107" y="89"/>
                  <a:pt x="107" y="89"/>
                </a:cubicBezTo>
                <a:cubicBezTo>
                  <a:pt x="108" y="88"/>
                  <a:pt x="108" y="87"/>
                  <a:pt x="108" y="86"/>
                </a:cubicBezTo>
                <a:cubicBezTo>
                  <a:pt x="108" y="85"/>
                  <a:pt x="107" y="85"/>
                  <a:pt x="106" y="85"/>
                </a:cubicBezTo>
                <a:cubicBezTo>
                  <a:pt x="105" y="84"/>
                  <a:pt x="104" y="81"/>
                  <a:pt x="104" y="80"/>
                </a:cubicBezTo>
                <a:cubicBezTo>
                  <a:pt x="103" y="80"/>
                  <a:pt x="98" y="78"/>
                  <a:pt x="98" y="79"/>
                </a:cubicBezTo>
                <a:cubicBezTo>
                  <a:pt x="97" y="79"/>
                  <a:pt x="97" y="79"/>
                  <a:pt x="97" y="79"/>
                </a:cubicBezTo>
                <a:cubicBezTo>
                  <a:pt x="96" y="80"/>
                  <a:pt x="96" y="82"/>
                  <a:pt x="94" y="82"/>
                </a:cubicBezTo>
                <a:cubicBezTo>
                  <a:pt x="95" y="82"/>
                  <a:pt x="97" y="80"/>
                  <a:pt x="95" y="80"/>
                </a:cubicBezTo>
                <a:cubicBezTo>
                  <a:pt x="96" y="79"/>
                  <a:pt x="97" y="78"/>
                  <a:pt x="97" y="77"/>
                </a:cubicBezTo>
                <a:cubicBezTo>
                  <a:pt x="97" y="76"/>
                  <a:pt x="96" y="76"/>
                  <a:pt x="95" y="76"/>
                </a:cubicBezTo>
                <a:cubicBezTo>
                  <a:pt x="94" y="75"/>
                  <a:pt x="94" y="74"/>
                  <a:pt x="94" y="73"/>
                </a:cubicBezTo>
                <a:cubicBezTo>
                  <a:pt x="93" y="71"/>
                  <a:pt x="93" y="69"/>
                  <a:pt x="92" y="68"/>
                </a:cubicBezTo>
                <a:cubicBezTo>
                  <a:pt x="92" y="66"/>
                  <a:pt x="88" y="66"/>
                  <a:pt x="87" y="66"/>
                </a:cubicBezTo>
                <a:cubicBezTo>
                  <a:pt x="86" y="67"/>
                  <a:pt x="84" y="65"/>
                  <a:pt x="84" y="65"/>
                </a:cubicBezTo>
                <a:cubicBezTo>
                  <a:pt x="83" y="64"/>
                  <a:pt x="83" y="62"/>
                  <a:pt x="83" y="61"/>
                </a:cubicBezTo>
                <a:cubicBezTo>
                  <a:pt x="83" y="61"/>
                  <a:pt x="84" y="62"/>
                  <a:pt x="84" y="61"/>
                </a:cubicBezTo>
                <a:cubicBezTo>
                  <a:pt x="84" y="60"/>
                  <a:pt x="83" y="60"/>
                  <a:pt x="82" y="60"/>
                </a:cubicBezTo>
                <a:cubicBezTo>
                  <a:pt x="83" y="60"/>
                  <a:pt x="84" y="60"/>
                  <a:pt x="84" y="59"/>
                </a:cubicBezTo>
                <a:cubicBezTo>
                  <a:pt x="83" y="59"/>
                  <a:pt x="83" y="59"/>
                  <a:pt x="82" y="59"/>
                </a:cubicBezTo>
                <a:cubicBezTo>
                  <a:pt x="83" y="59"/>
                  <a:pt x="84" y="58"/>
                  <a:pt x="84" y="57"/>
                </a:cubicBezTo>
                <a:cubicBezTo>
                  <a:pt x="85" y="57"/>
                  <a:pt x="86" y="57"/>
                  <a:pt x="87" y="56"/>
                </a:cubicBezTo>
                <a:cubicBezTo>
                  <a:pt x="87" y="56"/>
                  <a:pt x="85" y="54"/>
                  <a:pt x="85" y="53"/>
                </a:cubicBezTo>
                <a:cubicBezTo>
                  <a:pt x="83" y="51"/>
                  <a:pt x="82" y="52"/>
                  <a:pt x="80" y="53"/>
                </a:cubicBezTo>
                <a:cubicBezTo>
                  <a:pt x="79" y="54"/>
                  <a:pt x="75" y="56"/>
                  <a:pt x="74" y="54"/>
                </a:cubicBezTo>
                <a:cubicBezTo>
                  <a:pt x="77" y="56"/>
                  <a:pt x="83" y="51"/>
                  <a:pt x="77" y="50"/>
                </a:cubicBezTo>
                <a:cubicBezTo>
                  <a:pt x="77" y="49"/>
                  <a:pt x="76" y="49"/>
                  <a:pt x="76" y="50"/>
                </a:cubicBezTo>
                <a:cubicBezTo>
                  <a:pt x="75" y="50"/>
                  <a:pt x="75" y="50"/>
                  <a:pt x="74" y="49"/>
                </a:cubicBezTo>
                <a:cubicBezTo>
                  <a:pt x="73" y="49"/>
                  <a:pt x="73" y="48"/>
                  <a:pt x="72" y="47"/>
                </a:cubicBezTo>
                <a:cubicBezTo>
                  <a:pt x="71" y="46"/>
                  <a:pt x="72" y="44"/>
                  <a:pt x="70" y="42"/>
                </a:cubicBezTo>
                <a:cubicBezTo>
                  <a:pt x="69" y="42"/>
                  <a:pt x="68" y="41"/>
                  <a:pt x="68" y="41"/>
                </a:cubicBezTo>
                <a:cubicBezTo>
                  <a:pt x="67" y="40"/>
                  <a:pt x="66" y="41"/>
                  <a:pt x="65" y="40"/>
                </a:cubicBezTo>
                <a:cubicBezTo>
                  <a:pt x="64" y="40"/>
                  <a:pt x="64" y="38"/>
                  <a:pt x="63" y="37"/>
                </a:cubicBezTo>
                <a:cubicBezTo>
                  <a:pt x="62" y="36"/>
                  <a:pt x="59" y="33"/>
                  <a:pt x="59" y="35"/>
                </a:cubicBezTo>
                <a:cubicBezTo>
                  <a:pt x="58" y="36"/>
                  <a:pt x="60" y="38"/>
                  <a:pt x="60" y="39"/>
                </a:cubicBezTo>
                <a:cubicBezTo>
                  <a:pt x="59" y="39"/>
                  <a:pt x="59" y="38"/>
                  <a:pt x="59" y="37"/>
                </a:cubicBezTo>
                <a:cubicBezTo>
                  <a:pt x="58" y="36"/>
                  <a:pt x="56" y="36"/>
                  <a:pt x="56" y="35"/>
                </a:cubicBezTo>
                <a:cubicBezTo>
                  <a:pt x="54" y="34"/>
                  <a:pt x="54" y="32"/>
                  <a:pt x="52" y="31"/>
                </a:cubicBezTo>
                <a:cubicBezTo>
                  <a:pt x="52" y="31"/>
                  <a:pt x="52" y="32"/>
                  <a:pt x="52" y="32"/>
                </a:cubicBezTo>
                <a:cubicBezTo>
                  <a:pt x="52" y="32"/>
                  <a:pt x="50" y="29"/>
                  <a:pt x="51" y="31"/>
                </a:cubicBezTo>
                <a:cubicBezTo>
                  <a:pt x="50" y="30"/>
                  <a:pt x="51" y="29"/>
                  <a:pt x="50" y="28"/>
                </a:cubicBezTo>
                <a:cubicBezTo>
                  <a:pt x="49" y="27"/>
                  <a:pt x="48" y="26"/>
                  <a:pt x="46" y="25"/>
                </a:cubicBezTo>
                <a:cubicBezTo>
                  <a:pt x="45" y="24"/>
                  <a:pt x="43" y="22"/>
                  <a:pt x="42" y="21"/>
                </a:cubicBezTo>
                <a:cubicBezTo>
                  <a:pt x="41" y="21"/>
                  <a:pt x="40" y="21"/>
                  <a:pt x="40" y="21"/>
                </a:cubicBezTo>
                <a:cubicBezTo>
                  <a:pt x="39" y="20"/>
                  <a:pt x="39" y="20"/>
                  <a:pt x="38" y="19"/>
                </a:cubicBezTo>
                <a:cubicBezTo>
                  <a:pt x="37" y="18"/>
                  <a:pt x="36" y="18"/>
                  <a:pt x="35" y="17"/>
                </a:cubicBezTo>
                <a:cubicBezTo>
                  <a:pt x="33" y="16"/>
                  <a:pt x="35" y="14"/>
                  <a:pt x="34" y="13"/>
                </a:cubicBezTo>
                <a:cubicBezTo>
                  <a:pt x="32" y="12"/>
                  <a:pt x="32" y="12"/>
                  <a:pt x="31" y="11"/>
                </a:cubicBezTo>
                <a:cubicBezTo>
                  <a:pt x="31" y="9"/>
                  <a:pt x="28" y="7"/>
                  <a:pt x="27" y="6"/>
                </a:cubicBezTo>
                <a:moveTo>
                  <a:pt x="29" y="51"/>
                </a:moveTo>
                <a:cubicBezTo>
                  <a:pt x="31" y="52"/>
                  <a:pt x="31" y="47"/>
                  <a:pt x="31" y="46"/>
                </a:cubicBezTo>
                <a:cubicBezTo>
                  <a:pt x="30" y="45"/>
                  <a:pt x="28" y="43"/>
                  <a:pt x="27" y="42"/>
                </a:cubicBezTo>
                <a:cubicBezTo>
                  <a:pt x="26" y="42"/>
                  <a:pt x="26" y="42"/>
                  <a:pt x="25" y="43"/>
                </a:cubicBezTo>
                <a:cubicBezTo>
                  <a:pt x="25" y="43"/>
                  <a:pt x="24" y="43"/>
                  <a:pt x="24" y="43"/>
                </a:cubicBezTo>
                <a:cubicBezTo>
                  <a:pt x="24" y="44"/>
                  <a:pt x="25" y="45"/>
                  <a:pt x="26" y="47"/>
                </a:cubicBezTo>
                <a:cubicBezTo>
                  <a:pt x="26" y="47"/>
                  <a:pt x="27" y="48"/>
                  <a:pt x="28" y="48"/>
                </a:cubicBezTo>
                <a:cubicBezTo>
                  <a:pt x="28" y="49"/>
                  <a:pt x="28" y="50"/>
                  <a:pt x="29" y="51"/>
                </a:cubicBezTo>
                <a:moveTo>
                  <a:pt x="26" y="37"/>
                </a:moveTo>
                <a:cubicBezTo>
                  <a:pt x="26" y="36"/>
                  <a:pt x="25" y="35"/>
                  <a:pt x="24" y="35"/>
                </a:cubicBezTo>
                <a:cubicBezTo>
                  <a:pt x="25" y="36"/>
                  <a:pt x="25" y="36"/>
                  <a:pt x="26" y="37"/>
                </a:cubicBezTo>
                <a:moveTo>
                  <a:pt x="36" y="61"/>
                </a:moveTo>
                <a:cubicBezTo>
                  <a:pt x="37" y="60"/>
                  <a:pt x="36" y="60"/>
                  <a:pt x="36" y="59"/>
                </a:cubicBezTo>
                <a:cubicBezTo>
                  <a:pt x="35" y="60"/>
                  <a:pt x="35" y="61"/>
                  <a:pt x="35" y="61"/>
                </a:cubicBezTo>
                <a:cubicBezTo>
                  <a:pt x="34" y="62"/>
                  <a:pt x="37" y="62"/>
                  <a:pt x="36" y="61"/>
                </a:cubicBezTo>
                <a:moveTo>
                  <a:pt x="35" y="57"/>
                </a:moveTo>
                <a:cubicBezTo>
                  <a:pt x="35" y="58"/>
                  <a:pt x="36" y="59"/>
                  <a:pt x="37" y="60"/>
                </a:cubicBezTo>
                <a:cubicBezTo>
                  <a:pt x="37" y="59"/>
                  <a:pt x="36" y="56"/>
                  <a:pt x="35" y="57"/>
                </a:cubicBezTo>
                <a:moveTo>
                  <a:pt x="37" y="41"/>
                </a:moveTo>
                <a:cubicBezTo>
                  <a:pt x="37" y="40"/>
                  <a:pt x="37" y="40"/>
                  <a:pt x="36" y="41"/>
                </a:cubicBezTo>
                <a:cubicBezTo>
                  <a:pt x="37" y="41"/>
                  <a:pt x="37" y="41"/>
                  <a:pt x="37" y="41"/>
                </a:cubicBezTo>
                <a:moveTo>
                  <a:pt x="39" y="56"/>
                </a:moveTo>
                <a:cubicBezTo>
                  <a:pt x="39" y="55"/>
                  <a:pt x="37" y="55"/>
                  <a:pt x="37" y="55"/>
                </a:cubicBezTo>
                <a:cubicBezTo>
                  <a:pt x="37" y="56"/>
                  <a:pt x="38" y="56"/>
                  <a:pt x="39" y="56"/>
                </a:cubicBezTo>
                <a:moveTo>
                  <a:pt x="42" y="74"/>
                </a:moveTo>
                <a:cubicBezTo>
                  <a:pt x="46" y="73"/>
                  <a:pt x="40" y="67"/>
                  <a:pt x="40" y="65"/>
                </a:cubicBezTo>
                <a:cubicBezTo>
                  <a:pt x="40" y="66"/>
                  <a:pt x="39" y="66"/>
                  <a:pt x="38" y="66"/>
                </a:cubicBezTo>
                <a:cubicBezTo>
                  <a:pt x="38" y="67"/>
                  <a:pt x="37" y="68"/>
                  <a:pt x="38" y="69"/>
                </a:cubicBezTo>
                <a:cubicBezTo>
                  <a:pt x="39" y="71"/>
                  <a:pt x="40" y="73"/>
                  <a:pt x="42" y="74"/>
                </a:cubicBezTo>
                <a:moveTo>
                  <a:pt x="49" y="79"/>
                </a:moveTo>
                <a:cubicBezTo>
                  <a:pt x="49" y="79"/>
                  <a:pt x="48" y="76"/>
                  <a:pt x="47" y="76"/>
                </a:cubicBezTo>
                <a:cubicBezTo>
                  <a:pt x="45" y="77"/>
                  <a:pt x="49" y="79"/>
                  <a:pt x="49" y="79"/>
                </a:cubicBezTo>
                <a:moveTo>
                  <a:pt x="51" y="83"/>
                </a:moveTo>
                <a:cubicBezTo>
                  <a:pt x="51" y="84"/>
                  <a:pt x="52" y="84"/>
                  <a:pt x="53" y="83"/>
                </a:cubicBezTo>
                <a:cubicBezTo>
                  <a:pt x="53" y="82"/>
                  <a:pt x="51" y="81"/>
                  <a:pt x="51" y="81"/>
                </a:cubicBezTo>
                <a:cubicBezTo>
                  <a:pt x="50" y="81"/>
                  <a:pt x="51" y="82"/>
                  <a:pt x="51" y="83"/>
                </a:cubicBezTo>
                <a:moveTo>
                  <a:pt x="55" y="89"/>
                </a:moveTo>
                <a:cubicBezTo>
                  <a:pt x="55" y="88"/>
                  <a:pt x="55" y="88"/>
                  <a:pt x="55" y="87"/>
                </a:cubicBezTo>
                <a:cubicBezTo>
                  <a:pt x="55" y="86"/>
                  <a:pt x="55" y="86"/>
                  <a:pt x="55" y="86"/>
                </a:cubicBezTo>
                <a:cubicBezTo>
                  <a:pt x="55" y="85"/>
                  <a:pt x="54" y="83"/>
                  <a:pt x="53" y="84"/>
                </a:cubicBezTo>
                <a:cubicBezTo>
                  <a:pt x="52" y="84"/>
                  <a:pt x="54" y="88"/>
                  <a:pt x="55" y="89"/>
                </a:cubicBezTo>
                <a:moveTo>
                  <a:pt x="68" y="38"/>
                </a:moveTo>
                <a:cubicBezTo>
                  <a:pt x="67" y="36"/>
                  <a:pt x="65" y="36"/>
                  <a:pt x="64" y="38"/>
                </a:cubicBezTo>
                <a:cubicBezTo>
                  <a:pt x="64" y="38"/>
                  <a:pt x="64" y="40"/>
                  <a:pt x="66" y="40"/>
                </a:cubicBezTo>
                <a:cubicBezTo>
                  <a:pt x="67" y="40"/>
                  <a:pt x="67" y="39"/>
                  <a:pt x="68" y="38"/>
                </a:cubicBezTo>
                <a:moveTo>
                  <a:pt x="74" y="42"/>
                </a:moveTo>
                <a:cubicBezTo>
                  <a:pt x="73" y="42"/>
                  <a:pt x="71" y="42"/>
                  <a:pt x="70" y="41"/>
                </a:cubicBezTo>
                <a:cubicBezTo>
                  <a:pt x="70" y="42"/>
                  <a:pt x="71" y="43"/>
                  <a:pt x="72" y="43"/>
                </a:cubicBezTo>
                <a:cubicBezTo>
                  <a:pt x="73" y="43"/>
                  <a:pt x="74" y="44"/>
                  <a:pt x="74" y="44"/>
                </a:cubicBezTo>
                <a:cubicBezTo>
                  <a:pt x="74" y="44"/>
                  <a:pt x="75" y="43"/>
                  <a:pt x="74" y="42"/>
                </a:cubicBezTo>
                <a:moveTo>
                  <a:pt x="74" y="45"/>
                </a:moveTo>
                <a:cubicBezTo>
                  <a:pt x="74" y="44"/>
                  <a:pt x="73" y="43"/>
                  <a:pt x="72" y="43"/>
                </a:cubicBezTo>
                <a:cubicBezTo>
                  <a:pt x="72" y="45"/>
                  <a:pt x="72" y="47"/>
                  <a:pt x="74" y="47"/>
                </a:cubicBezTo>
                <a:cubicBezTo>
                  <a:pt x="74" y="47"/>
                  <a:pt x="74" y="46"/>
                  <a:pt x="74" y="45"/>
                </a:cubicBezTo>
                <a:moveTo>
                  <a:pt x="80" y="49"/>
                </a:moveTo>
                <a:cubicBezTo>
                  <a:pt x="79" y="48"/>
                  <a:pt x="78" y="47"/>
                  <a:pt x="77" y="47"/>
                </a:cubicBezTo>
                <a:cubicBezTo>
                  <a:pt x="76" y="47"/>
                  <a:pt x="75" y="46"/>
                  <a:pt x="75" y="46"/>
                </a:cubicBezTo>
                <a:cubicBezTo>
                  <a:pt x="74" y="46"/>
                  <a:pt x="74" y="48"/>
                  <a:pt x="74" y="49"/>
                </a:cubicBezTo>
                <a:cubicBezTo>
                  <a:pt x="76" y="50"/>
                  <a:pt x="78" y="49"/>
                  <a:pt x="79" y="50"/>
                </a:cubicBezTo>
                <a:cubicBezTo>
                  <a:pt x="80" y="49"/>
                  <a:pt x="80" y="49"/>
                  <a:pt x="80" y="49"/>
                </a:cubicBezTo>
                <a:moveTo>
                  <a:pt x="81" y="48"/>
                </a:moveTo>
                <a:cubicBezTo>
                  <a:pt x="80" y="47"/>
                  <a:pt x="76" y="44"/>
                  <a:pt x="76" y="47"/>
                </a:cubicBezTo>
                <a:cubicBezTo>
                  <a:pt x="77" y="46"/>
                  <a:pt x="78" y="47"/>
                  <a:pt x="79" y="48"/>
                </a:cubicBezTo>
                <a:cubicBezTo>
                  <a:pt x="79" y="48"/>
                  <a:pt x="80" y="49"/>
                  <a:pt x="81" y="48"/>
                </a:cubicBezTo>
                <a:moveTo>
                  <a:pt x="82" y="51"/>
                </a:moveTo>
                <a:cubicBezTo>
                  <a:pt x="82" y="50"/>
                  <a:pt x="81" y="50"/>
                  <a:pt x="81" y="50"/>
                </a:cubicBezTo>
                <a:cubicBezTo>
                  <a:pt x="80" y="51"/>
                  <a:pt x="80" y="51"/>
                  <a:pt x="81" y="52"/>
                </a:cubicBezTo>
                <a:cubicBezTo>
                  <a:pt x="82" y="51"/>
                  <a:pt x="82" y="51"/>
                  <a:pt x="82" y="51"/>
                </a:cubicBezTo>
                <a:moveTo>
                  <a:pt x="83" y="47"/>
                </a:moveTo>
                <a:cubicBezTo>
                  <a:pt x="83" y="46"/>
                  <a:pt x="83" y="46"/>
                  <a:pt x="82" y="46"/>
                </a:cubicBezTo>
                <a:cubicBezTo>
                  <a:pt x="82" y="47"/>
                  <a:pt x="83" y="47"/>
                  <a:pt x="83" y="47"/>
                </a:cubicBezTo>
                <a:moveTo>
                  <a:pt x="84" y="49"/>
                </a:moveTo>
                <a:cubicBezTo>
                  <a:pt x="84" y="49"/>
                  <a:pt x="83" y="48"/>
                  <a:pt x="82" y="49"/>
                </a:cubicBezTo>
                <a:cubicBezTo>
                  <a:pt x="82" y="49"/>
                  <a:pt x="83" y="50"/>
                  <a:pt x="83" y="50"/>
                </a:cubicBezTo>
                <a:cubicBezTo>
                  <a:pt x="84" y="49"/>
                  <a:pt x="84" y="49"/>
                  <a:pt x="84" y="49"/>
                </a:cubicBezTo>
                <a:moveTo>
                  <a:pt x="86" y="59"/>
                </a:moveTo>
                <a:cubicBezTo>
                  <a:pt x="85" y="59"/>
                  <a:pt x="83" y="59"/>
                  <a:pt x="84" y="60"/>
                </a:cubicBezTo>
                <a:cubicBezTo>
                  <a:pt x="84" y="61"/>
                  <a:pt x="86" y="60"/>
                  <a:pt x="86" y="59"/>
                </a:cubicBezTo>
                <a:moveTo>
                  <a:pt x="88" y="48"/>
                </a:moveTo>
                <a:cubicBezTo>
                  <a:pt x="88" y="47"/>
                  <a:pt x="88" y="47"/>
                  <a:pt x="87" y="47"/>
                </a:cubicBezTo>
                <a:cubicBezTo>
                  <a:pt x="88" y="48"/>
                  <a:pt x="88" y="48"/>
                  <a:pt x="88" y="48"/>
                </a:cubicBezTo>
                <a:moveTo>
                  <a:pt x="90" y="46"/>
                </a:moveTo>
                <a:cubicBezTo>
                  <a:pt x="89" y="44"/>
                  <a:pt x="88" y="46"/>
                  <a:pt x="88" y="47"/>
                </a:cubicBezTo>
                <a:cubicBezTo>
                  <a:pt x="88" y="48"/>
                  <a:pt x="90" y="47"/>
                  <a:pt x="90" y="46"/>
                </a:cubicBezTo>
                <a:moveTo>
                  <a:pt x="90" y="49"/>
                </a:moveTo>
                <a:cubicBezTo>
                  <a:pt x="91" y="48"/>
                  <a:pt x="91" y="48"/>
                  <a:pt x="90" y="48"/>
                </a:cubicBezTo>
                <a:cubicBezTo>
                  <a:pt x="90" y="49"/>
                  <a:pt x="90" y="49"/>
                  <a:pt x="90" y="49"/>
                </a:cubicBezTo>
                <a:moveTo>
                  <a:pt x="95" y="47"/>
                </a:moveTo>
                <a:cubicBezTo>
                  <a:pt x="94" y="44"/>
                  <a:pt x="90" y="47"/>
                  <a:pt x="92" y="47"/>
                </a:cubicBezTo>
                <a:cubicBezTo>
                  <a:pt x="92" y="47"/>
                  <a:pt x="92" y="47"/>
                  <a:pt x="92" y="47"/>
                </a:cubicBezTo>
                <a:cubicBezTo>
                  <a:pt x="93" y="47"/>
                  <a:pt x="93" y="47"/>
                  <a:pt x="93" y="48"/>
                </a:cubicBezTo>
                <a:cubicBezTo>
                  <a:pt x="94" y="49"/>
                  <a:pt x="95" y="47"/>
                  <a:pt x="95" y="47"/>
                </a:cubicBezTo>
                <a:moveTo>
                  <a:pt x="91" y="50"/>
                </a:moveTo>
                <a:cubicBezTo>
                  <a:pt x="91" y="49"/>
                  <a:pt x="91" y="49"/>
                  <a:pt x="91" y="49"/>
                </a:cubicBezTo>
                <a:cubicBezTo>
                  <a:pt x="91" y="50"/>
                  <a:pt x="91" y="50"/>
                  <a:pt x="91" y="50"/>
                </a:cubicBezTo>
                <a:moveTo>
                  <a:pt x="93" y="60"/>
                </a:moveTo>
                <a:cubicBezTo>
                  <a:pt x="93" y="60"/>
                  <a:pt x="92" y="60"/>
                  <a:pt x="91" y="60"/>
                </a:cubicBezTo>
                <a:cubicBezTo>
                  <a:pt x="90" y="61"/>
                  <a:pt x="92" y="63"/>
                  <a:pt x="92" y="63"/>
                </a:cubicBezTo>
                <a:cubicBezTo>
                  <a:pt x="92" y="62"/>
                  <a:pt x="93" y="62"/>
                  <a:pt x="93" y="62"/>
                </a:cubicBezTo>
                <a:cubicBezTo>
                  <a:pt x="94" y="61"/>
                  <a:pt x="94" y="61"/>
                  <a:pt x="93" y="60"/>
                </a:cubicBezTo>
                <a:moveTo>
                  <a:pt x="93" y="55"/>
                </a:moveTo>
                <a:cubicBezTo>
                  <a:pt x="92" y="55"/>
                  <a:pt x="92" y="56"/>
                  <a:pt x="93" y="56"/>
                </a:cubicBezTo>
                <a:cubicBezTo>
                  <a:pt x="93" y="55"/>
                  <a:pt x="93" y="55"/>
                  <a:pt x="93" y="55"/>
                </a:cubicBezTo>
                <a:moveTo>
                  <a:pt x="93" y="57"/>
                </a:moveTo>
                <a:cubicBezTo>
                  <a:pt x="94" y="57"/>
                  <a:pt x="92" y="59"/>
                  <a:pt x="94" y="59"/>
                </a:cubicBezTo>
                <a:cubicBezTo>
                  <a:pt x="95" y="59"/>
                  <a:pt x="95" y="59"/>
                  <a:pt x="96" y="59"/>
                </a:cubicBezTo>
                <a:cubicBezTo>
                  <a:pt x="97" y="59"/>
                  <a:pt x="97" y="60"/>
                  <a:pt x="98" y="59"/>
                </a:cubicBezTo>
                <a:cubicBezTo>
                  <a:pt x="98" y="59"/>
                  <a:pt x="94" y="56"/>
                  <a:pt x="93" y="57"/>
                </a:cubicBezTo>
                <a:moveTo>
                  <a:pt x="94" y="49"/>
                </a:moveTo>
                <a:cubicBezTo>
                  <a:pt x="94" y="49"/>
                  <a:pt x="94" y="49"/>
                  <a:pt x="94" y="49"/>
                </a:cubicBezTo>
                <a:cubicBezTo>
                  <a:pt x="94" y="49"/>
                  <a:pt x="94" y="49"/>
                  <a:pt x="94" y="49"/>
                </a:cubicBezTo>
                <a:moveTo>
                  <a:pt x="94" y="55"/>
                </a:moveTo>
                <a:cubicBezTo>
                  <a:pt x="93" y="55"/>
                  <a:pt x="95" y="56"/>
                  <a:pt x="95" y="56"/>
                </a:cubicBezTo>
                <a:cubicBezTo>
                  <a:pt x="95" y="56"/>
                  <a:pt x="94" y="55"/>
                  <a:pt x="94" y="55"/>
                </a:cubicBezTo>
                <a:moveTo>
                  <a:pt x="102" y="73"/>
                </a:moveTo>
                <a:cubicBezTo>
                  <a:pt x="103" y="74"/>
                  <a:pt x="100" y="75"/>
                  <a:pt x="99" y="76"/>
                </a:cubicBezTo>
                <a:cubicBezTo>
                  <a:pt x="101" y="77"/>
                  <a:pt x="101" y="77"/>
                  <a:pt x="103" y="77"/>
                </a:cubicBezTo>
                <a:cubicBezTo>
                  <a:pt x="104" y="76"/>
                  <a:pt x="106" y="77"/>
                  <a:pt x="106" y="78"/>
                </a:cubicBezTo>
                <a:cubicBezTo>
                  <a:pt x="106" y="79"/>
                  <a:pt x="107" y="80"/>
                  <a:pt x="107" y="81"/>
                </a:cubicBezTo>
                <a:cubicBezTo>
                  <a:pt x="107" y="82"/>
                  <a:pt x="106" y="83"/>
                  <a:pt x="108" y="84"/>
                </a:cubicBezTo>
                <a:cubicBezTo>
                  <a:pt x="109" y="84"/>
                  <a:pt x="113" y="87"/>
                  <a:pt x="114" y="86"/>
                </a:cubicBezTo>
                <a:cubicBezTo>
                  <a:pt x="115" y="86"/>
                  <a:pt x="114" y="85"/>
                  <a:pt x="114" y="85"/>
                </a:cubicBezTo>
                <a:cubicBezTo>
                  <a:pt x="113" y="84"/>
                  <a:pt x="114" y="82"/>
                  <a:pt x="116" y="81"/>
                </a:cubicBezTo>
                <a:cubicBezTo>
                  <a:pt x="114" y="81"/>
                  <a:pt x="112" y="81"/>
                  <a:pt x="111" y="80"/>
                </a:cubicBezTo>
                <a:cubicBezTo>
                  <a:pt x="110" y="79"/>
                  <a:pt x="109" y="77"/>
                  <a:pt x="109" y="76"/>
                </a:cubicBezTo>
                <a:cubicBezTo>
                  <a:pt x="109" y="75"/>
                  <a:pt x="109" y="72"/>
                  <a:pt x="108" y="72"/>
                </a:cubicBezTo>
                <a:cubicBezTo>
                  <a:pt x="106" y="70"/>
                  <a:pt x="104" y="72"/>
                  <a:pt x="106" y="74"/>
                </a:cubicBezTo>
                <a:cubicBezTo>
                  <a:pt x="106" y="74"/>
                  <a:pt x="105" y="73"/>
                  <a:pt x="104" y="73"/>
                </a:cubicBezTo>
                <a:cubicBezTo>
                  <a:pt x="103" y="72"/>
                  <a:pt x="102" y="71"/>
                  <a:pt x="102" y="73"/>
                </a:cubicBezTo>
                <a:moveTo>
                  <a:pt x="116" y="84"/>
                </a:moveTo>
                <a:cubicBezTo>
                  <a:pt x="115" y="85"/>
                  <a:pt x="115" y="85"/>
                  <a:pt x="115" y="85"/>
                </a:cubicBezTo>
                <a:cubicBezTo>
                  <a:pt x="115" y="85"/>
                  <a:pt x="116" y="86"/>
                  <a:pt x="116" y="85"/>
                </a:cubicBezTo>
                <a:cubicBezTo>
                  <a:pt x="116" y="84"/>
                  <a:pt x="116" y="84"/>
                  <a:pt x="116" y="84"/>
                </a:cubicBezTo>
                <a:moveTo>
                  <a:pt x="122" y="84"/>
                </a:moveTo>
                <a:cubicBezTo>
                  <a:pt x="121" y="84"/>
                  <a:pt x="121" y="84"/>
                  <a:pt x="121" y="84"/>
                </a:cubicBezTo>
                <a:cubicBezTo>
                  <a:pt x="121" y="85"/>
                  <a:pt x="122" y="84"/>
                  <a:pt x="122" y="84"/>
                </a:cubicBezTo>
                <a:moveTo>
                  <a:pt x="124" y="81"/>
                </a:moveTo>
                <a:cubicBezTo>
                  <a:pt x="123" y="82"/>
                  <a:pt x="123" y="84"/>
                  <a:pt x="123" y="86"/>
                </a:cubicBezTo>
                <a:cubicBezTo>
                  <a:pt x="123" y="87"/>
                  <a:pt x="125" y="88"/>
                  <a:pt x="125" y="86"/>
                </a:cubicBezTo>
                <a:cubicBezTo>
                  <a:pt x="126" y="86"/>
                  <a:pt x="127" y="88"/>
                  <a:pt x="128" y="87"/>
                </a:cubicBezTo>
                <a:cubicBezTo>
                  <a:pt x="129" y="87"/>
                  <a:pt x="130" y="85"/>
                  <a:pt x="129" y="83"/>
                </a:cubicBezTo>
                <a:cubicBezTo>
                  <a:pt x="129" y="82"/>
                  <a:pt x="126" y="81"/>
                  <a:pt x="124" y="81"/>
                </a:cubicBezTo>
                <a:moveTo>
                  <a:pt x="127" y="20"/>
                </a:moveTo>
                <a:cubicBezTo>
                  <a:pt x="128" y="20"/>
                  <a:pt x="129" y="20"/>
                  <a:pt x="129" y="21"/>
                </a:cubicBezTo>
                <a:cubicBezTo>
                  <a:pt x="128" y="20"/>
                  <a:pt x="128" y="21"/>
                  <a:pt x="128" y="21"/>
                </a:cubicBezTo>
                <a:cubicBezTo>
                  <a:pt x="130" y="22"/>
                  <a:pt x="131" y="20"/>
                  <a:pt x="130" y="18"/>
                </a:cubicBezTo>
                <a:cubicBezTo>
                  <a:pt x="128" y="15"/>
                  <a:pt x="126" y="17"/>
                  <a:pt x="127" y="20"/>
                </a:cubicBezTo>
                <a:moveTo>
                  <a:pt x="133" y="73"/>
                </a:moveTo>
                <a:cubicBezTo>
                  <a:pt x="133" y="73"/>
                  <a:pt x="134" y="73"/>
                  <a:pt x="134" y="73"/>
                </a:cubicBezTo>
                <a:cubicBezTo>
                  <a:pt x="134" y="73"/>
                  <a:pt x="133" y="73"/>
                  <a:pt x="133" y="73"/>
                </a:cubicBezTo>
                <a:moveTo>
                  <a:pt x="136" y="72"/>
                </a:moveTo>
                <a:cubicBezTo>
                  <a:pt x="135" y="71"/>
                  <a:pt x="135" y="71"/>
                  <a:pt x="134" y="72"/>
                </a:cubicBezTo>
                <a:cubicBezTo>
                  <a:pt x="135" y="72"/>
                  <a:pt x="135" y="72"/>
                  <a:pt x="135" y="72"/>
                </a:cubicBezTo>
                <a:cubicBezTo>
                  <a:pt x="136" y="72"/>
                  <a:pt x="136" y="72"/>
                  <a:pt x="136" y="72"/>
                </a:cubicBezTo>
                <a:moveTo>
                  <a:pt x="143" y="67"/>
                </a:moveTo>
                <a:cubicBezTo>
                  <a:pt x="142" y="65"/>
                  <a:pt x="139" y="68"/>
                  <a:pt x="141" y="69"/>
                </a:cubicBezTo>
                <a:cubicBezTo>
                  <a:pt x="142" y="68"/>
                  <a:pt x="144" y="68"/>
                  <a:pt x="143" y="67"/>
                </a:cubicBezTo>
                <a:moveTo>
                  <a:pt x="205" y="88"/>
                </a:moveTo>
                <a:cubicBezTo>
                  <a:pt x="202" y="87"/>
                  <a:pt x="203" y="94"/>
                  <a:pt x="204" y="95"/>
                </a:cubicBezTo>
                <a:cubicBezTo>
                  <a:pt x="205" y="94"/>
                  <a:pt x="206" y="94"/>
                  <a:pt x="205" y="93"/>
                </a:cubicBezTo>
                <a:cubicBezTo>
                  <a:pt x="205" y="91"/>
                  <a:pt x="205" y="89"/>
                  <a:pt x="205" y="88"/>
                </a:cubicBezTo>
                <a:moveTo>
                  <a:pt x="207" y="89"/>
                </a:moveTo>
                <a:cubicBezTo>
                  <a:pt x="206" y="89"/>
                  <a:pt x="206" y="90"/>
                  <a:pt x="206" y="91"/>
                </a:cubicBezTo>
                <a:cubicBezTo>
                  <a:pt x="206" y="90"/>
                  <a:pt x="207" y="90"/>
                  <a:pt x="207" y="89"/>
                </a:cubicBezTo>
                <a:moveTo>
                  <a:pt x="216" y="25"/>
                </a:moveTo>
                <a:cubicBezTo>
                  <a:pt x="216" y="25"/>
                  <a:pt x="216" y="25"/>
                  <a:pt x="217" y="25"/>
                </a:cubicBezTo>
                <a:cubicBezTo>
                  <a:pt x="216" y="25"/>
                  <a:pt x="216" y="25"/>
                  <a:pt x="216" y="25"/>
                </a:cubicBezTo>
                <a:moveTo>
                  <a:pt x="217" y="24"/>
                </a:moveTo>
                <a:cubicBezTo>
                  <a:pt x="217" y="24"/>
                  <a:pt x="218" y="25"/>
                  <a:pt x="218" y="25"/>
                </a:cubicBezTo>
                <a:cubicBezTo>
                  <a:pt x="218" y="25"/>
                  <a:pt x="218" y="23"/>
                  <a:pt x="217" y="24"/>
                </a:cubicBezTo>
                <a:moveTo>
                  <a:pt x="218" y="17"/>
                </a:moveTo>
                <a:cubicBezTo>
                  <a:pt x="218" y="18"/>
                  <a:pt x="218" y="18"/>
                  <a:pt x="219" y="18"/>
                </a:cubicBezTo>
                <a:cubicBezTo>
                  <a:pt x="219" y="17"/>
                  <a:pt x="218" y="17"/>
                  <a:pt x="218" y="17"/>
                </a:cubicBezTo>
                <a:moveTo>
                  <a:pt x="217" y="60"/>
                </a:moveTo>
                <a:cubicBezTo>
                  <a:pt x="217" y="61"/>
                  <a:pt x="217" y="61"/>
                  <a:pt x="217" y="61"/>
                </a:cubicBezTo>
                <a:cubicBezTo>
                  <a:pt x="217" y="60"/>
                  <a:pt x="217" y="60"/>
                  <a:pt x="217" y="60"/>
                </a:cubicBezTo>
                <a:moveTo>
                  <a:pt x="219" y="22"/>
                </a:moveTo>
                <a:cubicBezTo>
                  <a:pt x="219" y="23"/>
                  <a:pt x="220" y="23"/>
                  <a:pt x="220" y="23"/>
                </a:cubicBezTo>
                <a:cubicBezTo>
                  <a:pt x="220" y="23"/>
                  <a:pt x="220" y="22"/>
                  <a:pt x="219" y="22"/>
                </a:cubicBezTo>
                <a:moveTo>
                  <a:pt x="227" y="34"/>
                </a:moveTo>
                <a:cubicBezTo>
                  <a:pt x="227" y="35"/>
                  <a:pt x="227" y="35"/>
                  <a:pt x="228" y="36"/>
                </a:cubicBezTo>
                <a:cubicBezTo>
                  <a:pt x="227" y="35"/>
                  <a:pt x="227" y="35"/>
                  <a:pt x="227" y="34"/>
                </a:cubicBezTo>
                <a:moveTo>
                  <a:pt x="135" y="48"/>
                </a:moveTo>
                <a:cubicBezTo>
                  <a:pt x="136" y="47"/>
                  <a:pt x="135" y="47"/>
                  <a:pt x="136" y="46"/>
                </a:cubicBezTo>
                <a:cubicBezTo>
                  <a:pt x="136" y="45"/>
                  <a:pt x="138" y="45"/>
                  <a:pt x="138" y="43"/>
                </a:cubicBezTo>
                <a:cubicBezTo>
                  <a:pt x="138" y="44"/>
                  <a:pt x="137" y="44"/>
                  <a:pt x="137" y="45"/>
                </a:cubicBezTo>
                <a:cubicBezTo>
                  <a:pt x="136" y="43"/>
                  <a:pt x="137" y="42"/>
                  <a:pt x="138" y="41"/>
                </a:cubicBezTo>
                <a:cubicBezTo>
                  <a:pt x="139" y="40"/>
                  <a:pt x="139" y="39"/>
                  <a:pt x="139" y="39"/>
                </a:cubicBezTo>
                <a:cubicBezTo>
                  <a:pt x="140" y="38"/>
                  <a:pt x="141" y="37"/>
                  <a:pt x="142" y="37"/>
                </a:cubicBezTo>
                <a:cubicBezTo>
                  <a:pt x="142" y="38"/>
                  <a:pt x="141" y="39"/>
                  <a:pt x="142" y="39"/>
                </a:cubicBezTo>
                <a:cubicBezTo>
                  <a:pt x="143" y="39"/>
                  <a:pt x="143" y="42"/>
                  <a:pt x="144" y="42"/>
                </a:cubicBezTo>
                <a:cubicBezTo>
                  <a:pt x="145" y="44"/>
                  <a:pt x="147" y="45"/>
                  <a:pt x="148" y="46"/>
                </a:cubicBezTo>
                <a:cubicBezTo>
                  <a:pt x="148" y="47"/>
                  <a:pt x="150" y="48"/>
                  <a:pt x="151" y="48"/>
                </a:cubicBezTo>
                <a:cubicBezTo>
                  <a:pt x="152" y="49"/>
                  <a:pt x="154" y="47"/>
                  <a:pt x="155" y="47"/>
                </a:cubicBezTo>
                <a:cubicBezTo>
                  <a:pt x="157" y="46"/>
                  <a:pt x="158" y="46"/>
                  <a:pt x="159" y="47"/>
                </a:cubicBezTo>
                <a:cubicBezTo>
                  <a:pt x="160" y="47"/>
                  <a:pt x="161" y="47"/>
                  <a:pt x="162" y="47"/>
                </a:cubicBezTo>
                <a:cubicBezTo>
                  <a:pt x="163" y="47"/>
                  <a:pt x="164" y="46"/>
                  <a:pt x="165" y="46"/>
                </a:cubicBezTo>
                <a:cubicBezTo>
                  <a:pt x="166" y="45"/>
                  <a:pt x="166" y="44"/>
                  <a:pt x="167" y="43"/>
                </a:cubicBezTo>
                <a:cubicBezTo>
                  <a:pt x="168" y="42"/>
                  <a:pt x="173" y="41"/>
                  <a:pt x="174" y="42"/>
                </a:cubicBezTo>
                <a:cubicBezTo>
                  <a:pt x="175" y="44"/>
                  <a:pt x="180" y="45"/>
                  <a:pt x="181" y="44"/>
                </a:cubicBezTo>
                <a:cubicBezTo>
                  <a:pt x="183" y="43"/>
                  <a:pt x="183" y="42"/>
                  <a:pt x="185" y="43"/>
                </a:cubicBezTo>
                <a:cubicBezTo>
                  <a:pt x="186" y="43"/>
                  <a:pt x="186" y="42"/>
                  <a:pt x="187" y="42"/>
                </a:cubicBezTo>
                <a:cubicBezTo>
                  <a:pt x="187" y="42"/>
                  <a:pt x="188" y="42"/>
                  <a:pt x="188" y="42"/>
                </a:cubicBezTo>
                <a:cubicBezTo>
                  <a:pt x="189" y="42"/>
                  <a:pt x="189" y="43"/>
                  <a:pt x="189" y="43"/>
                </a:cubicBezTo>
                <a:cubicBezTo>
                  <a:pt x="189" y="41"/>
                  <a:pt x="193" y="38"/>
                  <a:pt x="192" y="37"/>
                </a:cubicBezTo>
                <a:cubicBezTo>
                  <a:pt x="190" y="35"/>
                  <a:pt x="194" y="33"/>
                  <a:pt x="195" y="32"/>
                </a:cubicBezTo>
                <a:cubicBezTo>
                  <a:pt x="195" y="31"/>
                  <a:pt x="193" y="28"/>
                  <a:pt x="196" y="28"/>
                </a:cubicBezTo>
                <a:cubicBezTo>
                  <a:pt x="199" y="27"/>
                  <a:pt x="197" y="25"/>
                  <a:pt x="199" y="24"/>
                </a:cubicBezTo>
                <a:cubicBezTo>
                  <a:pt x="199" y="23"/>
                  <a:pt x="198" y="21"/>
                  <a:pt x="199" y="20"/>
                </a:cubicBezTo>
                <a:cubicBezTo>
                  <a:pt x="199" y="19"/>
                  <a:pt x="199" y="17"/>
                  <a:pt x="200" y="16"/>
                </a:cubicBezTo>
                <a:cubicBezTo>
                  <a:pt x="200" y="16"/>
                  <a:pt x="201" y="15"/>
                  <a:pt x="201" y="14"/>
                </a:cubicBezTo>
                <a:cubicBezTo>
                  <a:pt x="203" y="15"/>
                  <a:pt x="203" y="15"/>
                  <a:pt x="205" y="15"/>
                </a:cubicBezTo>
                <a:cubicBezTo>
                  <a:pt x="205" y="14"/>
                  <a:pt x="206" y="15"/>
                  <a:pt x="206" y="15"/>
                </a:cubicBezTo>
                <a:cubicBezTo>
                  <a:pt x="207" y="15"/>
                  <a:pt x="207" y="16"/>
                  <a:pt x="208" y="14"/>
                </a:cubicBezTo>
                <a:cubicBezTo>
                  <a:pt x="209" y="15"/>
                  <a:pt x="211" y="15"/>
                  <a:pt x="213" y="15"/>
                </a:cubicBezTo>
                <a:cubicBezTo>
                  <a:pt x="214" y="15"/>
                  <a:pt x="214" y="15"/>
                  <a:pt x="215" y="16"/>
                </a:cubicBezTo>
                <a:cubicBezTo>
                  <a:pt x="216" y="16"/>
                  <a:pt x="217" y="17"/>
                  <a:pt x="218" y="16"/>
                </a:cubicBezTo>
                <a:cubicBezTo>
                  <a:pt x="217" y="17"/>
                  <a:pt x="216" y="17"/>
                  <a:pt x="216" y="17"/>
                </a:cubicBezTo>
                <a:cubicBezTo>
                  <a:pt x="216" y="17"/>
                  <a:pt x="219" y="20"/>
                  <a:pt x="217" y="19"/>
                </a:cubicBezTo>
                <a:cubicBezTo>
                  <a:pt x="217" y="19"/>
                  <a:pt x="219" y="19"/>
                  <a:pt x="219" y="20"/>
                </a:cubicBezTo>
                <a:cubicBezTo>
                  <a:pt x="219" y="20"/>
                  <a:pt x="219" y="21"/>
                  <a:pt x="220" y="21"/>
                </a:cubicBezTo>
                <a:cubicBezTo>
                  <a:pt x="219" y="22"/>
                  <a:pt x="217" y="21"/>
                  <a:pt x="216" y="20"/>
                </a:cubicBezTo>
                <a:cubicBezTo>
                  <a:pt x="217" y="21"/>
                  <a:pt x="217" y="21"/>
                  <a:pt x="217" y="22"/>
                </a:cubicBezTo>
                <a:cubicBezTo>
                  <a:pt x="216" y="21"/>
                  <a:pt x="214" y="21"/>
                  <a:pt x="213" y="22"/>
                </a:cubicBezTo>
                <a:cubicBezTo>
                  <a:pt x="214" y="22"/>
                  <a:pt x="215" y="23"/>
                  <a:pt x="216" y="24"/>
                </a:cubicBezTo>
                <a:cubicBezTo>
                  <a:pt x="216" y="24"/>
                  <a:pt x="216" y="26"/>
                  <a:pt x="214" y="25"/>
                </a:cubicBezTo>
                <a:cubicBezTo>
                  <a:pt x="215" y="26"/>
                  <a:pt x="217" y="27"/>
                  <a:pt x="218" y="27"/>
                </a:cubicBezTo>
                <a:cubicBezTo>
                  <a:pt x="217" y="28"/>
                  <a:pt x="219" y="28"/>
                  <a:pt x="217" y="29"/>
                </a:cubicBezTo>
                <a:cubicBezTo>
                  <a:pt x="218" y="29"/>
                  <a:pt x="218" y="29"/>
                  <a:pt x="219" y="29"/>
                </a:cubicBezTo>
                <a:cubicBezTo>
                  <a:pt x="217" y="29"/>
                  <a:pt x="219" y="30"/>
                  <a:pt x="220" y="31"/>
                </a:cubicBezTo>
                <a:cubicBezTo>
                  <a:pt x="221" y="32"/>
                  <a:pt x="221" y="33"/>
                  <a:pt x="222" y="34"/>
                </a:cubicBezTo>
                <a:cubicBezTo>
                  <a:pt x="223" y="35"/>
                  <a:pt x="221" y="37"/>
                  <a:pt x="219" y="37"/>
                </a:cubicBezTo>
                <a:cubicBezTo>
                  <a:pt x="220" y="37"/>
                  <a:pt x="220" y="38"/>
                  <a:pt x="221" y="39"/>
                </a:cubicBezTo>
                <a:cubicBezTo>
                  <a:pt x="222" y="40"/>
                  <a:pt x="223" y="41"/>
                  <a:pt x="224" y="41"/>
                </a:cubicBezTo>
                <a:cubicBezTo>
                  <a:pt x="225" y="42"/>
                  <a:pt x="225" y="43"/>
                  <a:pt x="227" y="43"/>
                </a:cubicBezTo>
                <a:cubicBezTo>
                  <a:pt x="228" y="44"/>
                  <a:pt x="229" y="45"/>
                  <a:pt x="230" y="46"/>
                </a:cubicBezTo>
                <a:cubicBezTo>
                  <a:pt x="230" y="47"/>
                  <a:pt x="231" y="46"/>
                  <a:pt x="231" y="47"/>
                </a:cubicBezTo>
                <a:cubicBezTo>
                  <a:pt x="230" y="49"/>
                  <a:pt x="228" y="48"/>
                  <a:pt x="227" y="49"/>
                </a:cubicBezTo>
                <a:cubicBezTo>
                  <a:pt x="225" y="50"/>
                  <a:pt x="222" y="47"/>
                  <a:pt x="221" y="46"/>
                </a:cubicBezTo>
                <a:cubicBezTo>
                  <a:pt x="221" y="47"/>
                  <a:pt x="222" y="49"/>
                  <a:pt x="220" y="49"/>
                </a:cubicBezTo>
                <a:cubicBezTo>
                  <a:pt x="219" y="49"/>
                  <a:pt x="218" y="51"/>
                  <a:pt x="217" y="52"/>
                </a:cubicBezTo>
                <a:cubicBezTo>
                  <a:pt x="216" y="55"/>
                  <a:pt x="216" y="59"/>
                  <a:pt x="216" y="62"/>
                </a:cubicBezTo>
                <a:cubicBezTo>
                  <a:pt x="216" y="61"/>
                  <a:pt x="217" y="61"/>
                  <a:pt x="218" y="61"/>
                </a:cubicBezTo>
                <a:cubicBezTo>
                  <a:pt x="218" y="61"/>
                  <a:pt x="216" y="62"/>
                  <a:pt x="217" y="63"/>
                </a:cubicBezTo>
                <a:cubicBezTo>
                  <a:pt x="216" y="63"/>
                  <a:pt x="216" y="64"/>
                  <a:pt x="217" y="64"/>
                </a:cubicBezTo>
                <a:cubicBezTo>
                  <a:pt x="216" y="64"/>
                  <a:pt x="215" y="66"/>
                  <a:pt x="215" y="64"/>
                </a:cubicBezTo>
                <a:cubicBezTo>
                  <a:pt x="214" y="66"/>
                  <a:pt x="210" y="71"/>
                  <a:pt x="209" y="67"/>
                </a:cubicBezTo>
                <a:cubicBezTo>
                  <a:pt x="209" y="68"/>
                  <a:pt x="210" y="69"/>
                  <a:pt x="208" y="70"/>
                </a:cubicBezTo>
                <a:cubicBezTo>
                  <a:pt x="207" y="71"/>
                  <a:pt x="208" y="72"/>
                  <a:pt x="207" y="72"/>
                </a:cubicBezTo>
                <a:cubicBezTo>
                  <a:pt x="207" y="73"/>
                  <a:pt x="205" y="73"/>
                  <a:pt x="205" y="74"/>
                </a:cubicBezTo>
                <a:cubicBezTo>
                  <a:pt x="208" y="73"/>
                  <a:pt x="207" y="76"/>
                  <a:pt x="205" y="77"/>
                </a:cubicBezTo>
                <a:cubicBezTo>
                  <a:pt x="206" y="78"/>
                  <a:pt x="206" y="78"/>
                  <a:pt x="207" y="78"/>
                </a:cubicBezTo>
                <a:cubicBezTo>
                  <a:pt x="207" y="77"/>
                  <a:pt x="208" y="77"/>
                  <a:pt x="208" y="78"/>
                </a:cubicBezTo>
                <a:cubicBezTo>
                  <a:pt x="209" y="78"/>
                  <a:pt x="208" y="81"/>
                  <a:pt x="207" y="81"/>
                </a:cubicBezTo>
                <a:cubicBezTo>
                  <a:pt x="207" y="81"/>
                  <a:pt x="206" y="81"/>
                  <a:pt x="205" y="81"/>
                </a:cubicBezTo>
                <a:cubicBezTo>
                  <a:pt x="207" y="82"/>
                  <a:pt x="205" y="87"/>
                  <a:pt x="204" y="84"/>
                </a:cubicBezTo>
                <a:cubicBezTo>
                  <a:pt x="203" y="85"/>
                  <a:pt x="204" y="86"/>
                  <a:pt x="205" y="87"/>
                </a:cubicBezTo>
                <a:cubicBezTo>
                  <a:pt x="203" y="87"/>
                  <a:pt x="203" y="91"/>
                  <a:pt x="201" y="91"/>
                </a:cubicBezTo>
                <a:cubicBezTo>
                  <a:pt x="199" y="92"/>
                  <a:pt x="197" y="94"/>
                  <a:pt x="195" y="94"/>
                </a:cubicBezTo>
                <a:cubicBezTo>
                  <a:pt x="194" y="95"/>
                  <a:pt x="189" y="98"/>
                  <a:pt x="189" y="96"/>
                </a:cubicBezTo>
                <a:cubicBezTo>
                  <a:pt x="190" y="95"/>
                  <a:pt x="189" y="94"/>
                  <a:pt x="189" y="93"/>
                </a:cubicBezTo>
                <a:cubicBezTo>
                  <a:pt x="189" y="91"/>
                  <a:pt x="188" y="90"/>
                  <a:pt x="189" y="89"/>
                </a:cubicBezTo>
                <a:cubicBezTo>
                  <a:pt x="187" y="90"/>
                  <a:pt x="186" y="90"/>
                  <a:pt x="187" y="88"/>
                </a:cubicBezTo>
                <a:cubicBezTo>
                  <a:pt x="186" y="89"/>
                  <a:pt x="184" y="90"/>
                  <a:pt x="185" y="87"/>
                </a:cubicBezTo>
                <a:cubicBezTo>
                  <a:pt x="184" y="89"/>
                  <a:pt x="181" y="91"/>
                  <a:pt x="180" y="89"/>
                </a:cubicBezTo>
                <a:cubicBezTo>
                  <a:pt x="180" y="89"/>
                  <a:pt x="181" y="88"/>
                  <a:pt x="180" y="88"/>
                </a:cubicBezTo>
                <a:cubicBezTo>
                  <a:pt x="179" y="87"/>
                  <a:pt x="179" y="87"/>
                  <a:pt x="178" y="88"/>
                </a:cubicBezTo>
                <a:cubicBezTo>
                  <a:pt x="178" y="88"/>
                  <a:pt x="177" y="88"/>
                  <a:pt x="177" y="87"/>
                </a:cubicBezTo>
                <a:cubicBezTo>
                  <a:pt x="177" y="89"/>
                  <a:pt x="175" y="86"/>
                  <a:pt x="174" y="85"/>
                </a:cubicBezTo>
                <a:cubicBezTo>
                  <a:pt x="175" y="86"/>
                  <a:pt x="173" y="88"/>
                  <a:pt x="171" y="89"/>
                </a:cubicBezTo>
                <a:cubicBezTo>
                  <a:pt x="170" y="89"/>
                  <a:pt x="169" y="89"/>
                  <a:pt x="169" y="89"/>
                </a:cubicBezTo>
                <a:cubicBezTo>
                  <a:pt x="168" y="89"/>
                  <a:pt x="167" y="88"/>
                  <a:pt x="166" y="89"/>
                </a:cubicBezTo>
                <a:cubicBezTo>
                  <a:pt x="166" y="89"/>
                  <a:pt x="164" y="92"/>
                  <a:pt x="163" y="90"/>
                </a:cubicBezTo>
                <a:cubicBezTo>
                  <a:pt x="162" y="88"/>
                  <a:pt x="163" y="86"/>
                  <a:pt x="162" y="84"/>
                </a:cubicBezTo>
                <a:cubicBezTo>
                  <a:pt x="161" y="86"/>
                  <a:pt x="160" y="85"/>
                  <a:pt x="158" y="85"/>
                </a:cubicBezTo>
                <a:cubicBezTo>
                  <a:pt x="157" y="85"/>
                  <a:pt x="157" y="85"/>
                  <a:pt x="156" y="86"/>
                </a:cubicBezTo>
                <a:cubicBezTo>
                  <a:pt x="155" y="87"/>
                  <a:pt x="154" y="86"/>
                  <a:pt x="153" y="86"/>
                </a:cubicBezTo>
                <a:cubicBezTo>
                  <a:pt x="153" y="85"/>
                  <a:pt x="154" y="85"/>
                  <a:pt x="154" y="85"/>
                </a:cubicBezTo>
                <a:cubicBezTo>
                  <a:pt x="153" y="85"/>
                  <a:pt x="153" y="86"/>
                  <a:pt x="152" y="86"/>
                </a:cubicBezTo>
                <a:cubicBezTo>
                  <a:pt x="152" y="83"/>
                  <a:pt x="149" y="85"/>
                  <a:pt x="148" y="85"/>
                </a:cubicBezTo>
                <a:cubicBezTo>
                  <a:pt x="147" y="84"/>
                  <a:pt x="148" y="82"/>
                  <a:pt x="147" y="80"/>
                </a:cubicBezTo>
                <a:cubicBezTo>
                  <a:pt x="147" y="79"/>
                  <a:pt x="147" y="78"/>
                  <a:pt x="147" y="76"/>
                </a:cubicBezTo>
                <a:cubicBezTo>
                  <a:pt x="146" y="75"/>
                  <a:pt x="145" y="75"/>
                  <a:pt x="145" y="74"/>
                </a:cubicBezTo>
                <a:cubicBezTo>
                  <a:pt x="146" y="72"/>
                  <a:pt x="146" y="72"/>
                  <a:pt x="146" y="72"/>
                </a:cubicBezTo>
                <a:cubicBezTo>
                  <a:pt x="146" y="71"/>
                  <a:pt x="146" y="70"/>
                  <a:pt x="146" y="69"/>
                </a:cubicBezTo>
                <a:cubicBezTo>
                  <a:pt x="145" y="69"/>
                  <a:pt x="145" y="68"/>
                  <a:pt x="145" y="67"/>
                </a:cubicBezTo>
                <a:cubicBezTo>
                  <a:pt x="144" y="66"/>
                  <a:pt x="143" y="66"/>
                  <a:pt x="143" y="65"/>
                </a:cubicBezTo>
                <a:cubicBezTo>
                  <a:pt x="142" y="66"/>
                  <a:pt x="142" y="66"/>
                  <a:pt x="142" y="66"/>
                </a:cubicBezTo>
                <a:cubicBezTo>
                  <a:pt x="142" y="65"/>
                  <a:pt x="141" y="65"/>
                  <a:pt x="140" y="65"/>
                </a:cubicBezTo>
                <a:cubicBezTo>
                  <a:pt x="140" y="65"/>
                  <a:pt x="139" y="65"/>
                  <a:pt x="139" y="65"/>
                </a:cubicBezTo>
                <a:cubicBezTo>
                  <a:pt x="138" y="65"/>
                  <a:pt x="139" y="64"/>
                  <a:pt x="139" y="63"/>
                </a:cubicBezTo>
                <a:cubicBezTo>
                  <a:pt x="139" y="63"/>
                  <a:pt x="140" y="64"/>
                  <a:pt x="141" y="64"/>
                </a:cubicBezTo>
                <a:cubicBezTo>
                  <a:pt x="140" y="63"/>
                  <a:pt x="140" y="62"/>
                  <a:pt x="139" y="62"/>
                </a:cubicBezTo>
                <a:cubicBezTo>
                  <a:pt x="138" y="62"/>
                  <a:pt x="138" y="62"/>
                  <a:pt x="137" y="62"/>
                </a:cubicBezTo>
                <a:cubicBezTo>
                  <a:pt x="137" y="61"/>
                  <a:pt x="136" y="58"/>
                  <a:pt x="138" y="59"/>
                </a:cubicBezTo>
                <a:cubicBezTo>
                  <a:pt x="138" y="58"/>
                  <a:pt x="137" y="57"/>
                  <a:pt x="138" y="56"/>
                </a:cubicBezTo>
                <a:cubicBezTo>
                  <a:pt x="137" y="55"/>
                  <a:pt x="135" y="54"/>
                  <a:pt x="135" y="52"/>
                </a:cubicBezTo>
                <a:cubicBezTo>
                  <a:pt x="135" y="51"/>
                  <a:pt x="134" y="49"/>
                  <a:pt x="135" y="48"/>
                </a:cubicBezTo>
                <a:moveTo>
                  <a:pt x="214" y="23"/>
                </a:moveTo>
                <a:cubicBezTo>
                  <a:pt x="214" y="22"/>
                  <a:pt x="214" y="22"/>
                  <a:pt x="214" y="22"/>
                </a:cubicBezTo>
                <a:cubicBezTo>
                  <a:pt x="215" y="22"/>
                  <a:pt x="216" y="23"/>
                  <a:pt x="217" y="23"/>
                </a:cubicBezTo>
                <a:cubicBezTo>
                  <a:pt x="216" y="23"/>
                  <a:pt x="215" y="23"/>
                  <a:pt x="214" y="23"/>
                </a:cubicBezTo>
                <a:moveTo>
                  <a:pt x="218" y="17"/>
                </a:moveTo>
                <a:cubicBezTo>
                  <a:pt x="220" y="16"/>
                  <a:pt x="221" y="16"/>
                  <a:pt x="221" y="18"/>
                </a:cubicBezTo>
                <a:cubicBezTo>
                  <a:pt x="220" y="18"/>
                  <a:pt x="219" y="17"/>
                  <a:pt x="218" y="17"/>
                </a:cubicBezTo>
                <a:moveTo>
                  <a:pt x="375" y="115"/>
                </a:moveTo>
                <a:cubicBezTo>
                  <a:pt x="375" y="115"/>
                  <a:pt x="375" y="116"/>
                  <a:pt x="376" y="116"/>
                </a:cubicBezTo>
                <a:cubicBezTo>
                  <a:pt x="376" y="116"/>
                  <a:pt x="376" y="113"/>
                  <a:pt x="376" y="113"/>
                </a:cubicBezTo>
                <a:cubicBezTo>
                  <a:pt x="377" y="112"/>
                  <a:pt x="375" y="112"/>
                  <a:pt x="375" y="111"/>
                </a:cubicBezTo>
                <a:cubicBezTo>
                  <a:pt x="377" y="112"/>
                  <a:pt x="377" y="110"/>
                  <a:pt x="378" y="109"/>
                </a:cubicBezTo>
                <a:cubicBezTo>
                  <a:pt x="379" y="108"/>
                  <a:pt x="380" y="111"/>
                  <a:pt x="380" y="111"/>
                </a:cubicBezTo>
                <a:cubicBezTo>
                  <a:pt x="380" y="113"/>
                  <a:pt x="380" y="114"/>
                  <a:pt x="380" y="116"/>
                </a:cubicBezTo>
                <a:cubicBezTo>
                  <a:pt x="380" y="118"/>
                  <a:pt x="378" y="117"/>
                  <a:pt x="376" y="116"/>
                </a:cubicBezTo>
                <a:cubicBezTo>
                  <a:pt x="378" y="118"/>
                  <a:pt x="376" y="117"/>
                  <a:pt x="375" y="116"/>
                </a:cubicBezTo>
                <a:cubicBezTo>
                  <a:pt x="374" y="115"/>
                  <a:pt x="374" y="114"/>
                  <a:pt x="375" y="115"/>
                </a:cubicBezTo>
                <a:moveTo>
                  <a:pt x="377" y="117"/>
                </a:moveTo>
                <a:cubicBezTo>
                  <a:pt x="378" y="117"/>
                  <a:pt x="379" y="119"/>
                  <a:pt x="378" y="119"/>
                </a:cubicBezTo>
                <a:cubicBezTo>
                  <a:pt x="377" y="119"/>
                  <a:pt x="376" y="117"/>
                  <a:pt x="377" y="11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 name="Freeform 16">
            <a:extLst>
              <a:ext uri="{FF2B5EF4-FFF2-40B4-BE49-F238E27FC236}">
                <a16:creationId xmlns:a16="http://schemas.microsoft.com/office/drawing/2014/main" id="{21BE9DAC-0A8B-2E4B-98EC-6B6AA68C9A47}"/>
              </a:ext>
            </a:extLst>
          </p:cNvPr>
          <p:cNvSpPr>
            <a:spLocks noEditPoints="1"/>
          </p:cNvSpPr>
          <p:nvPr/>
        </p:nvSpPr>
        <p:spPr bwMode="auto">
          <a:xfrm>
            <a:off x="6985900" y="3958756"/>
            <a:ext cx="341799" cy="256215"/>
          </a:xfrm>
          <a:custGeom>
            <a:avLst/>
            <a:gdLst>
              <a:gd name="T0" fmla="*/ 2 w 113"/>
              <a:gd name="T1" fmla="*/ 49 h 67"/>
              <a:gd name="T2" fmla="*/ 93 w 113"/>
              <a:gd name="T3" fmla="*/ 67 h 67"/>
              <a:gd name="T4" fmla="*/ 93 w 113"/>
              <a:gd name="T5" fmla="*/ 67 h 67"/>
              <a:gd name="T6" fmla="*/ 113 w 113"/>
              <a:gd name="T7" fmla="*/ 63 h 67"/>
              <a:gd name="T8" fmla="*/ 107 w 113"/>
              <a:gd name="T9" fmla="*/ 62 h 67"/>
              <a:gd name="T10" fmla="*/ 103 w 113"/>
              <a:gd name="T11" fmla="*/ 64 h 67"/>
              <a:gd name="T12" fmla="*/ 101 w 113"/>
              <a:gd name="T13" fmla="*/ 23 h 67"/>
              <a:gd name="T14" fmla="*/ 93 w 113"/>
              <a:gd name="T15" fmla="*/ 7 h 67"/>
              <a:gd name="T16" fmla="*/ 79 w 113"/>
              <a:gd name="T17" fmla="*/ 2 h 67"/>
              <a:gd name="T18" fmla="*/ 55 w 113"/>
              <a:gd name="T19" fmla="*/ 7 h 67"/>
              <a:gd name="T20" fmla="*/ 43 w 113"/>
              <a:gd name="T21" fmla="*/ 20 h 67"/>
              <a:gd name="T22" fmla="*/ 30 w 113"/>
              <a:gd name="T23" fmla="*/ 17 h 67"/>
              <a:gd name="T24" fmla="*/ 19 w 113"/>
              <a:gd name="T25" fmla="*/ 16 h 67"/>
              <a:gd name="T26" fmla="*/ 9 w 113"/>
              <a:gd name="T27" fmla="*/ 15 h 67"/>
              <a:gd name="T28" fmla="*/ 6 w 113"/>
              <a:gd name="T29" fmla="*/ 20 h 67"/>
              <a:gd name="T30" fmla="*/ 4 w 113"/>
              <a:gd name="T31" fmla="*/ 25 h 67"/>
              <a:gd name="T32" fmla="*/ 3 w 113"/>
              <a:gd name="T33" fmla="*/ 28 h 67"/>
              <a:gd name="T34" fmla="*/ 2 w 113"/>
              <a:gd name="T35" fmla="*/ 37 h 67"/>
              <a:gd name="T36" fmla="*/ 2 w 113"/>
              <a:gd name="T37" fmla="*/ 38 h 67"/>
              <a:gd name="T38" fmla="*/ 5 w 113"/>
              <a:gd name="T39" fmla="*/ 49 h 67"/>
              <a:gd name="T40" fmla="*/ 7 w 113"/>
              <a:gd name="T41" fmla="*/ 55 h 67"/>
              <a:gd name="T42" fmla="*/ 12 w 113"/>
              <a:gd name="T43" fmla="*/ 61 h 67"/>
              <a:gd name="T44" fmla="*/ 22 w 113"/>
              <a:gd name="T45" fmla="*/ 61 h 67"/>
              <a:gd name="T46" fmla="*/ 24 w 113"/>
              <a:gd name="T47" fmla="*/ 59 h 67"/>
              <a:gd name="T48" fmla="*/ 32 w 113"/>
              <a:gd name="T49" fmla="*/ 55 h 67"/>
              <a:gd name="T50" fmla="*/ 44 w 113"/>
              <a:gd name="T51" fmla="*/ 53 h 67"/>
              <a:gd name="T52" fmla="*/ 52 w 113"/>
              <a:gd name="T53" fmla="*/ 48 h 67"/>
              <a:gd name="T54" fmla="*/ 56 w 113"/>
              <a:gd name="T55" fmla="*/ 49 h 67"/>
              <a:gd name="T56" fmla="*/ 71 w 113"/>
              <a:gd name="T57" fmla="*/ 41 h 67"/>
              <a:gd name="T58" fmla="*/ 84 w 113"/>
              <a:gd name="T59" fmla="*/ 37 h 67"/>
              <a:gd name="T60" fmla="*/ 92 w 113"/>
              <a:gd name="T61" fmla="*/ 33 h 67"/>
              <a:gd name="T62" fmla="*/ 101 w 113"/>
              <a:gd name="T63" fmla="*/ 2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67">
                <a:moveTo>
                  <a:pt x="2" y="50"/>
                </a:moveTo>
                <a:cubicBezTo>
                  <a:pt x="2" y="49"/>
                  <a:pt x="2" y="49"/>
                  <a:pt x="2" y="49"/>
                </a:cubicBezTo>
                <a:cubicBezTo>
                  <a:pt x="1" y="49"/>
                  <a:pt x="2" y="49"/>
                  <a:pt x="2" y="50"/>
                </a:cubicBezTo>
                <a:moveTo>
                  <a:pt x="93" y="67"/>
                </a:moveTo>
                <a:cubicBezTo>
                  <a:pt x="93" y="66"/>
                  <a:pt x="92" y="66"/>
                  <a:pt x="91" y="66"/>
                </a:cubicBezTo>
                <a:cubicBezTo>
                  <a:pt x="92" y="66"/>
                  <a:pt x="92" y="67"/>
                  <a:pt x="93" y="67"/>
                </a:cubicBezTo>
                <a:moveTo>
                  <a:pt x="106" y="65"/>
                </a:moveTo>
                <a:cubicBezTo>
                  <a:pt x="108" y="65"/>
                  <a:pt x="112" y="65"/>
                  <a:pt x="113" y="63"/>
                </a:cubicBezTo>
                <a:cubicBezTo>
                  <a:pt x="112" y="62"/>
                  <a:pt x="110" y="61"/>
                  <a:pt x="109" y="61"/>
                </a:cubicBezTo>
                <a:cubicBezTo>
                  <a:pt x="108" y="62"/>
                  <a:pt x="107" y="62"/>
                  <a:pt x="107" y="62"/>
                </a:cubicBezTo>
                <a:cubicBezTo>
                  <a:pt x="106" y="62"/>
                  <a:pt x="105" y="61"/>
                  <a:pt x="104" y="61"/>
                </a:cubicBezTo>
                <a:cubicBezTo>
                  <a:pt x="103" y="62"/>
                  <a:pt x="102" y="63"/>
                  <a:pt x="103" y="64"/>
                </a:cubicBezTo>
                <a:cubicBezTo>
                  <a:pt x="104" y="64"/>
                  <a:pt x="105" y="65"/>
                  <a:pt x="106" y="65"/>
                </a:cubicBezTo>
                <a:moveTo>
                  <a:pt x="101" y="23"/>
                </a:moveTo>
                <a:cubicBezTo>
                  <a:pt x="98" y="23"/>
                  <a:pt x="99" y="17"/>
                  <a:pt x="96" y="17"/>
                </a:cubicBezTo>
                <a:cubicBezTo>
                  <a:pt x="98" y="15"/>
                  <a:pt x="93" y="9"/>
                  <a:pt x="93" y="7"/>
                </a:cubicBezTo>
                <a:cubicBezTo>
                  <a:pt x="92" y="5"/>
                  <a:pt x="92" y="3"/>
                  <a:pt x="90" y="1"/>
                </a:cubicBezTo>
                <a:cubicBezTo>
                  <a:pt x="88" y="0"/>
                  <a:pt x="82" y="2"/>
                  <a:pt x="79" y="2"/>
                </a:cubicBezTo>
                <a:cubicBezTo>
                  <a:pt x="75" y="3"/>
                  <a:pt x="70" y="3"/>
                  <a:pt x="66" y="4"/>
                </a:cubicBezTo>
                <a:cubicBezTo>
                  <a:pt x="62" y="4"/>
                  <a:pt x="59" y="5"/>
                  <a:pt x="55" y="7"/>
                </a:cubicBezTo>
                <a:cubicBezTo>
                  <a:pt x="52" y="9"/>
                  <a:pt x="51" y="11"/>
                  <a:pt x="49" y="13"/>
                </a:cubicBezTo>
                <a:cubicBezTo>
                  <a:pt x="48" y="15"/>
                  <a:pt x="47" y="20"/>
                  <a:pt x="43" y="20"/>
                </a:cubicBezTo>
                <a:cubicBezTo>
                  <a:pt x="41" y="20"/>
                  <a:pt x="41" y="17"/>
                  <a:pt x="39" y="17"/>
                </a:cubicBezTo>
                <a:cubicBezTo>
                  <a:pt x="35" y="17"/>
                  <a:pt x="33" y="17"/>
                  <a:pt x="30" y="17"/>
                </a:cubicBezTo>
                <a:cubicBezTo>
                  <a:pt x="28" y="17"/>
                  <a:pt x="26" y="15"/>
                  <a:pt x="25" y="15"/>
                </a:cubicBezTo>
                <a:cubicBezTo>
                  <a:pt x="23" y="15"/>
                  <a:pt x="21" y="16"/>
                  <a:pt x="19" y="16"/>
                </a:cubicBezTo>
                <a:cubicBezTo>
                  <a:pt x="17" y="16"/>
                  <a:pt x="15" y="17"/>
                  <a:pt x="12" y="17"/>
                </a:cubicBezTo>
                <a:cubicBezTo>
                  <a:pt x="11" y="17"/>
                  <a:pt x="11" y="15"/>
                  <a:pt x="9" y="15"/>
                </a:cubicBezTo>
                <a:cubicBezTo>
                  <a:pt x="8" y="15"/>
                  <a:pt x="7" y="16"/>
                  <a:pt x="6" y="17"/>
                </a:cubicBezTo>
                <a:cubicBezTo>
                  <a:pt x="6" y="18"/>
                  <a:pt x="6" y="19"/>
                  <a:pt x="6" y="20"/>
                </a:cubicBezTo>
                <a:cubicBezTo>
                  <a:pt x="6" y="21"/>
                  <a:pt x="7" y="22"/>
                  <a:pt x="6" y="23"/>
                </a:cubicBezTo>
                <a:cubicBezTo>
                  <a:pt x="6" y="23"/>
                  <a:pt x="5" y="24"/>
                  <a:pt x="4" y="25"/>
                </a:cubicBezTo>
                <a:cubicBezTo>
                  <a:pt x="4" y="25"/>
                  <a:pt x="4" y="26"/>
                  <a:pt x="3" y="26"/>
                </a:cubicBezTo>
                <a:cubicBezTo>
                  <a:pt x="2" y="26"/>
                  <a:pt x="2" y="27"/>
                  <a:pt x="3" y="28"/>
                </a:cubicBezTo>
                <a:cubicBezTo>
                  <a:pt x="3" y="30"/>
                  <a:pt x="2" y="31"/>
                  <a:pt x="2" y="32"/>
                </a:cubicBezTo>
                <a:cubicBezTo>
                  <a:pt x="1" y="34"/>
                  <a:pt x="3" y="35"/>
                  <a:pt x="2" y="37"/>
                </a:cubicBezTo>
                <a:cubicBezTo>
                  <a:pt x="2" y="37"/>
                  <a:pt x="0" y="36"/>
                  <a:pt x="1" y="37"/>
                </a:cubicBezTo>
                <a:cubicBezTo>
                  <a:pt x="2" y="38"/>
                  <a:pt x="2" y="38"/>
                  <a:pt x="2" y="38"/>
                </a:cubicBezTo>
                <a:cubicBezTo>
                  <a:pt x="3" y="39"/>
                  <a:pt x="4" y="40"/>
                  <a:pt x="4" y="41"/>
                </a:cubicBezTo>
                <a:cubicBezTo>
                  <a:pt x="4" y="44"/>
                  <a:pt x="4" y="46"/>
                  <a:pt x="5" y="49"/>
                </a:cubicBezTo>
                <a:cubicBezTo>
                  <a:pt x="6" y="50"/>
                  <a:pt x="6" y="50"/>
                  <a:pt x="7" y="51"/>
                </a:cubicBezTo>
                <a:cubicBezTo>
                  <a:pt x="7" y="52"/>
                  <a:pt x="7" y="54"/>
                  <a:pt x="7" y="55"/>
                </a:cubicBezTo>
                <a:cubicBezTo>
                  <a:pt x="7" y="57"/>
                  <a:pt x="10" y="59"/>
                  <a:pt x="9" y="61"/>
                </a:cubicBezTo>
                <a:cubicBezTo>
                  <a:pt x="10" y="62"/>
                  <a:pt x="11" y="61"/>
                  <a:pt x="12" y="61"/>
                </a:cubicBezTo>
                <a:cubicBezTo>
                  <a:pt x="13" y="62"/>
                  <a:pt x="14" y="62"/>
                  <a:pt x="15" y="62"/>
                </a:cubicBezTo>
                <a:cubicBezTo>
                  <a:pt x="18" y="61"/>
                  <a:pt x="19" y="60"/>
                  <a:pt x="22" y="61"/>
                </a:cubicBezTo>
                <a:cubicBezTo>
                  <a:pt x="22" y="60"/>
                  <a:pt x="23" y="60"/>
                  <a:pt x="23" y="61"/>
                </a:cubicBezTo>
                <a:cubicBezTo>
                  <a:pt x="24" y="60"/>
                  <a:pt x="24" y="60"/>
                  <a:pt x="24" y="59"/>
                </a:cubicBezTo>
                <a:cubicBezTo>
                  <a:pt x="25" y="58"/>
                  <a:pt x="26" y="58"/>
                  <a:pt x="27" y="58"/>
                </a:cubicBezTo>
                <a:cubicBezTo>
                  <a:pt x="29" y="56"/>
                  <a:pt x="29" y="55"/>
                  <a:pt x="32" y="55"/>
                </a:cubicBezTo>
                <a:cubicBezTo>
                  <a:pt x="34" y="54"/>
                  <a:pt x="37" y="54"/>
                  <a:pt x="39" y="54"/>
                </a:cubicBezTo>
                <a:cubicBezTo>
                  <a:pt x="40" y="54"/>
                  <a:pt x="43" y="53"/>
                  <a:pt x="44" y="53"/>
                </a:cubicBezTo>
                <a:cubicBezTo>
                  <a:pt x="47" y="52"/>
                  <a:pt x="48" y="50"/>
                  <a:pt x="50" y="50"/>
                </a:cubicBezTo>
                <a:cubicBezTo>
                  <a:pt x="50" y="49"/>
                  <a:pt x="51" y="49"/>
                  <a:pt x="52" y="48"/>
                </a:cubicBezTo>
                <a:cubicBezTo>
                  <a:pt x="52" y="48"/>
                  <a:pt x="53" y="49"/>
                  <a:pt x="54" y="49"/>
                </a:cubicBezTo>
                <a:cubicBezTo>
                  <a:pt x="54" y="49"/>
                  <a:pt x="55" y="49"/>
                  <a:pt x="56" y="49"/>
                </a:cubicBezTo>
                <a:cubicBezTo>
                  <a:pt x="60" y="48"/>
                  <a:pt x="61" y="44"/>
                  <a:pt x="66" y="42"/>
                </a:cubicBezTo>
                <a:cubicBezTo>
                  <a:pt x="67" y="41"/>
                  <a:pt x="69" y="41"/>
                  <a:pt x="71" y="41"/>
                </a:cubicBezTo>
                <a:cubicBezTo>
                  <a:pt x="74" y="40"/>
                  <a:pt x="76" y="39"/>
                  <a:pt x="78" y="38"/>
                </a:cubicBezTo>
                <a:cubicBezTo>
                  <a:pt x="80" y="38"/>
                  <a:pt x="82" y="38"/>
                  <a:pt x="84" y="37"/>
                </a:cubicBezTo>
                <a:cubicBezTo>
                  <a:pt x="85" y="37"/>
                  <a:pt x="86" y="35"/>
                  <a:pt x="87" y="35"/>
                </a:cubicBezTo>
                <a:cubicBezTo>
                  <a:pt x="89" y="34"/>
                  <a:pt x="91" y="34"/>
                  <a:pt x="92" y="33"/>
                </a:cubicBezTo>
                <a:cubicBezTo>
                  <a:pt x="92" y="31"/>
                  <a:pt x="91" y="30"/>
                  <a:pt x="92" y="28"/>
                </a:cubicBezTo>
                <a:cubicBezTo>
                  <a:pt x="93" y="25"/>
                  <a:pt x="98" y="25"/>
                  <a:pt x="101" y="2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 name="Freeform 17">
            <a:extLst>
              <a:ext uri="{FF2B5EF4-FFF2-40B4-BE49-F238E27FC236}">
                <a16:creationId xmlns:a16="http://schemas.microsoft.com/office/drawing/2014/main" id="{C6BEE6DA-69C0-5447-9E0D-FF040C747CDE}"/>
              </a:ext>
            </a:extLst>
          </p:cNvPr>
          <p:cNvSpPr>
            <a:spLocks noEditPoints="1"/>
          </p:cNvSpPr>
          <p:nvPr/>
        </p:nvSpPr>
        <p:spPr bwMode="auto">
          <a:xfrm>
            <a:off x="7003795" y="5094719"/>
            <a:ext cx="212953" cy="510164"/>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 name="Freeform 18">
            <a:extLst>
              <a:ext uri="{FF2B5EF4-FFF2-40B4-BE49-F238E27FC236}">
                <a16:creationId xmlns:a16="http://schemas.microsoft.com/office/drawing/2014/main" id="{64DFAB06-1433-404A-951B-FBBCE95AFEC3}"/>
              </a:ext>
            </a:extLst>
          </p:cNvPr>
          <p:cNvSpPr>
            <a:spLocks/>
          </p:cNvSpPr>
          <p:nvPr/>
        </p:nvSpPr>
        <p:spPr bwMode="auto">
          <a:xfrm>
            <a:off x="3773701" y="5019895"/>
            <a:ext cx="350747" cy="485223"/>
          </a:xfrm>
          <a:custGeom>
            <a:avLst/>
            <a:gdLst>
              <a:gd name="T0" fmla="*/ 8 w 116"/>
              <a:gd name="T1" fmla="*/ 12 h 127"/>
              <a:gd name="T2" fmla="*/ 11 w 116"/>
              <a:gd name="T3" fmla="*/ 13 h 127"/>
              <a:gd name="T4" fmla="*/ 15 w 116"/>
              <a:gd name="T5" fmla="*/ 10 h 127"/>
              <a:gd name="T6" fmla="*/ 25 w 116"/>
              <a:gd name="T7" fmla="*/ 5 h 127"/>
              <a:gd name="T8" fmla="*/ 37 w 116"/>
              <a:gd name="T9" fmla="*/ 1 h 127"/>
              <a:gd name="T10" fmla="*/ 41 w 116"/>
              <a:gd name="T11" fmla="*/ 9 h 127"/>
              <a:gd name="T12" fmla="*/ 41 w 116"/>
              <a:gd name="T13" fmla="*/ 14 h 127"/>
              <a:gd name="T14" fmla="*/ 44 w 116"/>
              <a:gd name="T15" fmla="*/ 20 h 127"/>
              <a:gd name="T16" fmla="*/ 47 w 116"/>
              <a:gd name="T17" fmla="*/ 23 h 127"/>
              <a:gd name="T18" fmla="*/ 50 w 116"/>
              <a:gd name="T19" fmla="*/ 26 h 127"/>
              <a:gd name="T20" fmla="*/ 55 w 116"/>
              <a:gd name="T21" fmla="*/ 27 h 127"/>
              <a:gd name="T22" fmla="*/ 60 w 116"/>
              <a:gd name="T23" fmla="*/ 28 h 127"/>
              <a:gd name="T24" fmla="*/ 65 w 116"/>
              <a:gd name="T25" fmla="*/ 31 h 127"/>
              <a:gd name="T26" fmla="*/ 75 w 116"/>
              <a:gd name="T27" fmla="*/ 37 h 127"/>
              <a:gd name="T28" fmla="*/ 86 w 116"/>
              <a:gd name="T29" fmla="*/ 39 h 127"/>
              <a:gd name="T30" fmla="*/ 90 w 116"/>
              <a:gd name="T31" fmla="*/ 52 h 127"/>
              <a:gd name="T32" fmla="*/ 90 w 116"/>
              <a:gd name="T33" fmla="*/ 57 h 127"/>
              <a:gd name="T34" fmla="*/ 97 w 116"/>
              <a:gd name="T35" fmla="*/ 63 h 127"/>
              <a:gd name="T36" fmla="*/ 106 w 116"/>
              <a:gd name="T37" fmla="*/ 67 h 127"/>
              <a:gd name="T38" fmla="*/ 111 w 116"/>
              <a:gd name="T39" fmla="*/ 75 h 127"/>
              <a:gd name="T40" fmla="*/ 114 w 116"/>
              <a:gd name="T41" fmla="*/ 78 h 127"/>
              <a:gd name="T42" fmla="*/ 113 w 116"/>
              <a:gd name="T43" fmla="*/ 88 h 127"/>
              <a:gd name="T44" fmla="*/ 112 w 116"/>
              <a:gd name="T45" fmla="*/ 98 h 127"/>
              <a:gd name="T46" fmla="*/ 107 w 116"/>
              <a:gd name="T47" fmla="*/ 96 h 127"/>
              <a:gd name="T48" fmla="*/ 80 w 116"/>
              <a:gd name="T49" fmla="*/ 95 h 127"/>
              <a:gd name="T50" fmla="*/ 70 w 116"/>
              <a:gd name="T51" fmla="*/ 104 h 127"/>
              <a:gd name="T52" fmla="*/ 67 w 116"/>
              <a:gd name="T53" fmla="*/ 120 h 127"/>
              <a:gd name="T54" fmla="*/ 57 w 116"/>
              <a:gd name="T55" fmla="*/ 118 h 127"/>
              <a:gd name="T56" fmla="*/ 51 w 116"/>
              <a:gd name="T57" fmla="*/ 126 h 127"/>
              <a:gd name="T58" fmla="*/ 37 w 116"/>
              <a:gd name="T59" fmla="*/ 119 h 127"/>
              <a:gd name="T60" fmla="*/ 29 w 116"/>
              <a:gd name="T61" fmla="*/ 120 h 127"/>
              <a:gd name="T62" fmla="*/ 21 w 116"/>
              <a:gd name="T63" fmla="*/ 127 h 127"/>
              <a:gd name="T64" fmla="*/ 17 w 116"/>
              <a:gd name="T65" fmla="*/ 123 h 127"/>
              <a:gd name="T66" fmla="*/ 15 w 116"/>
              <a:gd name="T67" fmla="*/ 117 h 127"/>
              <a:gd name="T68" fmla="*/ 11 w 116"/>
              <a:gd name="T69" fmla="*/ 108 h 127"/>
              <a:gd name="T70" fmla="*/ 9 w 116"/>
              <a:gd name="T71" fmla="*/ 103 h 127"/>
              <a:gd name="T72" fmla="*/ 10 w 116"/>
              <a:gd name="T73" fmla="*/ 96 h 127"/>
              <a:gd name="T74" fmla="*/ 10 w 116"/>
              <a:gd name="T75" fmla="*/ 92 h 127"/>
              <a:gd name="T76" fmla="*/ 6 w 116"/>
              <a:gd name="T77" fmla="*/ 80 h 127"/>
              <a:gd name="T78" fmla="*/ 2 w 116"/>
              <a:gd name="T79" fmla="*/ 71 h 127"/>
              <a:gd name="T80" fmla="*/ 6 w 116"/>
              <a:gd name="T81" fmla="*/ 67 h 127"/>
              <a:gd name="T82" fmla="*/ 7 w 116"/>
              <a:gd name="T83" fmla="*/ 62 h 127"/>
              <a:gd name="T84" fmla="*/ 3 w 116"/>
              <a:gd name="T85" fmla="*/ 56 h 127"/>
              <a:gd name="T86" fmla="*/ 4 w 116"/>
              <a:gd name="T87" fmla="*/ 48 h 127"/>
              <a:gd name="T88" fmla="*/ 7 w 116"/>
              <a:gd name="T89" fmla="*/ 40 h 127"/>
              <a:gd name="T90" fmla="*/ 7 w 116"/>
              <a:gd name="T91" fmla="*/ 30 h 127"/>
              <a:gd name="T92" fmla="*/ 1 w 116"/>
              <a:gd name="T93"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7">
                <a:moveTo>
                  <a:pt x="1" y="12"/>
                </a:moveTo>
                <a:cubicBezTo>
                  <a:pt x="4" y="12"/>
                  <a:pt x="6" y="12"/>
                  <a:pt x="8" y="12"/>
                </a:cubicBezTo>
                <a:cubicBezTo>
                  <a:pt x="9" y="12"/>
                  <a:pt x="9" y="13"/>
                  <a:pt x="9" y="13"/>
                </a:cubicBezTo>
                <a:cubicBezTo>
                  <a:pt x="9" y="14"/>
                  <a:pt x="11" y="13"/>
                  <a:pt x="11" y="13"/>
                </a:cubicBezTo>
                <a:cubicBezTo>
                  <a:pt x="12" y="13"/>
                  <a:pt x="13" y="12"/>
                  <a:pt x="13" y="12"/>
                </a:cubicBezTo>
                <a:cubicBezTo>
                  <a:pt x="14" y="11"/>
                  <a:pt x="14" y="10"/>
                  <a:pt x="15" y="10"/>
                </a:cubicBezTo>
                <a:cubicBezTo>
                  <a:pt x="17" y="8"/>
                  <a:pt x="18" y="10"/>
                  <a:pt x="19" y="8"/>
                </a:cubicBezTo>
                <a:cubicBezTo>
                  <a:pt x="20" y="6"/>
                  <a:pt x="23" y="6"/>
                  <a:pt x="25" y="5"/>
                </a:cubicBezTo>
                <a:cubicBezTo>
                  <a:pt x="26" y="4"/>
                  <a:pt x="27" y="2"/>
                  <a:pt x="29" y="2"/>
                </a:cubicBezTo>
                <a:cubicBezTo>
                  <a:pt x="32" y="1"/>
                  <a:pt x="34" y="0"/>
                  <a:pt x="37" y="1"/>
                </a:cubicBezTo>
                <a:cubicBezTo>
                  <a:pt x="39" y="1"/>
                  <a:pt x="39" y="1"/>
                  <a:pt x="40" y="0"/>
                </a:cubicBezTo>
                <a:cubicBezTo>
                  <a:pt x="44" y="2"/>
                  <a:pt x="40" y="6"/>
                  <a:pt x="41" y="9"/>
                </a:cubicBezTo>
                <a:cubicBezTo>
                  <a:pt x="41" y="10"/>
                  <a:pt x="41" y="11"/>
                  <a:pt x="42" y="11"/>
                </a:cubicBezTo>
                <a:cubicBezTo>
                  <a:pt x="42" y="12"/>
                  <a:pt x="41" y="13"/>
                  <a:pt x="41" y="14"/>
                </a:cubicBezTo>
                <a:cubicBezTo>
                  <a:pt x="40" y="16"/>
                  <a:pt x="42" y="17"/>
                  <a:pt x="43" y="18"/>
                </a:cubicBezTo>
                <a:cubicBezTo>
                  <a:pt x="43" y="19"/>
                  <a:pt x="43" y="19"/>
                  <a:pt x="44" y="20"/>
                </a:cubicBezTo>
                <a:cubicBezTo>
                  <a:pt x="44" y="20"/>
                  <a:pt x="44" y="22"/>
                  <a:pt x="45" y="22"/>
                </a:cubicBezTo>
                <a:cubicBezTo>
                  <a:pt x="45" y="22"/>
                  <a:pt x="46" y="22"/>
                  <a:pt x="47" y="23"/>
                </a:cubicBezTo>
                <a:cubicBezTo>
                  <a:pt x="47" y="24"/>
                  <a:pt x="48" y="24"/>
                  <a:pt x="49" y="24"/>
                </a:cubicBezTo>
                <a:cubicBezTo>
                  <a:pt x="50" y="26"/>
                  <a:pt x="50" y="26"/>
                  <a:pt x="50" y="26"/>
                </a:cubicBezTo>
                <a:cubicBezTo>
                  <a:pt x="50" y="26"/>
                  <a:pt x="51" y="26"/>
                  <a:pt x="52" y="27"/>
                </a:cubicBezTo>
                <a:cubicBezTo>
                  <a:pt x="53" y="27"/>
                  <a:pt x="54" y="27"/>
                  <a:pt x="55" y="27"/>
                </a:cubicBezTo>
                <a:cubicBezTo>
                  <a:pt x="56" y="26"/>
                  <a:pt x="57" y="26"/>
                  <a:pt x="58" y="27"/>
                </a:cubicBezTo>
                <a:cubicBezTo>
                  <a:pt x="59" y="27"/>
                  <a:pt x="59" y="28"/>
                  <a:pt x="60" y="28"/>
                </a:cubicBezTo>
                <a:cubicBezTo>
                  <a:pt x="61" y="29"/>
                  <a:pt x="61" y="28"/>
                  <a:pt x="62" y="28"/>
                </a:cubicBezTo>
                <a:cubicBezTo>
                  <a:pt x="64" y="28"/>
                  <a:pt x="63" y="31"/>
                  <a:pt x="65" y="31"/>
                </a:cubicBezTo>
                <a:cubicBezTo>
                  <a:pt x="67" y="31"/>
                  <a:pt x="68" y="33"/>
                  <a:pt x="70" y="33"/>
                </a:cubicBezTo>
                <a:cubicBezTo>
                  <a:pt x="72" y="33"/>
                  <a:pt x="73" y="36"/>
                  <a:pt x="75" y="37"/>
                </a:cubicBezTo>
                <a:cubicBezTo>
                  <a:pt x="76" y="37"/>
                  <a:pt x="78" y="37"/>
                  <a:pt x="79" y="36"/>
                </a:cubicBezTo>
                <a:cubicBezTo>
                  <a:pt x="82" y="36"/>
                  <a:pt x="84" y="38"/>
                  <a:pt x="86" y="39"/>
                </a:cubicBezTo>
                <a:cubicBezTo>
                  <a:pt x="89" y="40"/>
                  <a:pt x="87" y="42"/>
                  <a:pt x="88" y="44"/>
                </a:cubicBezTo>
                <a:cubicBezTo>
                  <a:pt x="89" y="47"/>
                  <a:pt x="89" y="49"/>
                  <a:pt x="90" y="52"/>
                </a:cubicBezTo>
                <a:cubicBezTo>
                  <a:pt x="89" y="52"/>
                  <a:pt x="88" y="52"/>
                  <a:pt x="87" y="52"/>
                </a:cubicBezTo>
                <a:cubicBezTo>
                  <a:pt x="87" y="54"/>
                  <a:pt x="90" y="55"/>
                  <a:pt x="90" y="57"/>
                </a:cubicBezTo>
                <a:cubicBezTo>
                  <a:pt x="90" y="59"/>
                  <a:pt x="90" y="60"/>
                  <a:pt x="90" y="62"/>
                </a:cubicBezTo>
                <a:cubicBezTo>
                  <a:pt x="91" y="64"/>
                  <a:pt x="95" y="63"/>
                  <a:pt x="97" y="63"/>
                </a:cubicBezTo>
                <a:cubicBezTo>
                  <a:pt x="100" y="64"/>
                  <a:pt x="104" y="64"/>
                  <a:pt x="108" y="63"/>
                </a:cubicBezTo>
                <a:cubicBezTo>
                  <a:pt x="108" y="65"/>
                  <a:pt x="107" y="66"/>
                  <a:pt x="106" y="67"/>
                </a:cubicBezTo>
                <a:cubicBezTo>
                  <a:pt x="106" y="68"/>
                  <a:pt x="106" y="69"/>
                  <a:pt x="107" y="70"/>
                </a:cubicBezTo>
                <a:cubicBezTo>
                  <a:pt x="107" y="72"/>
                  <a:pt x="109" y="74"/>
                  <a:pt x="111" y="75"/>
                </a:cubicBezTo>
                <a:cubicBezTo>
                  <a:pt x="112" y="75"/>
                  <a:pt x="112" y="74"/>
                  <a:pt x="113" y="75"/>
                </a:cubicBezTo>
                <a:cubicBezTo>
                  <a:pt x="113" y="76"/>
                  <a:pt x="113" y="77"/>
                  <a:pt x="114" y="78"/>
                </a:cubicBezTo>
                <a:cubicBezTo>
                  <a:pt x="114" y="80"/>
                  <a:pt x="116" y="81"/>
                  <a:pt x="115" y="84"/>
                </a:cubicBezTo>
                <a:cubicBezTo>
                  <a:pt x="114" y="85"/>
                  <a:pt x="113" y="87"/>
                  <a:pt x="113" y="88"/>
                </a:cubicBezTo>
                <a:cubicBezTo>
                  <a:pt x="114" y="90"/>
                  <a:pt x="112" y="91"/>
                  <a:pt x="111" y="93"/>
                </a:cubicBezTo>
                <a:cubicBezTo>
                  <a:pt x="110" y="95"/>
                  <a:pt x="110" y="96"/>
                  <a:pt x="112" y="98"/>
                </a:cubicBezTo>
                <a:cubicBezTo>
                  <a:pt x="113" y="99"/>
                  <a:pt x="111" y="100"/>
                  <a:pt x="109" y="100"/>
                </a:cubicBezTo>
                <a:cubicBezTo>
                  <a:pt x="110" y="98"/>
                  <a:pt x="109" y="97"/>
                  <a:pt x="107" y="96"/>
                </a:cubicBezTo>
                <a:cubicBezTo>
                  <a:pt x="105" y="95"/>
                  <a:pt x="103" y="93"/>
                  <a:pt x="101" y="92"/>
                </a:cubicBezTo>
                <a:cubicBezTo>
                  <a:pt x="94" y="91"/>
                  <a:pt x="86" y="94"/>
                  <a:pt x="80" y="95"/>
                </a:cubicBezTo>
                <a:cubicBezTo>
                  <a:pt x="77" y="95"/>
                  <a:pt x="75" y="95"/>
                  <a:pt x="74" y="98"/>
                </a:cubicBezTo>
                <a:cubicBezTo>
                  <a:pt x="74" y="100"/>
                  <a:pt x="71" y="102"/>
                  <a:pt x="70" y="104"/>
                </a:cubicBezTo>
                <a:cubicBezTo>
                  <a:pt x="70" y="106"/>
                  <a:pt x="71" y="109"/>
                  <a:pt x="70" y="111"/>
                </a:cubicBezTo>
                <a:cubicBezTo>
                  <a:pt x="69" y="114"/>
                  <a:pt x="68" y="117"/>
                  <a:pt x="67" y="120"/>
                </a:cubicBezTo>
                <a:cubicBezTo>
                  <a:pt x="65" y="119"/>
                  <a:pt x="66" y="118"/>
                  <a:pt x="63" y="118"/>
                </a:cubicBezTo>
                <a:cubicBezTo>
                  <a:pt x="61" y="118"/>
                  <a:pt x="59" y="118"/>
                  <a:pt x="57" y="118"/>
                </a:cubicBezTo>
                <a:cubicBezTo>
                  <a:pt x="55" y="119"/>
                  <a:pt x="55" y="117"/>
                  <a:pt x="54" y="120"/>
                </a:cubicBezTo>
                <a:cubicBezTo>
                  <a:pt x="52" y="122"/>
                  <a:pt x="52" y="124"/>
                  <a:pt x="51" y="126"/>
                </a:cubicBezTo>
                <a:cubicBezTo>
                  <a:pt x="49" y="123"/>
                  <a:pt x="50" y="120"/>
                  <a:pt x="44" y="119"/>
                </a:cubicBezTo>
                <a:cubicBezTo>
                  <a:pt x="42" y="119"/>
                  <a:pt x="39" y="120"/>
                  <a:pt x="37" y="119"/>
                </a:cubicBezTo>
                <a:cubicBezTo>
                  <a:pt x="35" y="118"/>
                  <a:pt x="35" y="116"/>
                  <a:pt x="33" y="116"/>
                </a:cubicBezTo>
                <a:cubicBezTo>
                  <a:pt x="32" y="118"/>
                  <a:pt x="32" y="119"/>
                  <a:pt x="29" y="120"/>
                </a:cubicBezTo>
                <a:cubicBezTo>
                  <a:pt x="28" y="120"/>
                  <a:pt x="26" y="123"/>
                  <a:pt x="25" y="124"/>
                </a:cubicBezTo>
                <a:cubicBezTo>
                  <a:pt x="24" y="126"/>
                  <a:pt x="23" y="126"/>
                  <a:pt x="21" y="127"/>
                </a:cubicBezTo>
                <a:cubicBezTo>
                  <a:pt x="20" y="127"/>
                  <a:pt x="19" y="127"/>
                  <a:pt x="18" y="126"/>
                </a:cubicBezTo>
                <a:cubicBezTo>
                  <a:pt x="17" y="126"/>
                  <a:pt x="18" y="124"/>
                  <a:pt x="17" y="123"/>
                </a:cubicBezTo>
                <a:cubicBezTo>
                  <a:pt x="17" y="122"/>
                  <a:pt x="17" y="121"/>
                  <a:pt x="17" y="120"/>
                </a:cubicBezTo>
                <a:cubicBezTo>
                  <a:pt x="16" y="119"/>
                  <a:pt x="15" y="118"/>
                  <a:pt x="15" y="117"/>
                </a:cubicBezTo>
                <a:cubicBezTo>
                  <a:pt x="15" y="115"/>
                  <a:pt x="15" y="112"/>
                  <a:pt x="13" y="110"/>
                </a:cubicBezTo>
                <a:cubicBezTo>
                  <a:pt x="13" y="109"/>
                  <a:pt x="12" y="109"/>
                  <a:pt x="11" y="108"/>
                </a:cubicBezTo>
                <a:cubicBezTo>
                  <a:pt x="10" y="107"/>
                  <a:pt x="12" y="106"/>
                  <a:pt x="11" y="105"/>
                </a:cubicBezTo>
                <a:cubicBezTo>
                  <a:pt x="11" y="104"/>
                  <a:pt x="9" y="104"/>
                  <a:pt x="9" y="103"/>
                </a:cubicBezTo>
                <a:cubicBezTo>
                  <a:pt x="9" y="102"/>
                  <a:pt x="10" y="101"/>
                  <a:pt x="9" y="100"/>
                </a:cubicBezTo>
                <a:cubicBezTo>
                  <a:pt x="12" y="98"/>
                  <a:pt x="11" y="99"/>
                  <a:pt x="10" y="96"/>
                </a:cubicBezTo>
                <a:cubicBezTo>
                  <a:pt x="11" y="94"/>
                  <a:pt x="11" y="94"/>
                  <a:pt x="11" y="94"/>
                </a:cubicBezTo>
                <a:cubicBezTo>
                  <a:pt x="12" y="93"/>
                  <a:pt x="11" y="93"/>
                  <a:pt x="10" y="92"/>
                </a:cubicBezTo>
                <a:cubicBezTo>
                  <a:pt x="8" y="90"/>
                  <a:pt x="7" y="88"/>
                  <a:pt x="6" y="85"/>
                </a:cubicBezTo>
                <a:cubicBezTo>
                  <a:pt x="6" y="84"/>
                  <a:pt x="4" y="81"/>
                  <a:pt x="6" y="80"/>
                </a:cubicBezTo>
                <a:cubicBezTo>
                  <a:pt x="2" y="79"/>
                  <a:pt x="3" y="73"/>
                  <a:pt x="0" y="73"/>
                </a:cubicBezTo>
                <a:cubicBezTo>
                  <a:pt x="0" y="72"/>
                  <a:pt x="1" y="72"/>
                  <a:pt x="2" y="71"/>
                </a:cubicBezTo>
                <a:cubicBezTo>
                  <a:pt x="3" y="71"/>
                  <a:pt x="3" y="70"/>
                  <a:pt x="4" y="69"/>
                </a:cubicBezTo>
                <a:cubicBezTo>
                  <a:pt x="5" y="68"/>
                  <a:pt x="5" y="67"/>
                  <a:pt x="6" y="67"/>
                </a:cubicBezTo>
                <a:cubicBezTo>
                  <a:pt x="6" y="65"/>
                  <a:pt x="6" y="65"/>
                  <a:pt x="6" y="65"/>
                </a:cubicBezTo>
                <a:cubicBezTo>
                  <a:pt x="7" y="64"/>
                  <a:pt x="9" y="63"/>
                  <a:pt x="7" y="62"/>
                </a:cubicBezTo>
                <a:cubicBezTo>
                  <a:pt x="5" y="62"/>
                  <a:pt x="4" y="62"/>
                  <a:pt x="4" y="60"/>
                </a:cubicBezTo>
                <a:cubicBezTo>
                  <a:pt x="3" y="59"/>
                  <a:pt x="3" y="58"/>
                  <a:pt x="3" y="56"/>
                </a:cubicBezTo>
                <a:cubicBezTo>
                  <a:pt x="3" y="55"/>
                  <a:pt x="5" y="54"/>
                  <a:pt x="5" y="53"/>
                </a:cubicBezTo>
                <a:cubicBezTo>
                  <a:pt x="4" y="51"/>
                  <a:pt x="2" y="50"/>
                  <a:pt x="4" y="48"/>
                </a:cubicBezTo>
                <a:cubicBezTo>
                  <a:pt x="5" y="46"/>
                  <a:pt x="6" y="45"/>
                  <a:pt x="7" y="44"/>
                </a:cubicBezTo>
                <a:cubicBezTo>
                  <a:pt x="7" y="42"/>
                  <a:pt x="8" y="42"/>
                  <a:pt x="7" y="40"/>
                </a:cubicBezTo>
                <a:cubicBezTo>
                  <a:pt x="6" y="39"/>
                  <a:pt x="7" y="37"/>
                  <a:pt x="7" y="35"/>
                </a:cubicBezTo>
                <a:cubicBezTo>
                  <a:pt x="7" y="34"/>
                  <a:pt x="6" y="31"/>
                  <a:pt x="7" y="30"/>
                </a:cubicBezTo>
                <a:cubicBezTo>
                  <a:pt x="9" y="28"/>
                  <a:pt x="10" y="27"/>
                  <a:pt x="9" y="26"/>
                </a:cubicBezTo>
                <a:cubicBezTo>
                  <a:pt x="6" y="21"/>
                  <a:pt x="4" y="17"/>
                  <a:pt x="1" y="1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5" name="Freeform 19">
            <a:extLst>
              <a:ext uri="{FF2B5EF4-FFF2-40B4-BE49-F238E27FC236}">
                <a16:creationId xmlns:a16="http://schemas.microsoft.com/office/drawing/2014/main" id="{4B82EAC8-391A-9A48-B02E-AF393375321C}"/>
              </a:ext>
            </a:extLst>
          </p:cNvPr>
          <p:cNvSpPr>
            <a:spLocks/>
          </p:cNvSpPr>
          <p:nvPr/>
        </p:nvSpPr>
        <p:spPr bwMode="auto">
          <a:xfrm>
            <a:off x="3773701" y="5019895"/>
            <a:ext cx="350747" cy="485223"/>
          </a:xfrm>
          <a:custGeom>
            <a:avLst/>
            <a:gdLst>
              <a:gd name="T0" fmla="*/ 8 w 116"/>
              <a:gd name="T1" fmla="*/ 12 h 127"/>
              <a:gd name="T2" fmla="*/ 11 w 116"/>
              <a:gd name="T3" fmla="*/ 13 h 127"/>
              <a:gd name="T4" fmla="*/ 15 w 116"/>
              <a:gd name="T5" fmla="*/ 10 h 127"/>
              <a:gd name="T6" fmla="*/ 25 w 116"/>
              <a:gd name="T7" fmla="*/ 5 h 127"/>
              <a:gd name="T8" fmla="*/ 37 w 116"/>
              <a:gd name="T9" fmla="*/ 1 h 127"/>
              <a:gd name="T10" fmla="*/ 41 w 116"/>
              <a:gd name="T11" fmla="*/ 9 h 127"/>
              <a:gd name="T12" fmla="*/ 41 w 116"/>
              <a:gd name="T13" fmla="*/ 14 h 127"/>
              <a:gd name="T14" fmla="*/ 44 w 116"/>
              <a:gd name="T15" fmla="*/ 20 h 127"/>
              <a:gd name="T16" fmla="*/ 47 w 116"/>
              <a:gd name="T17" fmla="*/ 23 h 127"/>
              <a:gd name="T18" fmla="*/ 50 w 116"/>
              <a:gd name="T19" fmla="*/ 26 h 127"/>
              <a:gd name="T20" fmla="*/ 55 w 116"/>
              <a:gd name="T21" fmla="*/ 27 h 127"/>
              <a:gd name="T22" fmla="*/ 60 w 116"/>
              <a:gd name="T23" fmla="*/ 28 h 127"/>
              <a:gd name="T24" fmla="*/ 65 w 116"/>
              <a:gd name="T25" fmla="*/ 31 h 127"/>
              <a:gd name="T26" fmla="*/ 75 w 116"/>
              <a:gd name="T27" fmla="*/ 37 h 127"/>
              <a:gd name="T28" fmla="*/ 86 w 116"/>
              <a:gd name="T29" fmla="*/ 39 h 127"/>
              <a:gd name="T30" fmla="*/ 90 w 116"/>
              <a:gd name="T31" fmla="*/ 52 h 127"/>
              <a:gd name="T32" fmla="*/ 90 w 116"/>
              <a:gd name="T33" fmla="*/ 57 h 127"/>
              <a:gd name="T34" fmla="*/ 97 w 116"/>
              <a:gd name="T35" fmla="*/ 63 h 127"/>
              <a:gd name="T36" fmla="*/ 106 w 116"/>
              <a:gd name="T37" fmla="*/ 67 h 127"/>
              <a:gd name="T38" fmla="*/ 111 w 116"/>
              <a:gd name="T39" fmla="*/ 75 h 127"/>
              <a:gd name="T40" fmla="*/ 114 w 116"/>
              <a:gd name="T41" fmla="*/ 78 h 127"/>
              <a:gd name="T42" fmla="*/ 113 w 116"/>
              <a:gd name="T43" fmla="*/ 88 h 127"/>
              <a:gd name="T44" fmla="*/ 112 w 116"/>
              <a:gd name="T45" fmla="*/ 98 h 127"/>
              <a:gd name="T46" fmla="*/ 107 w 116"/>
              <a:gd name="T47" fmla="*/ 96 h 127"/>
              <a:gd name="T48" fmla="*/ 80 w 116"/>
              <a:gd name="T49" fmla="*/ 95 h 127"/>
              <a:gd name="T50" fmla="*/ 70 w 116"/>
              <a:gd name="T51" fmla="*/ 104 h 127"/>
              <a:gd name="T52" fmla="*/ 67 w 116"/>
              <a:gd name="T53" fmla="*/ 120 h 127"/>
              <a:gd name="T54" fmla="*/ 57 w 116"/>
              <a:gd name="T55" fmla="*/ 118 h 127"/>
              <a:gd name="T56" fmla="*/ 51 w 116"/>
              <a:gd name="T57" fmla="*/ 126 h 127"/>
              <a:gd name="T58" fmla="*/ 37 w 116"/>
              <a:gd name="T59" fmla="*/ 119 h 127"/>
              <a:gd name="T60" fmla="*/ 29 w 116"/>
              <a:gd name="T61" fmla="*/ 120 h 127"/>
              <a:gd name="T62" fmla="*/ 21 w 116"/>
              <a:gd name="T63" fmla="*/ 127 h 127"/>
              <a:gd name="T64" fmla="*/ 17 w 116"/>
              <a:gd name="T65" fmla="*/ 123 h 127"/>
              <a:gd name="T66" fmla="*/ 15 w 116"/>
              <a:gd name="T67" fmla="*/ 117 h 127"/>
              <a:gd name="T68" fmla="*/ 11 w 116"/>
              <a:gd name="T69" fmla="*/ 108 h 127"/>
              <a:gd name="T70" fmla="*/ 9 w 116"/>
              <a:gd name="T71" fmla="*/ 103 h 127"/>
              <a:gd name="T72" fmla="*/ 10 w 116"/>
              <a:gd name="T73" fmla="*/ 96 h 127"/>
              <a:gd name="T74" fmla="*/ 10 w 116"/>
              <a:gd name="T75" fmla="*/ 92 h 127"/>
              <a:gd name="T76" fmla="*/ 6 w 116"/>
              <a:gd name="T77" fmla="*/ 80 h 127"/>
              <a:gd name="T78" fmla="*/ 2 w 116"/>
              <a:gd name="T79" fmla="*/ 71 h 127"/>
              <a:gd name="T80" fmla="*/ 6 w 116"/>
              <a:gd name="T81" fmla="*/ 67 h 127"/>
              <a:gd name="T82" fmla="*/ 7 w 116"/>
              <a:gd name="T83" fmla="*/ 62 h 127"/>
              <a:gd name="T84" fmla="*/ 3 w 116"/>
              <a:gd name="T85" fmla="*/ 56 h 127"/>
              <a:gd name="T86" fmla="*/ 4 w 116"/>
              <a:gd name="T87" fmla="*/ 48 h 127"/>
              <a:gd name="T88" fmla="*/ 7 w 116"/>
              <a:gd name="T89" fmla="*/ 40 h 127"/>
              <a:gd name="T90" fmla="*/ 7 w 116"/>
              <a:gd name="T91" fmla="*/ 30 h 127"/>
              <a:gd name="T92" fmla="*/ 1 w 116"/>
              <a:gd name="T93"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27">
                <a:moveTo>
                  <a:pt x="1" y="12"/>
                </a:moveTo>
                <a:cubicBezTo>
                  <a:pt x="4" y="12"/>
                  <a:pt x="6" y="12"/>
                  <a:pt x="8" y="12"/>
                </a:cubicBezTo>
                <a:cubicBezTo>
                  <a:pt x="9" y="12"/>
                  <a:pt x="9" y="13"/>
                  <a:pt x="9" y="13"/>
                </a:cubicBezTo>
                <a:cubicBezTo>
                  <a:pt x="9" y="14"/>
                  <a:pt x="11" y="13"/>
                  <a:pt x="11" y="13"/>
                </a:cubicBezTo>
                <a:cubicBezTo>
                  <a:pt x="12" y="13"/>
                  <a:pt x="13" y="12"/>
                  <a:pt x="13" y="12"/>
                </a:cubicBezTo>
                <a:cubicBezTo>
                  <a:pt x="14" y="11"/>
                  <a:pt x="14" y="10"/>
                  <a:pt x="15" y="10"/>
                </a:cubicBezTo>
                <a:cubicBezTo>
                  <a:pt x="17" y="8"/>
                  <a:pt x="18" y="10"/>
                  <a:pt x="19" y="8"/>
                </a:cubicBezTo>
                <a:cubicBezTo>
                  <a:pt x="20" y="6"/>
                  <a:pt x="23" y="6"/>
                  <a:pt x="25" y="5"/>
                </a:cubicBezTo>
                <a:cubicBezTo>
                  <a:pt x="26" y="4"/>
                  <a:pt x="27" y="2"/>
                  <a:pt x="29" y="2"/>
                </a:cubicBezTo>
                <a:cubicBezTo>
                  <a:pt x="32" y="1"/>
                  <a:pt x="34" y="0"/>
                  <a:pt x="37" y="1"/>
                </a:cubicBezTo>
                <a:cubicBezTo>
                  <a:pt x="39" y="1"/>
                  <a:pt x="39" y="1"/>
                  <a:pt x="40" y="0"/>
                </a:cubicBezTo>
                <a:cubicBezTo>
                  <a:pt x="44" y="2"/>
                  <a:pt x="40" y="6"/>
                  <a:pt x="41" y="9"/>
                </a:cubicBezTo>
                <a:cubicBezTo>
                  <a:pt x="41" y="10"/>
                  <a:pt x="41" y="11"/>
                  <a:pt x="42" y="11"/>
                </a:cubicBezTo>
                <a:cubicBezTo>
                  <a:pt x="42" y="12"/>
                  <a:pt x="41" y="13"/>
                  <a:pt x="41" y="14"/>
                </a:cubicBezTo>
                <a:cubicBezTo>
                  <a:pt x="40" y="16"/>
                  <a:pt x="42" y="17"/>
                  <a:pt x="43" y="18"/>
                </a:cubicBezTo>
                <a:cubicBezTo>
                  <a:pt x="43" y="19"/>
                  <a:pt x="43" y="19"/>
                  <a:pt x="44" y="20"/>
                </a:cubicBezTo>
                <a:cubicBezTo>
                  <a:pt x="44" y="20"/>
                  <a:pt x="44" y="22"/>
                  <a:pt x="45" y="22"/>
                </a:cubicBezTo>
                <a:cubicBezTo>
                  <a:pt x="45" y="22"/>
                  <a:pt x="46" y="22"/>
                  <a:pt x="47" y="23"/>
                </a:cubicBezTo>
                <a:cubicBezTo>
                  <a:pt x="47" y="24"/>
                  <a:pt x="48" y="24"/>
                  <a:pt x="49" y="24"/>
                </a:cubicBezTo>
                <a:cubicBezTo>
                  <a:pt x="50" y="26"/>
                  <a:pt x="50" y="26"/>
                  <a:pt x="50" y="26"/>
                </a:cubicBezTo>
                <a:cubicBezTo>
                  <a:pt x="50" y="26"/>
                  <a:pt x="51" y="26"/>
                  <a:pt x="52" y="27"/>
                </a:cubicBezTo>
                <a:cubicBezTo>
                  <a:pt x="53" y="27"/>
                  <a:pt x="54" y="27"/>
                  <a:pt x="55" y="27"/>
                </a:cubicBezTo>
                <a:cubicBezTo>
                  <a:pt x="56" y="26"/>
                  <a:pt x="57" y="26"/>
                  <a:pt x="58" y="27"/>
                </a:cubicBezTo>
                <a:cubicBezTo>
                  <a:pt x="59" y="27"/>
                  <a:pt x="59" y="28"/>
                  <a:pt x="60" y="28"/>
                </a:cubicBezTo>
                <a:cubicBezTo>
                  <a:pt x="61" y="29"/>
                  <a:pt x="61" y="28"/>
                  <a:pt x="62" y="28"/>
                </a:cubicBezTo>
                <a:cubicBezTo>
                  <a:pt x="64" y="28"/>
                  <a:pt x="63" y="31"/>
                  <a:pt x="65" y="31"/>
                </a:cubicBezTo>
                <a:cubicBezTo>
                  <a:pt x="67" y="31"/>
                  <a:pt x="68" y="33"/>
                  <a:pt x="70" y="33"/>
                </a:cubicBezTo>
                <a:cubicBezTo>
                  <a:pt x="72" y="33"/>
                  <a:pt x="73" y="36"/>
                  <a:pt x="75" y="37"/>
                </a:cubicBezTo>
                <a:cubicBezTo>
                  <a:pt x="76" y="37"/>
                  <a:pt x="78" y="37"/>
                  <a:pt x="79" y="36"/>
                </a:cubicBezTo>
                <a:cubicBezTo>
                  <a:pt x="82" y="36"/>
                  <a:pt x="84" y="38"/>
                  <a:pt x="86" y="39"/>
                </a:cubicBezTo>
                <a:cubicBezTo>
                  <a:pt x="89" y="40"/>
                  <a:pt x="87" y="42"/>
                  <a:pt x="88" y="44"/>
                </a:cubicBezTo>
                <a:cubicBezTo>
                  <a:pt x="89" y="47"/>
                  <a:pt x="89" y="49"/>
                  <a:pt x="90" y="52"/>
                </a:cubicBezTo>
                <a:cubicBezTo>
                  <a:pt x="89" y="52"/>
                  <a:pt x="88" y="52"/>
                  <a:pt x="87" y="52"/>
                </a:cubicBezTo>
                <a:cubicBezTo>
                  <a:pt x="87" y="54"/>
                  <a:pt x="90" y="55"/>
                  <a:pt x="90" y="57"/>
                </a:cubicBezTo>
                <a:cubicBezTo>
                  <a:pt x="90" y="59"/>
                  <a:pt x="90" y="60"/>
                  <a:pt x="90" y="62"/>
                </a:cubicBezTo>
                <a:cubicBezTo>
                  <a:pt x="91" y="64"/>
                  <a:pt x="95" y="63"/>
                  <a:pt x="97" y="63"/>
                </a:cubicBezTo>
                <a:cubicBezTo>
                  <a:pt x="100" y="64"/>
                  <a:pt x="104" y="64"/>
                  <a:pt x="108" y="63"/>
                </a:cubicBezTo>
                <a:cubicBezTo>
                  <a:pt x="108" y="65"/>
                  <a:pt x="107" y="66"/>
                  <a:pt x="106" y="67"/>
                </a:cubicBezTo>
                <a:cubicBezTo>
                  <a:pt x="106" y="68"/>
                  <a:pt x="106" y="69"/>
                  <a:pt x="107" y="70"/>
                </a:cubicBezTo>
                <a:cubicBezTo>
                  <a:pt x="107" y="72"/>
                  <a:pt x="109" y="74"/>
                  <a:pt x="111" y="75"/>
                </a:cubicBezTo>
                <a:cubicBezTo>
                  <a:pt x="112" y="75"/>
                  <a:pt x="112" y="74"/>
                  <a:pt x="113" y="75"/>
                </a:cubicBezTo>
                <a:cubicBezTo>
                  <a:pt x="113" y="76"/>
                  <a:pt x="113" y="77"/>
                  <a:pt x="114" y="78"/>
                </a:cubicBezTo>
                <a:cubicBezTo>
                  <a:pt x="114" y="80"/>
                  <a:pt x="116" y="81"/>
                  <a:pt x="115" y="84"/>
                </a:cubicBezTo>
                <a:cubicBezTo>
                  <a:pt x="114" y="85"/>
                  <a:pt x="113" y="87"/>
                  <a:pt x="113" y="88"/>
                </a:cubicBezTo>
                <a:cubicBezTo>
                  <a:pt x="114" y="90"/>
                  <a:pt x="112" y="91"/>
                  <a:pt x="111" y="93"/>
                </a:cubicBezTo>
                <a:cubicBezTo>
                  <a:pt x="110" y="95"/>
                  <a:pt x="110" y="96"/>
                  <a:pt x="112" y="98"/>
                </a:cubicBezTo>
                <a:cubicBezTo>
                  <a:pt x="113" y="99"/>
                  <a:pt x="111" y="100"/>
                  <a:pt x="109" y="100"/>
                </a:cubicBezTo>
                <a:cubicBezTo>
                  <a:pt x="110" y="98"/>
                  <a:pt x="109" y="97"/>
                  <a:pt x="107" y="96"/>
                </a:cubicBezTo>
                <a:cubicBezTo>
                  <a:pt x="105" y="95"/>
                  <a:pt x="103" y="93"/>
                  <a:pt x="101" y="92"/>
                </a:cubicBezTo>
                <a:cubicBezTo>
                  <a:pt x="94" y="91"/>
                  <a:pt x="86" y="94"/>
                  <a:pt x="80" y="95"/>
                </a:cubicBezTo>
                <a:cubicBezTo>
                  <a:pt x="77" y="95"/>
                  <a:pt x="75" y="95"/>
                  <a:pt x="74" y="98"/>
                </a:cubicBezTo>
                <a:cubicBezTo>
                  <a:pt x="74" y="100"/>
                  <a:pt x="71" y="102"/>
                  <a:pt x="70" y="104"/>
                </a:cubicBezTo>
                <a:cubicBezTo>
                  <a:pt x="70" y="106"/>
                  <a:pt x="71" y="109"/>
                  <a:pt x="70" y="111"/>
                </a:cubicBezTo>
                <a:cubicBezTo>
                  <a:pt x="69" y="114"/>
                  <a:pt x="68" y="117"/>
                  <a:pt x="67" y="120"/>
                </a:cubicBezTo>
                <a:cubicBezTo>
                  <a:pt x="65" y="119"/>
                  <a:pt x="66" y="118"/>
                  <a:pt x="63" y="118"/>
                </a:cubicBezTo>
                <a:cubicBezTo>
                  <a:pt x="61" y="118"/>
                  <a:pt x="59" y="118"/>
                  <a:pt x="57" y="118"/>
                </a:cubicBezTo>
                <a:cubicBezTo>
                  <a:pt x="55" y="119"/>
                  <a:pt x="55" y="117"/>
                  <a:pt x="54" y="120"/>
                </a:cubicBezTo>
                <a:cubicBezTo>
                  <a:pt x="52" y="122"/>
                  <a:pt x="52" y="124"/>
                  <a:pt x="51" y="126"/>
                </a:cubicBezTo>
                <a:cubicBezTo>
                  <a:pt x="49" y="123"/>
                  <a:pt x="50" y="120"/>
                  <a:pt x="44" y="119"/>
                </a:cubicBezTo>
                <a:cubicBezTo>
                  <a:pt x="42" y="119"/>
                  <a:pt x="39" y="120"/>
                  <a:pt x="37" y="119"/>
                </a:cubicBezTo>
                <a:cubicBezTo>
                  <a:pt x="35" y="118"/>
                  <a:pt x="35" y="116"/>
                  <a:pt x="33" y="116"/>
                </a:cubicBezTo>
                <a:cubicBezTo>
                  <a:pt x="32" y="118"/>
                  <a:pt x="32" y="119"/>
                  <a:pt x="29" y="120"/>
                </a:cubicBezTo>
                <a:cubicBezTo>
                  <a:pt x="28" y="120"/>
                  <a:pt x="26" y="123"/>
                  <a:pt x="25" y="124"/>
                </a:cubicBezTo>
                <a:cubicBezTo>
                  <a:pt x="24" y="126"/>
                  <a:pt x="23" y="126"/>
                  <a:pt x="21" y="127"/>
                </a:cubicBezTo>
                <a:cubicBezTo>
                  <a:pt x="20" y="127"/>
                  <a:pt x="19" y="127"/>
                  <a:pt x="18" y="126"/>
                </a:cubicBezTo>
                <a:cubicBezTo>
                  <a:pt x="17" y="126"/>
                  <a:pt x="18" y="124"/>
                  <a:pt x="17" y="123"/>
                </a:cubicBezTo>
                <a:cubicBezTo>
                  <a:pt x="17" y="122"/>
                  <a:pt x="17" y="121"/>
                  <a:pt x="17" y="120"/>
                </a:cubicBezTo>
                <a:cubicBezTo>
                  <a:pt x="16" y="119"/>
                  <a:pt x="15" y="118"/>
                  <a:pt x="15" y="117"/>
                </a:cubicBezTo>
                <a:cubicBezTo>
                  <a:pt x="15" y="115"/>
                  <a:pt x="15" y="112"/>
                  <a:pt x="13" y="110"/>
                </a:cubicBezTo>
                <a:cubicBezTo>
                  <a:pt x="13" y="109"/>
                  <a:pt x="12" y="109"/>
                  <a:pt x="11" y="108"/>
                </a:cubicBezTo>
                <a:cubicBezTo>
                  <a:pt x="10" y="107"/>
                  <a:pt x="12" y="106"/>
                  <a:pt x="11" y="105"/>
                </a:cubicBezTo>
                <a:cubicBezTo>
                  <a:pt x="11" y="104"/>
                  <a:pt x="9" y="104"/>
                  <a:pt x="9" y="103"/>
                </a:cubicBezTo>
                <a:cubicBezTo>
                  <a:pt x="9" y="102"/>
                  <a:pt x="10" y="101"/>
                  <a:pt x="9" y="100"/>
                </a:cubicBezTo>
                <a:cubicBezTo>
                  <a:pt x="12" y="98"/>
                  <a:pt x="11" y="99"/>
                  <a:pt x="10" y="96"/>
                </a:cubicBezTo>
                <a:cubicBezTo>
                  <a:pt x="11" y="94"/>
                  <a:pt x="11" y="94"/>
                  <a:pt x="11" y="94"/>
                </a:cubicBezTo>
                <a:cubicBezTo>
                  <a:pt x="12" y="93"/>
                  <a:pt x="11" y="93"/>
                  <a:pt x="10" y="92"/>
                </a:cubicBezTo>
                <a:cubicBezTo>
                  <a:pt x="8" y="90"/>
                  <a:pt x="7" y="88"/>
                  <a:pt x="6" y="85"/>
                </a:cubicBezTo>
                <a:cubicBezTo>
                  <a:pt x="6" y="84"/>
                  <a:pt x="4" y="81"/>
                  <a:pt x="6" y="80"/>
                </a:cubicBezTo>
                <a:cubicBezTo>
                  <a:pt x="2" y="79"/>
                  <a:pt x="3" y="73"/>
                  <a:pt x="0" y="73"/>
                </a:cubicBezTo>
                <a:cubicBezTo>
                  <a:pt x="0" y="72"/>
                  <a:pt x="1" y="72"/>
                  <a:pt x="2" y="71"/>
                </a:cubicBezTo>
                <a:cubicBezTo>
                  <a:pt x="3" y="71"/>
                  <a:pt x="3" y="70"/>
                  <a:pt x="4" y="69"/>
                </a:cubicBezTo>
                <a:cubicBezTo>
                  <a:pt x="5" y="68"/>
                  <a:pt x="5" y="67"/>
                  <a:pt x="6" y="67"/>
                </a:cubicBezTo>
                <a:cubicBezTo>
                  <a:pt x="6" y="65"/>
                  <a:pt x="6" y="65"/>
                  <a:pt x="6" y="65"/>
                </a:cubicBezTo>
                <a:cubicBezTo>
                  <a:pt x="7" y="64"/>
                  <a:pt x="9" y="63"/>
                  <a:pt x="7" y="62"/>
                </a:cubicBezTo>
                <a:cubicBezTo>
                  <a:pt x="5" y="62"/>
                  <a:pt x="4" y="62"/>
                  <a:pt x="4" y="60"/>
                </a:cubicBezTo>
                <a:cubicBezTo>
                  <a:pt x="3" y="59"/>
                  <a:pt x="3" y="58"/>
                  <a:pt x="3" y="56"/>
                </a:cubicBezTo>
                <a:cubicBezTo>
                  <a:pt x="3" y="55"/>
                  <a:pt x="5" y="54"/>
                  <a:pt x="5" y="53"/>
                </a:cubicBezTo>
                <a:cubicBezTo>
                  <a:pt x="4" y="51"/>
                  <a:pt x="2" y="50"/>
                  <a:pt x="4" y="48"/>
                </a:cubicBezTo>
                <a:cubicBezTo>
                  <a:pt x="5" y="46"/>
                  <a:pt x="6" y="45"/>
                  <a:pt x="7" y="44"/>
                </a:cubicBezTo>
                <a:cubicBezTo>
                  <a:pt x="7" y="42"/>
                  <a:pt x="8" y="42"/>
                  <a:pt x="7" y="40"/>
                </a:cubicBezTo>
                <a:cubicBezTo>
                  <a:pt x="6" y="39"/>
                  <a:pt x="7" y="37"/>
                  <a:pt x="7" y="35"/>
                </a:cubicBezTo>
                <a:cubicBezTo>
                  <a:pt x="7" y="34"/>
                  <a:pt x="6" y="31"/>
                  <a:pt x="7" y="30"/>
                </a:cubicBezTo>
                <a:cubicBezTo>
                  <a:pt x="9" y="28"/>
                  <a:pt x="10" y="27"/>
                  <a:pt x="9" y="26"/>
                </a:cubicBezTo>
                <a:cubicBezTo>
                  <a:pt x="6" y="21"/>
                  <a:pt x="4" y="17"/>
                  <a:pt x="1" y="12"/>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 name="Freeform 21">
            <a:extLst>
              <a:ext uri="{FF2B5EF4-FFF2-40B4-BE49-F238E27FC236}">
                <a16:creationId xmlns:a16="http://schemas.microsoft.com/office/drawing/2014/main" id="{037EB3C4-9E4E-B344-B52A-39458248010C}"/>
              </a:ext>
            </a:extLst>
          </p:cNvPr>
          <p:cNvSpPr>
            <a:spLocks/>
          </p:cNvSpPr>
          <p:nvPr/>
        </p:nvSpPr>
        <p:spPr bwMode="auto">
          <a:xfrm>
            <a:off x="5522068" y="4264853"/>
            <a:ext cx="175373" cy="240343"/>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7" name="Freeform 23">
            <a:extLst>
              <a:ext uri="{FF2B5EF4-FFF2-40B4-BE49-F238E27FC236}">
                <a16:creationId xmlns:a16="http://schemas.microsoft.com/office/drawing/2014/main" id="{2C87676D-7953-3B4C-862D-D2A65B5B0C69}"/>
              </a:ext>
            </a:extLst>
          </p:cNvPr>
          <p:cNvSpPr>
            <a:spLocks/>
          </p:cNvSpPr>
          <p:nvPr/>
        </p:nvSpPr>
        <p:spPr bwMode="auto">
          <a:xfrm>
            <a:off x="5518489" y="3292141"/>
            <a:ext cx="595913" cy="677951"/>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dirty="0"/>
          </a:p>
        </p:txBody>
      </p:sp>
      <p:sp>
        <p:nvSpPr>
          <p:cNvPr id="18" name="Freeform 24">
            <a:extLst>
              <a:ext uri="{FF2B5EF4-FFF2-40B4-BE49-F238E27FC236}">
                <a16:creationId xmlns:a16="http://schemas.microsoft.com/office/drawing/2014/main" id="{1E0BE33C-855A-7647-B593-15F213637165}"/>
              </a:ext>
            </a:extLst>
          </p:cNvPr>
          <p:cNvSpPr>
            <a:spLocks/>
          </p:cNvSpPr>
          <p:nvPr/>
        </p:nvSpPr>
        <p:spPr bwMode="auto">
          <a:xfrm>
            <a:off x="5939027" y="2899882"/>
            <a:ext cx="132426" cy="81626"/>
          </a:xfrm>
          <a:custGeom>
            <a:avLst/>
            <a:gdLst>
              <a:gd name="T0" fmla="*/ 0 w 44"/>
              <a:gd name="T1" fmla="*/ 16 h 21"/>
              <a:gd name="T2" fmla="*/ 1 w 44"/>
              <a:gd name="T3" fmla="*/ 14 h 21"/>
              <a:gd name="T4" fmla="*/ 1 w 44"/>
              <a:gd name="T5" fmla="*/ 12 h 21"/>
              <a:gd name="T6" fmla="*/ 4 w 44"/>
              <a:gd name="T7" fmla="*/ 10 h 21"/>
              <a:gd name="T8" fmla="*/ 11 w 44"/>
              <a:gd name="T9" fmla="*/ 4 h 21"/>
              <a:gd name="T10" fmla="*/ 10 w 44"/>
              <a:gd name="T11" fmla="*/ 3 h 21"/>
              <a:gd name="T12" fmla="*/ 11 w 44"/>
              <a:gd name="T13" fmla="*/ 3 h 21"/>
              <a:gd name="T14" fmla="*/ 16 w 44"/>
              <a:gd name="T15" fmla="*/ 2 h 21"/>
              <a:gd name="T16" fmla="*/ 20 w 44"/>
              <a:gd name="T17" fmla="*/ 2 h 21"/>
              <a:gd name="T18" fmla="*/ 21 w 44"/>
              <a:gd name="T19" fmla="*/ 2 h 21"/>
              <a:gd name="T20" fmla="*/ 25 w 44"/>
              <a:gd name="T21" fmla="*/ 1 h 21"/>
              <a:gd name="T22" fmla="*/ 25 w 44"/>
              <a:gd name="T23" fmla="*/ 0 h 21"/>
              <a:gd name="T24" fmla="*/ 26 w 44"/>
              <a:gd name="T25" fmla="*/ 1 h 21"/>
              <a:gd name="T26" fmla="*/ 29 w 44"/>
              <a:gd name="T27" fmla="*/ 1 h 21"/>
              <a:gd name="T28" fmla="*/ 30 w 44"/>
              <a:gd name="T29" fmla="*/ 1 h 21"/>
              <a:gd name="T30" fmla="*/ 35 w 44"/>
              <a:gd name="T31" fmla="*/ 3 h 21"/>
              <a:gd name="T32" fmla="*/ 33 w 44"/>
              <a:gd name="T33" fmla="*/ 7 h 21"/>
              <a:gd name="T34" fmla="*/ 40 w 44"/>
              <a:gd name="T35" fmla="*/ 9 h 21"/>
              <a:gd name="T36" fmla="*/ 41 w 44"/>
              <a:gd name="T37" fmla="*/ 8 h 21"/>
              <a:gd name="T38" fmla="*/ 42 w 44"/>
              <a:gd name="T39" fmla="*/ 8 h 21"/>
              <a:gd name="T40" fmla="*/ 42 w 44"/>
              <a:gd name="T41" fmla="*/ 10 h 21"/>
              <a:gd name="T42" fmla="*/ 42 w 44"/>
              <a:gd name="T43" fmla="*/ 12 h 21"/>
              <a:gd name="T44" fmla="*/ 41 w 44"/>
              <a:gd name="T45" fmla="*/ 11 h 21"/>
              <a:gd name="T46" fmla="*/ 40 w 44"/>
              <a:gd name="T47" fmla="*/ 11 h 21"/>
              <a:gd name="T48" fmla="*/ 39 w 44"/>
              <a:gd name="T49" fmla="*/ 13 h 21"/>
              <a:gd name="T50" fmla="*/ 39 w 44"/>
              <a:gd name="T51" fmla="*/ 15 h 21"/>
              <a:gd name="T52" fmla="*/ 36 w 44"/>
              <a:gd name="T53" fmla="*/ 14 h 21"/>
              <a:gd name="T54" fmla="*/ 33 w 44"/>
              <a:gd name="T55" fmla="*/ 13 h 21"/>
              <a:gd name="T56" fmla="*/ 32 w 44"/>
              <a:gd name="T57" fmla="*/ 13 h 21"/>
              <a:gd name="T58" fmla="*/ 30 w 44"/>
              <a:gd name="T59" fmla="*/ 16 h 21"/>
              <a:gd name="T60" fmla="*/ 27 w 44"/>
              <a:gd name="T61" fmla="*/ 17 h 21"/>
              <a:gd name="T62" fmla="*/ 25 w 44"/>
              <a:gd name="T63" fmla="*/ 16 h 21"/>
              <a:gd name="T64" fmla="*/ 23 w 44"/>
              <a:gd name="T65" fmla="*/ 13 h 21"/>
              <a:gd name="T66" fmla="*/ 20 w 44"/>
              <a:gd name="T67" fmla="*/ 15 h 21"/>
              <a:gd name="T68" fmla="*/ 17 w 44"/>
              <a:gd name="T69" fmla="*/ 18 h 21"/>
              <a:gd name="T70" fmla="*/ 15 w 44"/>
              <a:gd name="T71" fmla="*/ 18 h 21"/>
              <a:gd name="T72" fmla="*/ 10 w 44"/>
              <a:gd name="T73" fmla="*/ 17 h 21"/>
              <a:gd name="T74" fmla="*/ 8 w 44"/>
              <a:gd name="T75" fmla="*/ 15 h 21"/>
              <a:gd name="T76" fmla="*/ 6 w 44"/>
              <a:gd name="T77" fmla="*/ 13 h 21"/>
              <a:gd name="T78" fmla="*/ 0 w 44"/>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21">
                <a:moveTo>
                  <a:pt x="0" y="16"/>
                </a:moveTo>
                <a:cubicBezTo>
                  <a:pt x="1" y="15"/>
                  <a:pt x="1" y="15"/>
                  <a:pt x="1" y="14"/>
                </a:cubicBezTo>
                <a:cubicBezTo>
                  <a:pt x="2" y="14"/>
                  <a:pt x="1" y="13"/>
                  <a:pt x="1" y="12"/>
                </a:cubicBezTo>
                <a:cubicBezTo>
                  <a:pt x="2" y="11"/>
                  <a:pt x="3" y="11"/>
                  <a:pt x="4" y="10"/>
                </a:cubicBezTo>
                <a:cubicBezTo>
                  <a:pt x="6" y="8"/>
                  <a:pt x="8" y="6"/>
                  <a:pt x="11" y="4"/>
                </a:cubicBezTo>
                <a:cubicBezTo>
                  <a:pt x="10" y="4"/>
                  <a:pt x="9" y="4"/>
                  <a:pt x="10" y="3"/>
                </a:cubicBezTo>
                <a:cubicBezTo>
                  <a:pt x="10" y="3"/>
                  <a:pt x="11" y="2"/>
                  <a:pt x="11" y="3"/>
                </a:cubicBezTo>
                <a:cubicBezTo>
                  <a:pt x="14" y="4"/>
                  <a:pt x="14" y="2"/>
                  <a:pt x="16" y="2"/>
                </a:cubicBezTo>
                <a:cubicBezTo>
                  <a:pt x="16" y="2"/>
                  <a:pt x="18" y="2"/>
                  <a:pt x="20" y="2"/>
                </a:cubicBezTo>
                <a:cubicBezTo>
                  <a:pt x="20" y="2"/>
                  <a:pt x="21" y="2"/>
                  <a:pt x="21" y="2"/>
                </a:cubicBezTo>
                <a:cubicBezTo>
                  <a:pt x="23" y="2"/>
                  <a:pt x="25" y="2"/>
                  <a:pt x="25" y="1"/>
                </a:cubicBezTo>
                <a:cubicBezTo>
                  <a:pt x="24" y="2"/>
                  <a:pt x="23" y="1"/>
                  <a:pt x="25" y="0"/>
                </a:cubicBezTo>
                <a:cubicBezTo>
                  <a:pt x="25" y="0"/>
                  <a:pt x="26" y="0"/>
                  <a:pt x="26" y="1"/>
                </a:cubicBezTo>
                <a:cubicBezTo>
                  <a:pt x="26" y="1"/>
                  <a:pt x="28" y="1"/>
                  <a:pt x="29" y="1"/>
                </a:cubicBezTo>
                <a:cubicBezTo>
                  <a:pt x="29" y="1"/>
                  <a:pt x="30" y="1"/>
                  <a:pt x="30" y="1"/>
                </a:cubicBezTo>
                <a:cubicBezTo>
                  <a:pt x="31" y="1"/>
                  <a:pt x="33" y="2"/>
                  <a:pt x="35" y="3"/>
                </a:cubicBezTo>
                <a:cubicBezTo>
                  <a:pt x="36" y="4"/>
                  <a:pt x="34" y="6"/>
                  <a:pt x="33" y="7"/>
                </a:cubicBezTo>
                <a:cubicBezTo>
                  <a:pt x="37" y="7"/>
                  <a:pt x="37" y="9"/>
                  <a:pt x="40" y="9"/>
                </a:cubicBezTo>
                <a:cubicBezTo>
                  <a:pt x="40" y="9"/>
                  <a:pt x="40" y="9"/>
                  <a:pt x="41" y="8"/>
                </a:cubicBezTo>
                <a:cubicBezTo>
                  <a:pt x="41" y="8"/>
                  <a:pt x="42" y="8"/>
                  <a:pt x="42" y="8"/>
                </a:cubicBezTo>
                <a:cubicBezTo>
                  <a:pt x="44" y="8"/>
                  <a:pt x="43" y="9"/>
                  <a:pt x="42" y="10"/>
                </a:cubicBezTo>
                <a:cubicBezTo>
                  <a:pt x="42" y="10"/>
                  <a:pt x="44" y="12"/>
                  <a:pt x="42" y="12"/>
                </a:cubicBezTo>
                <a:cubicBezTo>
                  <a:pt x="42" y="12"/>
                  <a:pt x="42" y="12"/>
                  <a:pt x="41" y="11"/>
                </a:cubicBezTo>
                <a:cubicBezTo>
                  <a:pt x="41" y="11"/>
                  <a:pt x="40" y="11"/>
                  <a:pt x="40" y="11"/>
                </a:cubicBezTo>
                <a:cubicBezTo>
                  <a:pt x="39" y="11"/>
                  <a:pt x="38" y="13"/>
                  <a:pt x="39" y="13"/>
                </a:cubicBezTo>
                <a:cubicBezTo>
                  <a:pt x="40" y="14"/>
                  <a:pt x="40" y="14"/>
                  <a:pt x="39" y="15"/>
                </a:cubicBezTo>
                <a:cubicBezTo>
                  <a:pt x="38" y="15"/>
                  <a:pt x="38" y="13"/>
                  <a:pt x="36" y="14"/>
                </a:cubicBezTo>
                <a:cubicBezTo>
                  <a:pt x="35" y="14"/>
                  <a:pt x="35" y="14"/>
                  <a:pt x="33" y="13"/>
                </a:cubicBezTo>
                <a:cubicBezTo>
                  <a:pt x="33" y="13"/>
                  <a:pt x="32" y="11"/>
                  <a:pt x="32" y="13"/>
                </a:cubicBezTo>
                <a:cubicBezTo>
                  <a:pt x="31" y="14"/>
                  <a:pt x="31" y="15"/>
                  <a:pt x="30" y="16"/>
                </a:cubicBezTo>
                <a:cubicBezTo>
                  <a:pt x="28" y="17"/>
                  <a:pt x="30" y="21"/>
                  <a:pt x="27" y="17"/>
                </a:cubicBezTo>
                <a:cubicBezTo>
                  <a:pt x="27" y="17"/>
                  <a:pt x="26" y="16"/>
                  <a:pt x="25" y="16"/>
                </a:cubicBezTo>
                <a:cubicBezTo>
                  <a:pt x="24" y="15"/>
                  <a:pt x="24" y="14"/>
                  <a:pt x="23" y="13"/>
                </a:cubicBezTo>
                <a:cubicBezTo>
                  <a:pt x="22" y="14"/>
                  <a:pt x="22" y="14"/>
                  <a:pt x="20" y="15"/>
                </a:cubicBezTo>
                <a:cubicBezTo>
                  <a:pt x="22" y="16"/>
                  <a:pt x="19" y="18"/>
                  <a:pt x="17" y="18"/>
                </a:cubicBezTo>
                <a:cubicBezTo>
                  <a:pt x="16" y="18"/>
                  <a:pt x="15" y="18"/>
                  <a:pt x="15" y="18"/>
                </a:cubicBezTo>
                <a:cubicBezTo>
                  <a:pt x="13" y="18"/>
                  <a:pt x="11" y="18"/>
                  <a:pt x="10" y="17"/>
                </a:cubicBezTo>
                <a:cubicBezTo>
                  <a:pt x="9" y="16"/>
                  <a:pt x="8" y="16"/>
                  <a:pt x="8" y="15"/>
                </a:cubicBezTo>
                <a:cubicBezTo>
                  <a:pt x="8" y="13"/>
                  <a:pt x="7" y="13"/>
                  <a:pt x="6" y="13"/>
                </a:cubicBezTo>
                <a:cubicBezTo>
                  <a:pt x="3" y="13"/>
                  <a:pt x="3" y="16"/>
                  <a:pt x="0" y="1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 name="Freeform 26">
            <a:extLst>
              <a:ext uri="{FF2B5EF4-FFF2-40B4-BE49-F238E27FC236}">
                <a16:creationId xmlns:a16="http://schemas.microsoft.com/office/drawing/2014/main" id="{93FF34F0-103A-2C48-A022-FA696804C5C2}"/>
              </a:ext>
            </a:extLst>
          </p:cNvPr>
          <p:cNvSpPr>
            <a:spLocks/>
          </p:cNvSpPr>
          <p:nvPr/>
        </p:nvSpPr>
        <p:spPr bwMode="auto">
          <a:xfrm>
            <a:off x="6008818" y="4176425"/>
            <a:ext cx="223691" cy="424002"/>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 name="Freeform 27">
            <a:extLst>
              <a:ext uri="{FF2B5EF4-FFF2-40B4-BE49-F238E27FC236}">
                <a16:creationId xmlns:a16="http://schemas.microsoft.com/office/drawing/2014/main" id="{6D1BBD7C-1C7E-F149-BC13-F6F307A3D8FC}"/>
              </a:ext>
            </a:extLst>
          </p:cNvPr>
          <p:cNvSpPr>
            <a:spLocks/>
          </p:cNvSpPr>
          <p:nvPr/>
        </p:nvSpPr>
        <p:spPr bwMode="auto">
          <a:xfrm>
            <a:off x="6008818" y="4176425"/>
            <a:ext cx="223691" cy="424002"/>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21" name="Freeform 29">
            <a:extLst>
              <a:ext uri="{FF2B5EF4-FFF2-40B4-BE49-F238E27FC236}">
                <a16:creationId xmlns:a16="http://schemas.microsoft.com/office/drawing/2014/main" id="{A97AFCA9-9E8C-B345-9507-BD726D69B82D}"/>
              </a:ext>
            </a:extLst>
          </p:cNvPr>
          <p:cNvSpPr>
            <a:spLocks/>
          </p:cNvSpPr>
          <p:nvPr/>
        </p:nvSpPr>
        <p:spPr bwMode="auto">
          <a:xfrm>
            <a:off x="6355987" y="3099413"/>
            <a:ext cx="71581" cy="58953"/>
          </a:xfrm>
          <a:custGeom>
            <a:avLst/>
            <a:gdLst>
              <a:gd name="T0" fmla="*/ 0 w 24"/>
              <a:gd name="T1" fmla="*/ 8 h 15"/>
              <a:gd name="T2" fmla="*/ 0 w 24"/>
              <a:gd name="T3" fmla="*/ 6 h 15"/>
              <a:gd name="T4" fmla="*/ 2 w 24"/>
              <a:gd name="T5" fmla="*/ 4 h 15"/>
              <a:gd name="T6" fmla="*/ 4 w 24"/>
              <a:gd name="T7" fmla="*/ 2 h 15"/>
              <a:gd name="T8" fmla="*/ 8 w 24"/>
              <a:gd name="T9" fmla="*/ 3 h 15"/>
              <a:gd name="T10" fmla="*/ 9 w 24"/>
              <a:gd name="T11" fmla="*/ 1 h 15"/>
              <a:gd name="T12" fmla="*/ 11 w 24"/>
              <a:gd name="T13" fmla="*/ 1 h 15"/>
              <a:gd name="T14" fmla="*/ 13 w 24"/>
              <a:gd name="T15" fmla="*/ 1 h 15"/>
              <a:gd name="T16" fmla="*/ 17 w 24"/>
              <a:gd name="T17" fmla="*/ 0 h 15"/>
              <a:gd name="T18" fmla="*/ 19 w 24"/>
              <a:gd name="T19" fmla="*/ 2 h 15"/>
              <a:gd name="T20" fmla="*/ 23 w 24"/>
              <a:gd name="T21" fmla="*/ 7 h 15"/>
              <a:gd name="T22" fmla="*/ 23 w 24"/>
              <a:gd name="T23" fmla="*/ 10 h 15"/>
              <a:gd name="T24" fmla="*/ 21 w 24"/>
              <a:gd name="T25" fmla="*/ 12 h 15"/>
              <a:gd name="T26" fmla="*/ 18 w 24"/>
              <a:gd name="T27" fmla="*/ 12 h 15"/>
              <a:gd name="T28" fmla="*/ 14 w 24"/>
              <a:gd name="T29" fmla="*/ 13 h 15"/>
              <a:gd name="T30" fmla="*/ 6 w 24"/>
              <a:gd name="T31" fmla="*/ 15 h 15"/>
              <a:gd name="T32" fmla="*/ 3 w 24"/>
              <a:gd name="T33" fmla="*/ 14 h 15"/>
              <a:gd name="T34" fmla="*/ 2 w 24"/>
              <a:gd name="T35" fmla="*/ 13 h 15"/>
              <a:gd name="T36" fmla="*/ 0 w 24"/>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0" y="8"/>
                </a:moveTo>
                <a:cubicBezTo>
                  <a:pt x="1" y="8"/>
                  <a:pt x="0" y="7"/>
                  <a:pt x="0" y="6"/>
                </a:cubicBezTo>
                <a:cubicBezTo>
                  <a:pt x="0" y="6"/>
                  <a:pt x="2" y="5"/>
                  <a:pt x="2" y="4"/>
                </a:cubicBezTo>
                <a:cubicBezTo>
                  <a:pt x="3" y="3"/>
                  <a:pt x="4" y="3"/>
                  <a:pt x="4" y="2"/>
                </a:cubicBezTo>
                <a:cubicBezTo>
                  <a:pt x="7" y="2"/>
                  <a:pt x="6" y="3"/>
                  <a:pt x="8" y="3"/>
                </a:cubicBezTo>
                <a:cubicBezTo>
                  <a:pt x="8" y="1"/>
                  <a:pt x="9" y="2"/>
                  <a:pt x="9" y="1"/>
                </a:cubicBezTo>
                <a:cubicBezTo>
                  <a:pt x="10" y="1"/>
                  <a:pt x="10" y="1"/>
                  <a:pt x="11" y="1"/>
                </a:cubicBezTo>
                <a:cubicBezTo>
                  <a:pt x="12" y="2"/>
                  <a:pt x="12" y="1"/>
                  <a:pt x="13" y="1"/>
                </a:cubicBezTo>
                <a:cubicBezTo>
                  <a:pt x="14" y="1"/>
                  <a:pt x="16" y="1"/>
                  <a:pt x="17" y="0"/>
                </a:cubicBezTo>
                <a:cubicBezTo>
                  <a:pt x="18" y="0"/>
                  <a:pt x="18" y="2"/>
                  <a:pt x="19" y="2"/>
                </a:cubicBezTo>
                <a:cubicBezTo>
                  <a:pt x="21" y="4"/>
                  <a:pt x="23" y="4"/>
                  <a:pt x="23" y="7"/>
                </a:cubicBezTo>
                <a:cubicBezTo>
                  <a:pt x="23" y="8"/>
                  <a:pt x="24" y="9"/>
                  <a:pt x="23" y="10"/>
                </a:cubicBezTo>
                <a:cubicBezTo>
                  <a:pt x="22" y="10"/>
                  <a:pt x="21" y="10"/>
                  <a:pt x="21" y="12"/>
                </a:cubicBezTo>
                <a:cubicBezTo>
                  <a:pt x="20" y="11"/>
                  <a:pt x="19" y="12"/>
                  <a:pt x="18" y="12"/>
                </a:cubicBezTo>
                <a:cubicBezTo>
                  <a:pt x="17" y="12"/>
                  <a:pt x="15" y="12"/>
                  <a:pt x="14" y="13"/>
                </a:cubicBezTo>
                <a:cubicBezTo>
                  <a:pt x="11" y="14"/>
                  <a:pt x="9" y="14"/>
                  <a:pt x="6" y="15"/>
                </a:cubicBezTo>
                <a:cubicBezTo>
                  <a:pt x="4" y="15"/>
                  <a:pt x="5" y="14"/>
                  <a:pt x="3" y="14"/>
                </a:cubicBezTo>
                <a:cubicBezTo>
                  <a:pt x="2" y="15"/>
                  <a:pt x="3" y="13"/>
                  <a:pt x="2" y="13"/>
                </a:cubicBezTo>
                <a:cubicBezTo>
                  <a:pt x="0" y="11"/>
                  <a:pt x="0" y="10"/>
                  <a:pt x="0" y="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22" name="Freeform 30">
            <a:extLst>
              <a:ext uri="{FF2B5EF4-FFF2-40B4-BE49-F238E27FC236}">
                <a16:creationId xmlns:a16="http://schemas.microsoft.com/office/drawing/2014/main" id="{F4E49A21-AB52-EF47-BAA3-5D2FFA606232}"/>
              </a:ext>
            </a:extLst>
          </p:cNvPr>
          <p:cNvSpPr>
            <a:spLocks/>
          </p:cNvSpPr>
          <p:nvPr/>
        </p:nvSpPr>
        <p:spPr bwMode="auto">
          <a:xfrm>
            <a:off x="6339880" y="5316925"/>
            <a:ext cx="268429" cy="333307"/>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 name="Freeform 31">
            <a:extLst>
              <a:ext uri="{FF2B5EF4-FFF2-40B4-BE49-F238E27FC236}">
                <a16:creationId xmlns:a16="http://schemas.microsoft.com/office/drawing/2014/main" id="{B6DF22BD-0C67-854A-8DA4-21A4AAC6406E}"/>
              </a:ext>
            </a:extLst>
          </p:cNvPr>
          <p:cNvSpPr>
            <a:spLocks/>
          </p:cNvSpPr>
          <p:nvPr/>
        </p:nvSpPr>
        <p:spPr bwMode="auto">
          <a:xfrm>
            <a:off x="6339880" y="5316925"/>
            <a:ext cx="268429" cy="333307"/>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24" name="Freeform 33">
            <a:extLst>
              <a:ext uri="{FF2B5EF4-FFF2-40B4-BE49-F238E27FC236}">
                <a16:creationId xmlns:a16="http://schemas.microsoft.com/office/drawing/2014/main" id="{7EE4B499-C893-E540-B37B-49A666654DA2}"/>
              </a:ext>
            </a:extLst>
          </p:cNvPr>
          <p:cNvSpPr>
            <a:spLocks/>
          </p:cNvSpPr>
          <p:nvPr/>
        </p:nvSpPr>
        <p:spPr bwMode="auto">
          <a:xfrm>
            <a:off x="6400724" y="2732096"/>
            <a:ext cx="518963" cy="303830"/>
          </a:xfrm>
          <a:custGeom>
            <a:avLst/>
            <a:gdLst>
              <a:gd name="T0" fmla="*/ 4 w 172"/>
              <a:gd name="T1" fmla="*/ 32 h 79"/>
              <a:gd name="T2" fmla="*/ 6 w 172"/>
              <a:gd name="T3" fmla="*/ 29 h 79"/>
              <a:gd name="T4" fmla="*/ 18 w 172"/>
              <a:gd name="T5" fmla="*/ 15 h 79"/>
              <a:gd name="T6" fmla="*/ 19 w 172"/>
              <a:gd name="T7" fmla="*/ 7 h 79"/>
              <a:gd name="T8" fmla="*/ 35 w 172"/>
              <a:gd name="T9" fmla="*/ 4 h 79"/>
              <a:gd name="T10" fmla="*/ 51 w 172"/>
              <a:gd name="T11" fmla="*/ 7 h 79"/>
              <a:gd name="T12" fmla="*/ 60 w 172"/>
              <a:gd name="T13" fmla="*/ 8 h 79"/>
              <a:gd name="T14" fmla="*/ 67 w 172"/>
              <a:gd name="T15" fmla="*/ 8 h 79"/>
              <a:gd name="T16" fmla="*/ 77 w 172"/>
              <a:gd name="T17" fmla="*/ 8 h 79"/>
              <a:gd name="T18" fmla="*/ 87 w 172"/>
              <a:gd name="T19" fmla="*/ 3 h 79"/>
              <a:gd name="T20" fmla="*/ 98 w 172"/>
              <a:gd name="T21" fmla="*/ 0 h 79"/>
              <a:gd name="T22" fmla="*/ 109 w 172"/>
              <a:gd name="T23" fmla="*/ 1 h 79"/>
              <a:gd name="T24" fmla="*/ 117 w 172"/>
              <a:gd name="T25" fmla="*/ 6 h 79"/>
              <a:gd name="T26" fmla="*/ 122 w 172"/>
              <a:gd name="T27" fmla="*/ 11 h 79"/>
              <a:gd name="T28" fmla="*/ 127 w 172"/>
              <a:gd name="T29" fmla="*/ 19 h 79"/>
              <a:gd name="T30" fmla="*/ 139 w 172"/>
              <a:gd name="T31" fmla="*/ 20 h 79"/>
              <a:gd name="T32" fmla="*/ 151 w 172"/>
              <a:gd name="T33" fmla="*/ 24 h 79"/>
              <a:gd name="T34" fmla="*/ 166 w 172"/>
              <a:gd name="T35" fmla="*/ 26 h 79"/>
              <a:gd name="T36" fmla="*/ 169 w 172"/>
              <a:gd name="T37" fmla="*/ 32 h 79"/>
              <a:gd name="T38" fmla="*/ 167 w 172"/>
              <a:gd name="T39" fmla="*/ 36 h 79"/>
              <a:gd name="T40" fmla="*/ 168 w 172"/>
              <a:gd name="T41" fmla="*/ 43 h 79"/>
              <a:gd name="T42" fmla="*/ 156 w 172"/>
              <a:gd name="T43" fmla="*/ 45 h 79"/>
              <a:gd name="T44" fmla="*/ 153 w 172"/>
              <a:gd name="T45" fmla="*/ 51 h 79"/>
              <a:gd name="T46" fmla="*/ 140 w 172"/>
              <a:gd name="T47" fmla="*/ 55 h 79"/>
              <a:gd name="T48" fmla="*/ 122 w 172"/>
              <a:gd name="T49" fmla="*/ 60 h 79"/>
              <a:gd name="T50" fmla="*/ 122 w 172"/>
              <a:gd name="T51" fmla="*/ 64 h 79"/>
              <a:gd name="T52" fmla="*/ 138 w 172"/>
              <a:gd name="T53" fmla="*/ 68 h 79"/>
              <a:gd name="T54" fmla="*/ 130 w 172"/>
              <a:gd name="T55" fmla="*/ 70 h 79"/>
              <a:gd name="T56" fmla="*/ 123 w 172"/>
              <a:gd name="T57" fmla="*/ 73 h 79"/>
              <a:gd name="T58" fmla="*/ 107 w 172"/>
              <a:gd name="T59" fmla="*/ 69 h 79"/>
              <a:gd name="T60" fmla="*/ 103 w 172"/>
              <a:gd name="T61" fmla="*/ 64 h 79"/>
              <a:gd name="T62" fmla="*/ 106 w 172"/>
              <a:gd name="T63" fmla="*/ 60 h 79"/>
              <a:gd name="T64" fmla="*/ 92 w 172"/>
              <a:gd name="T65" fmla="*/ 58 h 79"/>
              <a:gd name="T66" fmla="*/ 94 w 172"/>
              <a:gd name="T67" fmla="*/ 55 h 79"/>
              <a:gd name="T68" fmla="*/ 90 w 172"/>
              <a:gd name="T69" fmla="*/ 55 h 79"/>
              <a:gd name="T70" fmla="*/ 85 w 172"/>
              <a:gd name="T71" fmla="*/ 55 h 79"/>
              <a:gd name="T72" fmla="*/ 79 w 172"/>
              <a:gd name="T73" fmla="*/ 60 h 79"/>
              <a:gd name="T74" fmla="*/ 72 w 172"/>
              <a:gd name="T75" fmla="*/ 64 h 79"/>
              <a:gd name="T76" fmla="*/ 72 w 172"/>
              <a:gd name="T77" fmla="*/ 69 h 79"/>
              <a:gd name="T78" fmla="*/ 59 w 172"/>
              <a:gd name="T79" fmla="*/ 66 h 79"/>
              <a:gd name="T80" fmla="*/ 68 w 172"/>
              <a:gd name="T81" fmla="*/ 56 h 79"/>
              <a:gd name="T82" fmla="*/ 74 w 172"/>
              <a:gd name="T83" fmla="*/ 56 h 79"/>
              <a:gd name="T84" fmla="*/ 70 w 172"/>
              <a:gd name="T85" fmla="*/ 49 h 79"/>
              <a:gd name="T86" fmla="*/ 64 w 172"/>
              <a:gd name="T87" fmla="*/ 41 h 79"/>
              <a:gd name="T88" fmla="*/ 53 w 172"/>
              <a:gd name="T89" fmla="*/ 38 h 79"/>
              <a:gd name="T90" fmla="*/ 42 w 172"/>
              <a:gd name="T91" fmla="*/ 40 h 79"/>
              <a:gd name="T92" fmla="*/ 29 w 172"/>
              <a:gd name="T93" fmla="*/ 44 h 79"/>
              <a:gd name="T94" fmla="*/ 16 w 172"/>
              <a:gd name="T95" fmla="*/ 42 h 79"/>
              <a:gd name="T96" fmla="*/ 5 w 172"/>
              <a:gd name="T97"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79">
                <a:moveTo>
                  <a:pt x="1" y="38"/>
                </a:moveTo>
                <a:cubicBezTo>
                  <a:pt x="0" y="36"/>
                  <a:pt x="2" y="35"/>
                  <a:pt x="3" y="34"/>
                </a:cubicBezTo>
                <a:cubicBezTo>
                  <a:pt x="4" y="33"/>
                  <a:pt x="4" y="32"/>
                  <a:pt x="4" y="32"/>
                </a:cubicBezTo>
                <a:cubicBezTo>
                  <a:pt x="5" y="31"/>
                  <a:pt x="6" y="32"/>
                  <a:pt x="7" y="32"/>
                </a:cubicBezTo>
                <a:cubicBezTo>
                  <a:pt x="8" y="32"/>
                  <a:pt x="7" y="31"/>
                  <a:pt x="7" y="31"/>
                </a:cubicBezTo>
                <a:cubicBezTo>
                  <a:pt x="6" y="31"/>
                  <a:pt x="6" y="29"/>
                  <a:pt x="6" y="29"/>
                </a:cubicBezTo>
                <a:cubicBezTo>
                  <a:pt x="5" y="26"/>
                  <a:pt x="8" y="25"/>
                  <a:pt x="10" y="23"/>
                </a:cubicBezTo>
                <a:cubicBezTo>
                  <a:pt x="12" y="22"/>
                  <a:pt x="13" y="20"/>
                  <a:pt x="15" y="19"/>
                </a:cubicBezTo>
                <a:cubicBezTo>
                  <a:pt x="18" y="18"/>
                  <a:pt x="21" y="17"/>
                  <a:pt x="18" y="15"/>
                </a:cubicBezTo>
                <a:cubicBezTo>
                  <a:pt x="18" y="15"/>
                  <a:pt x="19" y="15"/>
                  <a:pt x="20" y="14"/>
                </a:cubicBezTo>
                <a:cubicBezTo>
                  <a:pt x="17" y="14"/>
                  <a:pt x="14" y="10"/>
                  <a:pt x="14" y="8"/>
                </a:cubicBezTo>
                <a:cubicBezTo>
                  <a:pt x="15" y="6"/>
                  <a:pt x="17" y="8"/>
                  <a:pt x="19" y="7"/>
                </a:cubicBezTo>
                <a:cubicBezTo>
                  <a:pt x="20" y="7"/>
                  <a:pt x="21" y="6"/>
                  <a:pt x="22" y="5"/>
                </a:cubicBezTo>
                <a:cubicBezTo>
                  <a:pt x="23" y="4"/>
                  <a:pt x="25" y="4"/>
                  <a:pt x="26" y="4"/>
                </a:cubicBezTo>
                <a:cubicBezTo>
                  <a:pt x="29" y="4"/>
                  <a:pt x="32" y="4"/>
                  <a:pt x="35" y="4"/>
                </a:cubicBezTo>
                <a:cubicBezTo>
                  <a:pt x="38" y="4"/>
                  <a:pt x="40" y="5"/>
                  <a:pt x="42" y="5"/>
                </a:cubicBezTo>
                <a:cubicBezTo>
                  <a:pt x="43" y="5"/>
                  <a:pt x="47" y="5"/>
                  <a:pt x="48" y="6"/>
                </a:cubicBezTo>
                <a:cubicBezTo>
                  <a:pt x="49" y="7"/>
                  <a:pt x="50" y="8"/>
                  <a:pt x="51" y="7"/>
                </a:cubicBezTo>
                <a:cubicBezTo>
                  <a:pt x="52" y="7"/>
                  <a:pt x="53" y="8"/>
                  <a:pt x="54" y="8"/>
                </a:cubicBezTo>
                <a:cubicBezTo>
                  <a:pt x="55" y="7"/>
                  <a:pt x="55" y="7"/>
                  <a:pt x="57" y="7"/>
                </a:cubicBezTo>
                <a:cubicBezTo>
                  <a:pt x="58" y="7"/>
                  <a:pt x="59" y="7"/>
                  <a:pt x="60" y="8"/>
                </a:cubicBezTo>
                <a:cubicBezTo>
                  <a:pt x="60" y="8"/>
                  <a:pt x="61" y="7"/>
                  <a:pt x="62" y="8"/>
                </a:cubicBezTo>
                <a:cubicBezTo>
                  <a:pt x="63" y="8"/>
                  <a:pt x="63" y="9"/>
                  <a:pt x="63" y="9"/>
                </a:cubicBezTo>
                <a:cubicBezTo>
                  <a:pt x="63" y="7"/>
                  <a:pt x="66" y="7"/>
                  <a:pt x="67" y="8"/>
                </a:cubicBezTo>
                <a:cubicBezTo>
                  <a:pt x="69" y="8"/>
                  <a:pt x="69" y="10"/>
                  <a:pt x="71" y="9"/>
                </a:cubicBezTo>
                <a:cubicBezTo>
                  <a:pt x="72" y="8"/>
                  <a:pt x="72" y="8"/>
                  <a:pt x="73" y="9"/>
                </a:cubicBezTo>
                <a:cubicBezTo>
                  <a:pt x="74" y="9"/>
                  <a:pt x="76" y="8"/>
                  <a:pt x="77" y="8"/>
                </a:cubicBezTo>
                <a:cubicBezTo>
                  <a:pt x="77" y="9"/>
                  <a:pt x="80" y="12"/>
                  <a:pt x="81" y="10"/>
                </a:cubicBezTo>
                <a:cubicBezTo>
                  <a:pt x="82" y="8"/>
                  <a:pt x="80" y="7"/>
                  <a:pt x="81" y="5"/>
                </a:cubicBezTo>
                <a:cubicBezTo>
                  <a:pt x="83" y="4"/>
                  <a:pt x="85" y="2"/>
                  <a:pt x="87" y="3"/>
                </a:cubicBezTo>
                <a:cubicBezTo>
                  <a:pt x="89" y="2"/>
                  <a:pt x="89" y="2"/>
                  <a:pt x="89" y="2"/>
                </a:cubicBezTo>
                <a:cubicBezTo>
                  <a:pt x="90" y="2"/>
                  <a:pt x="92" y="2"/>
                  <a:pt x="93" y="2"/>
                </a:cubicBezTo>
                <a:cubicBezTo>
                  <a:pt x="95" y="3"/>
                  <a:pt x="97" y="3"/>
                  <a:pt x="98" y="0"/>
                </a:cubicBezTo>
                <a:cubicBezTo>
                  <a:pt x="100" y="0"/>
                  <a:pt x="101" y="1"/>
                  <a:pt x="103" y="1"/>
                </a:cubicBezTo>
                <a:cubicBezTo>
                  <a:pt x="104" y="0"/>
                  <a:pt x="105" y="0"/>
                  <a:pt x="106" y="0"/>
                </a:cubicBezTo>
                <a:cubicBezTo>
                  <a:pt x="107" y="0"/>
                  <a:pt x="108" y="1"/>
                  <a:pt x="109" y="1"/>
                </a:cubicBezTo>
                <a:cubicBezTo>
                  <a:pt x="110" y="1"/>
                  <a:pt x="110" y="0"/>
                  <a:pt x="111" y="0"/>
                </a:cubicBezTo>
                <a:cubicBezTo>
                  <a:pt x="112" y="0"/>
                  <a:pt x="113" y="1"/>
                  <a:pt x="114" y="2"/>
                </a:cubicBezTo>
                <a:cubicBezTo>
                  <a:pt x="115" y="4"/>
                  <a:pt x="117" y="4"/>
                  <a:pt x="117" y="6"/>
                </a:cubicBezTo>
                <a:cubicBezTo>
                  <a:pt x="116" y="6"/>
                  <a:pt x="115" y="6"/>
                  <a:pt x="114" y="7"/>
                </a:cubicBezTo>
                <a:cubicBezTo>
                  <a:pt x="114" y="7"/>
                  <a:pt x="117" y="10"/>
                  <a:pt x="115" y="11"/>
                </a:cubicBezTo>
                <a:cubicBezTo>
                  <a:pt x="116" y="11"/>
                  <a:pt x="120" y="12"/>
                  <a:pt x="122" y="11"/>
                </a:cubicBezTo>
                <a:cubicBezTo>
                  <a:pt x="124" y="11"/>
                  <a:pt x="124" y="13"/>
                  <a:pt x="126" y="13"/>
                </a:cubicBezTo>
                <a:cubicBezTo>
                  <a:pt x="125" y="14"/>
                  <a:pt x="127" y="15"/>
                  <a:pt x="127" y="15"/>
                </a:cubicBezTo>
                <a:cubicBezTo>
                  <a:pt x="127" y="17"/>
                  <a:pt x="126" y="18"/>
                  <a:pt x="127" y="19"/>
                </a:cubicBezTo>
                <a:cubicBezTo>
                  <a:pt x="129" y="20"/>
                  <a:pt x="130" y="19"/>
                  <a:pt x="132" y="19"/>
                </a:cubicBezTo>
                <a:cubicBezTo>
                  <a:pt x="134" y="18"/>
                  <a:pt x="134" y="20"/>
                  <a:pt x="136" y="20"/>
                </a:cubicBezTo>
                <a:cubicBezTo>
                  <a:pt x="138" y="20"/>
                  <a:pt x="137" y="21"/>
                  <a:pt x="139" y="20"/>
                </a:cubicBezTo>
                <a:cubicBezTo>
                  <a:pt x="141" y="19"/>
                  <a:pt x="142" y="19"/>
                  <a:pt x="144" y="19"/>
                </a:cubicBezTo>
                <a:cubicBezTo>
                  <a:pt x="146" y="18"/>
                  <a:pt x="147" y="20"/>
                  <a:pt x="147" y="21"/>
                </a:cubicBezTo>
                <a:cubicBezTo>
                  <a:pt x="148" y="22"/>
                  <a:pt x="151" y="22"/>
                  <a:pt x="151" y="24"/>
                </a:cubicBezTo>
                <a:cubicBezTo>
                  <a:pt x="154" y="23"/>
                  <a:pt x="153" y="22"/>
                  <a:pt x="155" y="23"/>
                </a:cubicBezTo>
                <a:cubicBezTo>
                  <a:pt x="157" y="24"/>
                  <a:pt x="161" y="25"/>
                  <a:pt x="162" y="24"/>
                </a:cubicBezTo>
                <a:cubicBezTo>
                  <a:pt x="163" y="26"/>
                  <a:pt x="165" y="25"/>
                  <a:pt x="166" y="26"/>
                </a:cubicBezTo>
                <a:cubicBezTo>
                  <a:pt x="166" y="26"/>
                  <a:pt x="167" y="27"/>
                  <a:pt x="168" y="27"/>
                </a:cubicBezTo>
                <a:cubicBezTo>
                  <a:pt x="169" y="27"/>
                  <a:pt x="170" y="26"/>
                  <a:pt x="171" y="27"/>
                </a:cubicBezTo>
                <a:cubicBezTo>
                  <a:pt x="170" y="28"/>
                  <a:pt x="172" y="30"/>
                  <a:pt x="169" y="32"/>
                </a:cubicBezTo>
                <a:cubicBezTo>
                  <a:pt x="169" y="32"/>
                  <a:pt x="167" y="32"/>
                  <a:pt x="167" y="33"/>
                </a:cubicBezTo>
                <a:cubicBezTo>
                  <a:pt x="168" y="34"/>
                  <a:pt x="170" y="33"/>
                  <a:pt x="170" y="34"/>
                </a:cubicBezTo>
                <a:cubicBezTo>
                  <a:pt x="169" y="34"/>
                  <a:pt x="166" y="35"/>
                  <a:pt x="167" y="36"/>
                </a:cubicBezTo>
                <a:cubicBezTo>
                  <a:pt x="167" y="37"/>
                  <a:pt x="171" y="38"/>
                  <a:pt x="169" y="39"/>
                </a:cubicBezTo>
                <a:cubicBezTo>
                  <a:pt x="169" y="39"/>
                  <a:pt x="169" y="39"/>
                  <a:pt x="170" y="39"/>
                </a:cubicBezTo>
                <a:cubicBezTo>
                  <a:pt x="170" y="40"/>
                  <a:pt x="168" y="42"/>
                  <a:pt x="168" y="43"/>
                </a:cubicBezTo>
                <a:cubicBezTo>
                  <a:pt x="167" y="44"/>
                  <a:pt x="164" y="43"/>
                  <a:pt x="162" y="43"/>
                </a:cubicBezTo>
                <a:cubicBezTo>
                  <a:pt x="161" y="44"/>
                  <a:pt x="160" y="43"/>
                  <a:pt x="159" y="43"/>
                </a:cubicBezTo>
                <a:cubicBezTo>
                  <a:pt x="158" y="44"/>
                  <a:pt x="158" y="45"/>
                  <a:pt x="156" y="45"/>
                </a:cubicBezTo>
                <a:cubicBezTo>
                  <a:pt x="155" y="46"/>
                  <a:pt x="154" y="46"/>
                  <a:pt x="154" y="47"/>
                </a:cubicBezTo>
                <a:cubicBezTo>
                  <a:pt x="153" y="48"/>
                  <a:pt x="153" y="49"/>
                  <a:pt x="154" y="49"/>
                </a:cubicBezTo>
                <a:cubicBezTo>
                  <a:pt x="153" y="49"/>
                  <a:pt x="154" y="50"/>
                  <a:pt x="153" y="51"/>
                </a:cubicBezTo>
                <a:cubicBezTo>
                  <a:pt x="151" y="51"/>
                  <a:pt x="149" y="51"/>
                  <a:pt x="147" y="51"/>
                </a:cubicBezTo>
                <a:cubicBezTo>
                  <a:pt x="146" y="51"/>
                  <a:pt x="145" y="52"/>
                  <a:pt x="144" y="52"/>
                </a:cubicBezTo>
                <a:cubicBezTo>
                  <a:pt x="142" y="52"/>
                  <a:pt x="140" y="53"/>
                  <a:pt x="140" y="55"/>
                </a:cubicBezTo>
                <a:cubicBezTo>
                  <a:pt x="139" y="54"/>
                  <a:pt x="137" y="54"/>
                  <a:pt x="136" y="54"/>
                </a:cubicBezTo>
                <a:cubicBezTo>
                  <a:pt x="134" y="55"/>
                  <a:pt x="133" y="55"/>
                  <a:pt x="131" y="55"/>
                </a:cubicBezTo>
                <a:cubicBezTo>
                  <a:pt x="127" y="56"/>
                  <a:pt x="126" y="60"/>
                  <a:pt x="122" y="60"/>
                </a:cubicBezTo>
                <a:cubicBezTo>
                  <a:pt x="123" y="60"/>
                  <a:pt x="128" y="57"/>
                  <a:pt x="124" y="57"/>
                </a:cubicBezTo>
                <a:cubicBezTo>
                  <a:pt x="125" y="58"/>
                  <a:pt x="123" y="58"/>
                  <a:pt x="121" y="59"/>
                </a:cubicBezTo>
                <a:cubicBezTo>
                  <a:pt x="120" y="60"/>
                  <a:pt x="122" y="63"/>
                  <a:pt x="122" y="64"/>
                </a:cubicBezTo>
                <a:cubicBezTo>
                  <a:pt x="124" y="65"/>
                  <a:pt x="128" y="71"/>
                  <a:pt x="130" y="66"/>
                </a:cubicBezTo>
                <a:cubicBezTo>
                  <a:pt x="131" y="68"/>
                  <a:pt x="132" y="67"/>
                  <a:pt x="133" y="67"/>
                </a:cubicBezTo>
                <a:cubicBezTo>
                  <a:pt x="135" y="66"/>
                  <a:pt x="137" y="67"/>
                  <a:pt x="138" y="68"/>
                </a:cubicBezTo>
                <a:cubicBezTo>
                  <a:pt x="136" y="68"/>
                  <a:pt x="136" y="68"/>
                  <a:pt x="136" y="69"/>
                </a:cubicBezTo>
                <a:cubicBezTo>
                  <a:pt x="136" y="71"/>
                  <a:pt x="134" y="71"/>
                  <a:pt x="133" y="71"/>
                </a:cubicBezTo>
                <a:cubicBezTo>
                  <a:pt x="132" y="71"/>
                  <a:pt x="131" y="71"/>
                  <a:pt x="130" y="70"/>
                </a:cubicBezTo>
                <a:cubicBezTo>
                  <a:pt x="129" y="70"/>
                  <a:pt x="128" y="69"/>
                  <a:pt x="127" y="70"/>
                </a:cubicBezTo>
                <a:cubicBezTo>
                  <a:pt x="126" y="70"/>
                  <a:pt x="127" y="71"/>
                  <a:pt x="126" y="71"/>
                </a:cubicBezTo>
                <a:cubicBezTo>
                  <a:pt x="125" y="71"/>
                  <a:pt x="124" y="73"/>
                  <a:pt x="123" y="73"/>
                </a:cubicBezTo>
                <a:cubicBezTo>
                  <a:pt x="121" y="73"/>
                  <a:pt x="119" y="73"/>
                  <a:pt x="117" y="74"/>
                </a:cubicBezTo>
                <a:cubicBezTo>
                  <a:pt x="114" y="76"/>
                  <a:pt x="109" y="79"/>
                  <a:pt x="107" y="75"/>
                </a:cubicBezTo>
                <a:cubicBezTo>
                  <a:pt x="109" y="75"/>
                  <a:pt x="110" y="70"/>
                  <a:pt x="107" y="69"/>
                </a:cubicBezTo>
                <a:cubicBezTo>
                  <a:pt x="106" y="69"/>
                  <a:pt x="105" y="69"/>
                  <a:pt x="103" y="68"/>
                </a:cubicBezTo>
                <a:cubicBezTo>
                  <a:pt x="102" y="67"/>
                  <a:pt x="101" y="68"/>
                  <a:pt x="99" y="68"/>
                </a:cubicBezTo>
                <a:cubicBezTo>
                  <a:pt x="97" y="67"/>
                  <a:pt x="103" y="65"/>
                  <a:pt x="103" y="64"/>
                </a:cubicBezTo>
                <a:cubicBezTo>
                  <a:pt x="105" y="64"/>
                  <a:pt x="110" y="63"/>
                  <a:pt x="111" y="62"/>
                </a:cubicBezTo>
                <a:cubicBezTo>
                  <a:pt x="109" y="62"/>
                  <a:pt x="109" y="61"/>
                  <a:pt x="110" y="60"/>
                </a:cubicBezTo>
                <a:cubicBezTo>
                  <a:pt x="108" y="61"/>
                  <a:pt x="108" y="61"/>
                  <a:pt x="106" y="60"/>
                </a:cubicBezTo>
                <a:cubicBezTo>
                  <a:pt x="105" y="59"/>
                  <a:pt x="103" y="60"/>
                  <a:pt x="101" y="60"/>
                </a:cubicBezTo>
                <a:cubicBezTo>
                  <a:pt x="99" y="60"/>
                  <a:pt x="98" y="60"/>
                  <a:pt x="97" y="60"/>
                </a:cubicBezTo>
                <a:cubicBezTo>
                  <a:pt x="95" y="59"/>
                  <a:pt x="94" y="58"/>
                  <a:pt x="92" y="58"/>
                </a:cubicBezTo>
                <a:cubicBezTo>
                  <a:pt x="97" y="57"/>
                  <a:pt x="91" y="57"/>
                  <a:pt x="90" y="56"/>
                </a:cubicBezTo>
                <a:cubicBezTo>
                  <a:pt x="93" y="57"/>
                  <a:pt x="97" y="57"/>
                  <a:pt x="100" y="55"/>
                </a:cubicBezTo>
                <a:cubicBezTo>
                  <a:pt x="98" y="55"/>
                  <a:pt x="96" y="56"/>
                  <a:pt x="94" y="55"/>
                </a:cubicBezTo>
                <a:cubicBezTo>
                  <a:pt x="93" y="54"/>
                  <a:pt x="94" y="52"/>
                  <a:pt x="93" y="51"/>
                </a:cubicBezTo>
                <a:cubicBezTo>
                  <a:pt x="94" y="52"/>
                  <a:pt x="93" y="53"/>
                  <a:pt x="93" y="55"/>
                </a:cubicBezTo>
                <a:cubicBezTo>
                  <a:pt x="93" y="56"/>
                  <a:pt x="90" y="55"/>
                  <a:pt x="90" y="55"/>
                </a:cubicBezTo>
                <a:cubicBezTo>
                  <a:pt x="89" y="55"/>
                  <a:pt x="90" y="54"/>
                  <a:pt x="90" y="54"/>
                </a:cubicBezTo>
                <a:cubicBezTo>
                  <a:pt x="89" y="54"/>
                  <a:pt x="89" y="55"/>
                  <a:pt x="89" y="55"/>
                </a:cubicBezTo>
                <a:cubicBezTo>
                  <a:pt x="88" y="56"/>
                  <a:pt x="86" y="55"/>
                  <a:pt x="85" y="55"/>
                </a:cubicBezTo>
                <a:cubicBezTo>
                  <a:pt x="82" y="56"/>
                  <a:pt x="82" y="59"/>
                  <a:pt x="80" y="60"/>
                </a:cubicBezTo>
                <a:cubicBezTo>
                  <a:pt x="79" y="60"/>
                  <a:pt x="78" y="57"/>
                  <a:pt x="76" y="58"/>
                </a:cubicBezTo>
                <a:cubicBezTo>
                  <a:pt x="77" y="59"/>
                  <a:pt x="79" y="59"/>
                  <a:pt x="79" y="60"/>
                </a:cubicBezTo>
                <a:cubicBezTo>
                  <a:pt x="80" y="62"/>
                  <a:pt x="74" y="64"/>
                  <a:pt x="73" y="65"/>
                </a:cubicBezTo>
                <a:cubicBezTo>
                  <a:pt x="74" y="64"/>
                  <a:pt x="76" y="64"/>
                  <a:pt x="76" y="62"/>
                </a:cubicBezTo>
                <a:cubicBezTo>
                  <a:pt x="75" y="63"/>
                  <a:pt x="72" y="66"/>
                  <a:pt x="72" y="64"/>
                </a:cubicBezTo>
                <a:cubicBezTo>
                  <a:pt x="71" y="64"/>
                  <a:pt x="70" y="66"/>
                  <a:pt x="72" y="65"/>
                </a:cubicBezTo>
                <a:cubicBezTo>
                  <a:pt x="72" y="66"/>
                  <a:pt x="72" y="66"/>
                  <a:pt x="72" y="66"/>
                </a:cubicBezTo>
                <a:cubicBezTo>
                  <a:pt x="73" y="66"/>
                  <a:pt x="73" y="68"/>
                  <a:pt x="72" y="69"/>
                </a:cubicBezTo>
                <a:cubicBezTo>
                  <a:pt x="73" y="66"/>
                  <a:pt x="68" y="67"/>
                  <a:pt x="66" y="67"/>
                </a:cubicBezTo>
                <a:cubicBezTo>
                  <a:pt x="64" y="68"/>
                  <a:pt x="62" y="69"/>
                  <a:pt x="60" y="68"/>
                </a:cubicBezTo>
                <a:cubicBezTo>
                  <a:pt x="59" y="68"/>
                  <a:pt x="57" y="66"/>
                  <a:pt x="59" y="66"/>
                </a:cubicBezTo>
                <a:cubicBezTo>
                  <a:pt x="61" y="66"/>
                  <a:pt x="61" y="65"/>
                  <a:pt x="62" y="63"/>
                </a:cubicBezTo>
                <a:cubicBezTo>
                  <a:pt x="63" y="62"/>
                  <a:pt x="66" y="61"/>
                  <a:pt x="66" y="59"/>
                </a:cubicBezTo>
                <a:cubicBezTo>
                  <a:pt x="66" y="57"/>
                  <a:pt x="65" y="57"/>
                  <a:pt x="68" y="56"/>
                </a:cubicBezTo>
                <a:cubicBezTo>
                  <a:pt x="68" y="56"/>
                  <a:pt x="68" y="57"/>
                  <a:pt x="68" y="57"/>
                </a:cubicBezTo>
                <a:cubicBezTo>
                  <a:pt x="70" y="55"/>
                  <a:pt x="74" y="59"/>
                  <a:pt x="76" y="57"/>
                </a:cubicBezTo>
                <a:cubicBezTo>
                  <a:pt x="75" y="57"/>
                  <a:pt x="75" y="56"/>
                  <a:pt x="74" y="56"/>
                </a:cubicBezTo>
                <a:cubicBezTo>
                  <a:pt x="77" y="55"/>
                  <a:pt x="73" y="52"/>
                  <a:pt x="72" y="53"/>
                </a:cubicBezTo>
                <a:cubicBezTo>
                  <a:pt x="71" y="53"/>
                  <a:pt x="67" y="51"/>
                  <a:pt x="71" y="50"/>
                </a:cubicBezTo>
                <a:cubicBezTo>
                  <a:pt x="72" y="50"/>
                  <a:pt x="72" y="48"/>
                  <a:pt x="70" y="49"/>
                </a:cubicBezTo>
                <a:cubicBezTo>
                  <a:pt x="69" y="49"/>
                  <a:pt x="69" y="46"/>
                  <a:pt x="69" y="46"/>
                </a:cubicBezTo>
                <a:cubicBezTo>
                  <a:pt x="68" y="45"/>
                  <a:pt x="67" y="44"/>
                  <a:pt x="67" y="43"/>
                </a:cubicBezTo>
                <a:cubicBezTo>
                  <a:pt x="67" y="41"/>
                  <a:pt x="65" y="43"/>
                  <a:pt x="64" y="41"/>
                </a:cubicBezTo>
                <a:cubicBezTo>
                  <a:pt x="64" y="41"/>
                  <a:pt x="61" y="39"/>
                  <a:pt x="61" y="41"/>
                </a:cubicBezTo>
                <a:cubicBezTo>
                  <a:pt x="61" y="40"/>
                  <a:pt x="59" y="42"/>
                  <a:pt x="59" y="40"/>
                </a:cubicBezTo>
                <a:cubicBezTo>
                  <a:pt x="57" y="41"/>
                  <a:pt x="55" y="38"/>
                  <a:pt x="53" y="38"/>
                </a:cubicBezTo>
                <a:cubicBezTo>
                  <a:pt x="51" y="37"/>
                  <a:pt x="49" y="38"/>
                  <a:pt x="46" y="38"/>
                </a:cubicBezTo>
                <a:cubicBezTo>
                  <a:pt x="45" y="38"/>
                  <a:pt x="44" y="38"/>
                  <a:pt x="45" y="39"/>
                </a:cubicBezTo>
                <a:cubicBezTo>
                  <a:pt x="44" y="39"/>
                  <a:pt x="43" y="39"/>
                  <a:pt x="42" y="40"/>
                </a:cubicBezTo>
                <a:cubicBezTo>
                  <a:pt x="41" y="40"/>
                  <a:pt x="40" y="40"/>
                  <a:pt x="40" y="41"/>
                </a:cubicBezTo>
                <a:cubicBezTo>
                  <a:pt x="39" y="42"/>
                  <a:pt x="38" y="42"/>
                  <a:pt x="36" y="42"/>
                </a:cubicBezTo>
                <a:cubicBezTo>
                  <a:pt x="34" y="42"/>
                  <a:pt x="31" y="42"/>
                  <a:pt x="29" y="44"/>
                </a:cubicBezTo>
                <a:cubicBezTo>
                  <a:pt x="27" y="46"/>
                  <a:pt x="25" y="43"/>
                  <a:pt x="23" y="42"/>
                </a:cubicBezTo>
                <a:cubicBezTo>
                  <a:pt x="22" y="42"/>
                  <a:pt x="21" y="43"/>
                  <a:pt x="19" y="43"/>
                </a:cubicBezTo>
                <a:cubicBezTo>
                  <a:pt x="18" y="43"/>
                  <a:pt x="17" y="42"/>
                  <a:pt x="16" y="42"/>
                </a:cubicBezTo>
                <a:cubicBezTo>
                  <a:pt x="15" y="42"/>
                  <a:pt x="13" y="42"/>
                  <a:pt x="12" y="42"/>
                </a:cubicBezTo>
                <a:cubicBezTo>
                  <a:pt x="10" y="41"/>
                  <a:pt x="10" y="42"/>
                  <a:pt x="8" y="42"/>
                </a:cubicBezTo>
                <a:cubicBezTo>
                  <a:pt x="8" y="41"/>
                  <a:pt x="6" y="41"/>
                  <a:pt x="5" y="40"/>
                </a:cubicBezTo>
                <a:cubicBezTo>
                  <a:pt x="4" y="40"/>
                  <a:pt x="4" y="40"/>
                  <a:pt x="3" y="40"/>
                </a:cubicBezTo>
                <a:cubicBezTo>
                  <a:pt x="2" y="39"/>
                  <a:pt x="2" y="38"/>
                  <a:pt x="1" y="3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25" name="Freeform 34">
            <a:extLst>
              <a:ext uri="{FF2B5EF4-FFF2-40B4-BE49-F238E27FC236}">
                <a16:creationId xmlns:a16="http://schemas.microsoft.com/office/drawing/2014/main" id="{37D49D81-FCAA-724D-8D92-0F0E8BEB718A}"/>
              </a:ext>
            </a:extLst>
          </p:cNvPr>
          <p:cNvSpPr>
            <a:spLocks/>
          </p:cNvSpPr>
          <p:nvPr/>
        </p:nvSpPr>
        <p:spPr bwMode="auto">
          <a:xfrm>
            <a:off x="6738945" y="4489325"/>
            <a:ext cx="229060" cy="344644"/>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6" name="Freeform 35">
            <a:extLst>
              <a:ext uri="{FF2B5EF4-FFF2-40B4-BE49-F238E27FC236}">
                <a16:creationId xmlns:a16="http://schemas.microsoft.com/office/drawing/2014/main" id="{6ABD3058-CB7C-6B4E-A09C-83E9C16C364E}"/>
              </a:ext>
            </a:extLst>
          </p:cNvPr>
          <p:cNvSpPr>
            <a:spLocks/>
          </p:cNvSpPr>
          <p:nvPr/>
        </p:nvSpPr>
        <p:spPr bwMode="auto">
          <a:xfrm>
            <a:off x="6738945" y="4489325"/>
            <a:ext cx="229060" cy="344644"/>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dirty="0"/>
          </a:p>
        </p:txBody>
      </p:sp>
      <p:sp>
        <p:nvSpPr>
          <p:cNvPr id="27" name="Freeform 37">
            <a:extLst>
              <a:ext uri="{FF2B5EF4-FFF2-40B4-BE49-F238E27FC236}">
                <a16:creationId xmlns:a16="http://schemas.microsoft.com/office/drawing/2014/main" id="{F056D793-E886-B946-A133-9547E398708B}"/>
              </a:ext>
            </a:extLst>
          </p:cNvPr>
          <p:cNvSpPr>
            <a:spLocks/>
          </p:cNvSpPr>
          <p:nvPr/>
        </p:nvSpPr>
        <p:spPr bwMode="auto">
          <a:xfrm>
            <a:off x="9154805" y="3759224"/>
            <a:ext cx="5369" cy="2267"/>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0" y="0"/>
                </a:cubicBezTo>
                <a:cubicBezTo>
                  <a:pt x="1" y="1"/>
                  <a:pt x="1" y="1"/>
                  <a:pt x="2" y="1"/>
                </a:cubicBezTo>
                <a:cubicBezTo>
                  <a:pt x="1" y="0"/>
                  <a:pt x="1" y="0"/>
                  <a:pt x="1"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8" name="Freeform 38">
            <a:extLst>
              <a:ext uri="{FF2B5EF4-FFF2-40B4-BE49-F238E27FC236}">
                <a16:creationId xmlns:a16="http://schemas.microsoft.com/office/drawing/2014/main" id="{2F2B8724-154F-5B4E-B87D-548867FDA6E6}"/>
              </a:ext>
            </a:extLst>
          </p:cNvPr>
          <p:cNvSpPr>
            <a:spLocks/>
          </p:cNvSpPr>
          <p:nvPr/>
        </p:nvSpPr>
        <p:spPr bwMode="auto">
          <a:xfrm>
            <a:off x="9204912" y="3727482"/>
            <a:ext cx="55476" cy="126974"/>
          </a:xfrm>
          <a:custGeom>
            <a:avLst/>
            <a:gdLst>
              <a:gd name="T0" fmla="*/ 0 w 18"/>
              <a:gd name="T1" fmla="*/ 17 h 33"/>
              <a:gd name="T2" fmla="*/ 0 w 18"/>
              <a:gd name="T3" fmla="*/ 20 h 33"/>
              <a:gd name="T4" fmla="*/ 0 w 18"/>
              <a:gd name="T5" fmla="*/ 22 h 33"/>
              <a:gd name="T6" fmla="*/ 2 w 18"/>
              <a:gd name="T7" fmla="*/ 26 h 33"/>
              <a:gd name="T8" fmla="*/ 5 w 18"/>
              <a:gd name="T9" fmla="*/ 29 h 33"/>
              <a:gd name="T10" fmla="*/ 7 w 18"/>
              <a:gd name="T11" fmla="*/ 32 h 33"/>
              <a:gd name="T12" fmla="*/ 8 w 18"/>
              <a:gd name="T13" fmla="*/ 29 h 33"/>
              <a:gd name="T14" fmla="*/ 10 w 18"/>
              <a:gd name="T15" fmla="*/ 25 h 33"/>
              <a:gd name="T16" fmla="*/ 15 w 18"/>
              <a:gd name="T17" fmla="*/ 14 h 33"/>
              <a:gd name="T18" fmla="*/ 15 w 18"/>
              <a:gd name="T19" fmla="*/ 11 h 33"/>
              <a:gd name="T20" fmla="*/ 16 w 18"/>
              <a:gd name="T21" fmla="*/ 10 h 33"/>
              <a:gd name="T22" fmla="*/ 16 w 18"/>
              <a:gd name="T23" fmla="*/ 5 h 33"/>
              <a:gd name="T24" fmla="*/ 17 w 18"/>
              <a:gd name="T25" fmla="*/ 3 h 33"/>
              <a:gd name="T26" fmla="*/ 13 w 18"/>
              <a:gd name="T27" fmla="*/ 1 h 33"/>
              <a:gd name="T28" fmla="*/ 9 w 18"/>
              <a:gd name="T29" fmla="*/ 3 h 33"/>
              <a:gd name="T30" fmla="*/ 6 w 18"/>
              <a:gd name="T31" fmla="*/ 7 h 33"/>
              <a:gd name="T32" fmla="*/ 4 w 18"/>
              <a:gd name="T33" fmla="*/ 11 h 33"/>
              <a:gd name="T34" fmla="*/ 0 w 18"/>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3">
                <a:moveTo>
                  <a:pt x="0" y="17"/>
                </a:moveTo>
                <a:cubicBezTo>
                  <a:pt x="1" y="18"/>
                  <a:pt x="1" y="19"/>
                  <a:pt x="0" y="20"/>
                </a:cubicBezTo>
                <a:cubicBezTo>
                  <a:pt x="0" y="20"/>
                  <a:pt x="0" y="21"/>
                  <a:pt x="0" y="22"/>
                </a:cubicBezTo>
                <a:cubicBezTo>
                  <a:pt x="1" y="23"/>
                  <a:pt x="1" y="24"/>
                  <a:pt x="2" y="26"/>
                </a:cubicBezTo>
                <a:cubicBezTo>
                  <a:pt x="2" y="28"/>
                  <a:pt x="4" y="28"/>
                  <a:pt x="5" y="29"/>
                </a:cubicBezTo>
                <a:cubicBezTo>
                  <a:pt x="6" y="30"/>
                  <a:pt x="6" y="33"/>
                  <a:pt x="7" y="32"/>
                </a:cubicBezTo>
                <a:cubicBezTo>
                  <a:pt x="8" y="32"/>
                  <a:pt x="8" y="30"/>
                  <a:pt x="8" y="29"/>
                </a:cubicBezTo>
                <a:cubicBezTo>
                  <a:pt x="8" y="28"/>
                  <a:pt x="9" y="26"/>
                  <a:pt x="10" y="25"/>
                </a:cubicBezTo>
                <a:cubicBezTo>
                  <a:pt x="13" y="22"/>
                  <a:pt x="14" y="17"/>
                  <a:pt x="15" y="14"/>
                </a:cubicBezTo>
                <a:cubicBezTo>
                  <a:pt x="15" y="13"/>
                  <a:pt x="14" y="12"/>
                  <a:pt x="15" y="11"/>
                </a:cubicBezTo>
                <a:cubicBezTo>
                  <a:pt x="15" y="11"/>
                  <a:pt x="16" y="10"/>
                  <a:pt x="16" y="10"/>
                </a:cubicBezTo>
                <a:cubicBezTo>
                  <a:pt x="16" y="8"/>
                  <a:pt x="16" y="7"/>
                  <a:pt x="16" y="5"/>
                </a:cubicBezTo>
                <a:cubicBezTo>
                  <a:pt x="17" y="4"/>
                  <a:pt x="18" y="3"/>
                  <a:pt x="17" y="3"/>
                </a:cubicBezTo>
                <a:cubicBezTo>
                  <a:pt x="17" y="2"/>
                  <a:pt x="14" y="0"/>
                  <a:pt x="13" y="1"/>
                </a:cubicBezTo>
                <a:cubicBezTo>
                  <a:pt x="12" y="2"/>
                  <a:pt x="10" y="2"/>
                  <a:pt x="9" y="3"/>
                </a:cubicBezTo>
                <a:cubicBezTo>
                  <a:pt x="8" y="5"/>
                  <a:pt x="8" y="6"/>
                  <a:pt x="6" y="7"/>
                </a:cubicBezTo>
                <a:cubicBezTo>
                  <a:pt x="5" y="8"/>
                  <a:pt x="4" y="10"/>
                  <a:pt x="4" y="11"/>
                </a:cubicBezTo>
                <a:cubicBezTo>
                  <a:pt x="2" y="13"/>
                  <a:pt x="0" y="15"/>
                  <a:pt x="0" y="1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9" name="Freeform 39">
            <a:extLst>
              <a:ext uri="{FF2B5EF4-FFF2-40B4-BE49-F238E27FC236}">
                <a16:creationId xmlns:a16="http://schemas.microsoft.com/office/drawing/2014/main" id="{20F911DD-7C06-604F-B15C-5D8F0D7BBF7C}"/>
              </a:ext>
            </a:extLst>
          </p:cNvPr>
          <p:cNvSpPr>
            <a:spLocks/>
          </p:cNvSpPr>
          <p:nvPr/>
        </p:nvSpPr>
        <p:spPr bwMode="auto">
          <a:xfrm>
            <a:off x="9204912" y="3727482"/>
            <a:ext cx="55476" cy="126974"/>
          </a:xfrm>
          <a:custGeom>
            <a:avLst/>
            <a:gdLst>
              <a:gd name="T0" fmla="*/ 0 w 18"/>
              <a:gd name="T1" fmla="*/ 17 h 33"/>
              <a:gd name="T2" fmla="*/ 0 w 18"/>
              <a:gd name="T3" fmla="*/ 20 h 33"/>
              <a:gd name="T4" fmla="*/ 0 w 18"/>
              <a:gd name="T5" fmla="*/ 22 h 33"/>
              <a:gd name="T6" fmla="*/ 2 w 18"/>
              <a:gd name="T7" fmla="*/ 26 h 33"/>
              <a:gd name="T8" fmla="*/ 5 w 18"/>
              <a:gd name="T9" fmla="*/ 29 h 33"/>
              <a:gd name="T10" fmla="*/ 7 w 18"/>
              <a:gd name="T11" fmla="*/ 32 h 33"/>
              <a:gd name="T12" fmla="*/ 8 w 18"/>
              <a:gd name="T13" fmla="*/ 29 h 33"/>
              <a:gd name="T14" fmla="*/ 10 w 18"/>
              <a:gd name="T15" fmla="*/ 25 h 33"/>
              <a:gd name="T16" fmla="*/ 15 w 18"/>
              <a:gd name="T17" fmla="*/ 14 h 33"/>
              <a:gd name="T18" fmla="*/ 15 w 18"/>
              <a:gd name="T19" fmla="*/ 11 h 33"/>
              <a:gd name="T20" fmla="*/ 16 w 18"/>
              <a:gd name="T21" fmla="*/ 10 h 33"/>
              <a:gd name="T22" fmla="*/ 16 w 18"/>
              <a:gd name="T23" fmla="*/ 5 h 33"/>
              <a:gd name="T24" fmla="*/ 17 w 18"/>
              <a:gd name="T25" fmla="*/ 3 h 33"/>
              <a:gd name="T26" fmla="*/ 13 w 18"/>
              <a:gd name="T27" fmla="*/ 1 h 33"/>
              <a:gd name="T28" fmla="*/ 9 w 18"/>
              <a:gd name="T29" fmla="*/ 3 h 33"/>
              <a:gd name="T30" fmla="*/ 6 w 18"/>
              <a:gd name="T31" fmla="*/ 7 h 33"/>
              <a:gd name="T32" fmla="*/ 4 w 18"/>
              <a:gd name="T33" fmla="*/ 11 h 33"/>
              <a:gd name="T34" fmla="*/ 0 w 18"/>
              <a:gd name="T3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3">
                <a:moveTo>
                  <a:pt x="0" y="17"/>
                </a:moveTo>
                <a:cubicBezTo>
                  <a:pt x="1" y="18"/>
                  <a:pt x="1" y="19"/>
                  <a:pt x="0" y="20"/>
                </a:cubicBezTo>
                <a:cubicBezTo>
                  <a:pt x="0" y="20"/>
                  <a:pt x="0" y="21"/>
                  <a:pt x="0" y="22"/>
                </a:cubicBezTo>
                <a:cubicBezTo>
                  <a:pt x="1" y="23"/>
                  <a:pt x="1" y="24"/>
                  <a:pt x="2" y="26"/>
                </a:cubicBezTo>
                <a:cubicBezTo>
                  <a:pt x="2" y="28"/>
                  <a:pt x="4" y="28"/>
                  <a:pt x="5" y="29"/>
                </a:cubicBezTo>
                <a:cubicBezTo>
                  <a:pt x="6" y="30"/>
                  <a:pt x="6" y="33"/>
                  <a:pt x="7" y="32"/>
                </a:cubicBezTo>
                <a:cubicBezTo>
                  <a:pt x="8" y="32"/>
                  <a:pt x="8" y="30"/>
                  <a:pt x="8" y="29"/>
                </a:cubicBezTo>
                <a:cubicBezTo>
                  <a:pt x="8" y="28"/>
                  <a:pt x="9" y="26"/>
                  <a:pt x="10" y="25"/>
                </a:cubicBezTo>
                <a:cubicBezTo>
                  <a:pt x="13" y="22"/>
                  <a:pt x="14" y="17"/>
                  <a:pt x="15" y="14"/>
                </a:cubicBezTo>
                <a:cubicBezTo>
                  <a:pt x="15" y="13"/>
                  <a:pt x="14" y="12"/>
                  <a:pt x="15" y="11"/>
                </a:cubicBezTo>
                <a:cubicBezTo>
                  <a:pt x="15" y="11"/>
                  <a:pt x="16" y="10"/>
                  <a:pt x="16" y="10"/>
                </a:cubicBezTo>
                <a:cubicBezTo>
                  <a:pt x="16" y="8"/>
                  <a:pt x="16" y="7"/>
                  <a:pt x="16" y="5"/>
                </a:cubicBezTo>
                <a:cubicBezTo>
                  <a:pt x="17" y="4"/>
                  <a:pt x="18" y="3"/>
                  <a:pt x="17" y="3"/>
                </a:cubicBezTo>
                <a:cubicBezTo>
                  <a:pt x="17" y="2"/>
                  <a:pt x="14" y="0"/>
                  <a:pt x="13" y="1"/>
                </a:cubicBezTo>
                <a:cubicBezTo>
                  <a:pt x="12" y="2"/>
                  <a:pt x="10" y="2"/>
                  <a:pt x="9" y="3"/>
                </a:cubicBezTo>
                <a:cubicBezTo>
                  <a:pt x="8" y="5"/>
                  <a:pt x="8" y="6"/>
                  <a:pt x="6" y="7"/>
                </a:cubicBezTo>
                <a:cubicBezTo>
                  <a:pt x="5" y="8"/>
                  <a:pt x="4" y="10"/>
                  <a:pt x="4" y="11"/>
                </a:cubicBezTo>
                <a:cubicBezTo>
                  <a:pt x="2" y="13"/>
                  <a:pt x="0" y="15"/>
                  <a:pt x="0" y="17"/>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0" name="Freeform 41">
            <a:extLst>
              <a:ext uri="{FF2B5EF4-FFF2-40B4-BE49-F238E27FC236}">
                <a16:creationId xmlns:a16="http://schemas.microsoft.com/office/drawing/2014/main" id="{1F9E6F9A-7C3C-3A40-B58E-8927B2DAC3B7}"/>
              </a:ext>
            </a:extLst>
          </p:cNvPr>
          <p:cNvSpPr>
            <a:spLocks/>
          </p:cNvSpPr>
          <p:nvPr/>
        </p:nvSpPr>
        <p:spPr bwMode="auto">
          <a:xfrm>
            <a:off x="6769367" y="3432721"/>
            <a:ext cx="127056" cy="154183"/>
          </a:xfrm>
          <a:custGeom>
            <a:avLst/>
            <a:gdLst>
              <a:gd name="T0" fmla="*/ 0 w 42"/>
              <a:gd name="T1" fmla="*/ 38 h 40"/>
              <a:gd name="T2" fmla="*/ 2 w 42"/>
              <a:gd name="T3" fmla="*/ 30 h 40"/>
              <a:gd name="T4" fmla="*/ 5 w 42"/>
              <a:gd name="T5" fmla="*/ 22 h 40"/>
              <a:gd name="T6" fmla="*/ 5 w 42"/>
              <a:gd name="T7" fmla="*/ 18 h 40"/>
              <a:gd name="T8" fmla="*/ 6 w 42"/>
              <a:gd name="T9" fmla="*/ 15 h 40"/>
              <a:gd name="T10" fmla="*/ 6 w 42"/>
              <a:gd name="T11" fmla="*/ 8 h 40"/>
              <a:gd name="T12" fmla="*/ 10 w 42"/>
              <a:gd name="T13" fmla="*/ 7 h 40"/>
              <a:gd name="T14" fmla="*/ 17 w 42"/>
              <a:gd name="T15" fmla="*/ 9 h 40"/>
              <a:gd name="T16" fmla="*/ 26 w 42"/>
              <a:gd name="T17" fmla="*/ 5 h 40"/>
              <a:gd name="T18" fmla="*/ 37 w 42"/>
              <a:gd name="T19" fmla="*/ 0 h 40"/>
              <a:gd name="T20" fmla="*/ 39 w 42"/>
              <a:gd name="T21" fmla="*/ 8 h 40"/>
              <a:gd name="T22" fmla="*/ 39 w 42"/>
              <a:gd name="T23" fmla="*/ 10 h 40"/>
              <a:gd name="T24" fmla="*/ 40 w 42"/>
              <a:gd name="T25" fmla="*/ 11 h 40"/>
              <a:gd name="T26" fmla="*/ 20 w 42"/>
              <a:gd name="T27" fmla="*/ 18 h 40"/>
              <a:gd name="T28" fmla="*/ 29 w 42"/>
              <a:gd name="T29" fmla="*/ 27 h 40"/>
              <a:gd name="T30" fmla="*/ 25 w 42"/>
              <a:gd name="T31" fmla="*/ 28 h 40"/>
              <a:gd name="T32" fmla="*/ 24 w 42"/>
              <a:gd name="T33" fmla="*/ 32 h 40"/>
              <a:gd name="T34" fmla="*/ 17 w 42"/>
              <a:gd name="T35" fmla="*/ 34 h 40"/>
              <a:gd name="T36" fmla="*/ 11 w 42"/>
              <a:gd name="T37" fmla="*/ 40 h 40"/>
              <a:gd name="T38" fmla="*/ 0 w 42"/>
              <a:gd name="T3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0">
                <a:moveTo>
                  <a:pt x="0" y="38"/>
                </a:moveTo>
                <a:cubicBezTo>
                  <a:pt x="0" y="36"/>
                  <a:pt x="2" y="33"/>
                  <a:pt x="2" y="30"/>
                </a:cubicBezTo>
                <a:cubicBezTo>
                  <a:pt x="2" y="27"/>
                  <a:pt x="4" y="25"/>
                  <a:pt x="5" y="22"/>
                </a:cubicBezTo>
                <a:cubicBezTo>
                  <a:pt x="5" y="21"/>
                  <a:pt x="5" y="20"/>
                  <a:pt x="5" y="18"/>
                </a:cubicBezTo>
                <a:cubicBezTo>
                  <a:pt x="5" y="17"/>
                  <a:pt x="6" y="16"/>
                  <a:pt x="6" y="15"/>
                </a:cubicBezTo>
                <a:cubicBezTo>
                  <a:pt x="6" y="13"/>
                  <a:pt x="6" y="10"/>
                  <a:pt x="6" y="8"/>
                </a:cubicBezTo>
                <a:cubicBezTo>
                  <a:pt x="6" y="5"/>
                  <a:pt x="9" y="6"/>
                  <a:pt x="10" y="7"/>
                </a:cubicBezTo>
                <a:cubicBezTo>
                  <a:pt x="12" y="8"/>
                  <a:pt x="14" y="10"/>
                  <a:pt x="17" y="9"/>
                </a:cubicBezTo>
                <a:cubicBezTo>
                  <a:pt x="21" y="9"/>
                  <a:pt x="24" y="7"/>
                  <a:pt x="26" y="5"/>
                </a:cubicBezTo>
                <a:cubicBezTo>
                  <a:pt x="30" y="3"/>
                  <a:pt x="33" y="1"/>
                  <a:pt x="37" y="0"/>
                </a:cubicBezTo>
                <a:cubicBezTo>
                  <a:pt x="37" y="3"/>
                  <a:pt x="38" y="5"/>
                  <a:pt x="39" y="8"/>
                </a:cubicBezTo>
                <a:cubicBezTo>
                  <a:pt x="38" y="8"/>
                  <a:pt x="39" y="10"/>
                  <a:pt x="39" y="10"/>
                </a:cubicBezTo>
                <a:cubicBezTo>
                  <a:pt x="41" y="10"/>
                  <a:pt x="42" y="10"/>
                  <a:pt x="40" y="11"/>
                </a:cubicBezTo>
                <a:cubicBezTo>
                  <a:pt x="38" y="15"/>
                  <a:pt x="20" y="18"/>
                  <a:pt x="20" y="18"/>
                </a:cubicBezTo>
                <a:cubicBezTo>
                  <a:pt x="29" y="27"/>
                  <a:pt x="29" y="27"/>
                  <a:pt x="29" y="27"/>
                </a:cubicBezTo>
                <a:cubicBezTo>
                  <a:pt x="28" y="28"/>
                  <a:pt x="26" y="28"/>
                  <a:pt x="25" y="28"/>
                </a:cubicBezTo>
                <a:cubicBezTo>
                  <a:pt x="24" y="29"/>
                  <a:pt x="25" y="31"/>
                  <a:pt x="24" y="32"/>
                </a:cubicBezTo>
                <a:cubicBezTo>
                  <a:pt x="23" y="33"/>
                  <a:pt x="19" y="33"/>
                  <a:pt x="17" y="34"/>
                </a:cubicBezTo>
                <a:cubicBezTo>
                  <a:pt x="15" y="36"/>
                  <a:pt x="14" y="39"/>
                  <a:pt x="11" y="40"/>
                </a:cubicBezTo>
                <a:cubicBezTo>
                  <a:pt x="8" y="40"/>
                  <a:pt x="3" y="39"/>
                  <a:pt x="0" y="3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31" name="Freeform 42">
            <a:extLst>
              <a:ext uri="{FF2B5EF4-FFF2-40B4-BE49-F238E27FC236}">
                <a16:creationId xmlns:a16="http://schemas.microsoft.com/office/drawing/2014/main" id="{103F3925-0509-AF4F-AA1E-9CDEC560BE9F}"/>
              </a:ext>
            </a:extLst>
          </p:cNvPr>
          <p:cNvSpPr>
            <a:spLocks noEditPoints="1"/>
          </p:cNvSpPr>
          <p:nvPr/>
        </p:nvSpPr>
        <p:spPr bwMode="auto">
          <a:xfrm>
            <a:off x="2415450" y="3455394"/>
            <a:ext cx="869710" cy="671148"/>
          </a:xfrm>
          <a:custGeom>
            <a:avLst/>
            <a:gdLst>
              <a:gd name="T0" fmla="*/ 70 w 288"/>
              <a:gd name="T1" fmla="*/ 13 h 175"/>
              <a:gd name="T2" fmla="*/ 99 w 288"/>
              <a:gd name="T3" fmla="*/ 9 h 175"/>
              <a:gd name="T4" fmla="*/ 118 w 288"/>
              <a:gd name="T5" fmla="*/ 26 h 175"/>
              <a:gd name="T6" fmla="*/ 141 w 288"/>
              <a:gd name="T7" fmla="*/ 28 h 175"/>
              <a:gd name="T8" fmla="*/ 159 w 288"/>
              <a:gd name="T9" fmla="*/ 41 h 175"/>
              <a:gd name="T10" fmla="*/ 170 w 288"/>
              <a:gd name="T11" fmla="*/ 59 h 175"/>
              <a:gd name="T12" fmla="*/ 180 w 288"/>
              <a:gd name="T13" fmla="*/ 64 h 175"/>
              <a:gd name="T14" fmla="*/ 184 w 288"/>
              <a:gd name="T15" fmla="*/ 92 h 175"/>
              <a:gd name="T16" fmla="*/ 184 w 288"/>
              <a:gd name="T17" fmla="*/ 103 h 175"/>
              <a:gd name="T18" fmla="*/ 200 w 288"/>
              <a:gd name="T19" fmla="*/ 131 h 175"/>
              <a:gd name="T20" fmla="*/ 203 w 288"/>
              <a:gd name="T21" fmla="*/ 134 h 175"/>
              <a:gd name="T22" fmla="*/ 221 w 288"/>
              <a:gd name="T23" fmla="*/ 139 h 175"/>
              <a:gd name="T24" fmla="*/ 243 w 288"/>
              <a:gd name="T25" fmla="*/ 137 h 175"/>
              <a:gd name="T26" fmla="*/ 248 w 288"/>
              <a:gd name="T27" fmla="*/ 131 h 175"/>
              <a:gd name="T28" fmla="*/ 254 w 288"/>
              <a:gd name="T29" fmla="*/ 114 h 175"/>
              <a:gd name="T30" fmla="*/ 283 w 288"/>
              <a:gd name="T31" fmla="*/ 108 h 175"/>
              <a:gd name="T32" fmla="*/ 281 w 288"/>
              <a:gd name="T33" fmla="*/ 123 h 175"/>
              <a:gd name="T34" fmla="*/ 278 w 288"/>
              <a:gd name="T35" fmla="*/ 140 h 175"/>
              <a:gd name="T36" fmla="*/ 265 w 288"/>
              <a:gd name="T37" fmla="*/ 142 h 175"/>
              <a:gd name="T38" fmla="*/ 244 w 288"/>
              <a:gd name="T39" fmla="*/ 149 h 175"/>
              <a:gd name="T40" fmla="*/ 241 w 288"/>
              <a:gd name="T41" fmla="*/ 160 h 175"/>
              <a:gd name="T42" fmla="*/ 232 w 288"/>
              <a:gd name="T43" fmla="*/ 169 h 175"/>
              <a:gd name="T44" fmla="*/ 213 w 288"/>
              <a:gd name="T45" fmla="*/ 159 h 175"/>
              <a:gd name="T46" fmla="*/ 204 w 288"/>
              <a:gd name="T47" fmla="*/ 161 h 175"/>
              <a:gd name="T48" fmla="*/ 177 w 288"/>
              <a:gd name="T49" fmla="*/ 158 h 175"/>
              <a:gd name="T50" fmla="*/ 151 w 288"/>
              <a:gd name="T51" fmla="*/ 148 h 175"/>
              <a:gd name="T52" fmla="*/ 127 w 288"/>
              <a:gd name="T53" fmla="*/ 135 h 175"/>
              <a:gd name="T54" fmla="*/ 110 w 288"/>
              <a:gd name="T55" fmla="*/ 118 h 175"/>
              <a:gd name="T56" fmla="*/ 109 w 288"/>
              <a:gd name="T57" fmla="*/ 99 h 175"/>
              <a:gd name="T58" fmla="*/ 84 w 288"/>
              <a:gd name="T59" fmla="*/ 73 h 175"/>
              <a:gd name="T60" fmla="*/ 77 w 288"/>
              <a:gd name="T61" fmla="*/ 70 h 175"/>
              <a:gd name="T62" fmla="*/ 73 w 288"/>
              <a:gd name="T63" fmla="*/ 64 h 175"/>
              <a:gd name="T64" fmla="*/ 70 w 288"/>
              <a:gd name="T65" fmla="*/ 58 h 175"/>
              <a:gd name="T66" fmla="*/ 59 w 288"/>
              <a:gd name="T67" fmla="*/ 47 h 175"/>
              <a:gd name="T68" fmla="*/ 46 w 288"/>
              <a:gd name="T69" fmla="*/ 33 h 175"/>
              <a:gd name="T70" fmla="*/ 34 w 288"/>
              <a:gd name="T71" fmla="*/ 14 h 175"/>
              <a:gd name="T72" fmla="*/ 22 w 288"/>
              <a:gd name="T73" fmla="*/ 10 h 175"/>
              <a:gd name="T74" fmla="*/ 34 w 288"/>
              <a:gd name="T75" fmla="*/ 36 h 175"/>
              <a:gd name="T76" fmla="*/ 49 w 288"/>
              <a:gd name="T77" fmla="*/ 54 h 175"/>
              <a:gd name="T78" fmla="*/ 61 w 288"/>
              <a:gd name="T79" fmla="*/ 77 h 175"/>
              <a:gd name="T80" fmla="*/ 71 w 288"/>
              <a:gd name="T81" fmla="*/ 87 h 175"/>
              <a:gd name="T82" fmla="*/ 59 w 288"/>
              <a:gd name="T83" fmla="*/ 83 h 175"/>
              <a:gd name="T84" fmla="*/ 40 w 288"/>
              <a:gd name="T85" fmla="*/ 60 h 175"/>
              <a:gd name="T86" fmla="*/ 32 w 288"/>
              <a:gd name="T87" fmla="*/ 56 h 175"/>
              <a:gd name="T88" fmla="*/ 19 w 288"/>
              <a:gd name="T89" fmla="*/ 47 h 175"/>
              <a:gd name="T90" fmla="*/ 28 w 288"/>
              <a:gd name="T91" fmla="*/ 46 h 175"/>
              <a:gd name="T92" fmla="*/ 13 w 288"/>
              <a:gd name="T93" fmla="*/ 24 h 175"/>
              <a:gd name="T94" fmla="*/ 5 w 288"/>
              <a:gd name="T95" fmla="*/ 11 h 175"/>
              <a:gd name="T96" fmla="*/ 0 w 288"/>
              <a:gd name="T97" fmla="*/ 2 h 175"/>
              <a:gd name="T98" fmla="*/ 46 w 288"/>
              <a:gd name="T99" fmla="*/ 76 h 175"/>
              <a:gd name="T100" fmla="*/ 49 w 288"/>
              <a:gd name="T101" fmla="*/ 79 h 175"/>
              <a:gd name="T102" fmla="*/ 70 w 288"/>
              <a:gd name="T103" fmla="*/ 83 h 175"/>
              <a:gd name="T104" fmla="*/ 101 w 288"/>
              <a:gd name="T105" fmla="*/ 107 h 175"/>
              <a:gd name="T106" fmla="*/ 286 w 288"/>
              <a:gd name="T107" fmla="*/ 120 h 175"/>
              <a:gd name="T108" fmla="*/ 84 w 288"/>
              <a:gd name="T109" fmla="*/ 73 h 175"/>
              <a:gd name="T110" fmla="*/ 47 w 288"/>
              <a:gd name="T111" fmla="*/ 72 h 175"/>
              <a:gd name="T112" fmla="*/ 70 w 288"/>
              <a:gd name="T113" fmla="*/ 83 h 175"/>
              <a:gd name="T114" fmla="*/ 86 w 288"/>
              <a:gd name="T115" fmla="*/ 74 h 175"/>
              <a:gd name="T116" fmla="*/ 243 w 288"/>
              <a:gd name="T117" fmla="*/ 1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175">
                <a:moveTo>
                  <a:pt x="0" y="2"/>
                </a:moveTo>
                <a:cubicBezTo>
                  <a:pt x="7" y="1"/>
                  <a:pt x="15" y="0"/>
                  <a:pt x="23" y="0"/>
                </a:cubicBezTo>
                <a:cubicBezTo>
                  <a:pt x="22" y="1"/>
                  <a:pt x="22" y="1"/>
                  <a:pt x="22" y="2"/>
                </a:cubicBezTo>
                <a:cubicBezTo>
                  <a:pt x="32" y="6"/>
                  <a:pt x="43" y="8"/>
                  <a:pt x="54" y="12"/>
                </a:cubicBezTo>
                <a:cubicBezTo>
                  <a:pt x="59" y="14"/>
                  <a:pt x="65" y="13"/>
                  <a:pt x="70" y="13"/>
                </a:cubicBezTo>
                <a:cubicBezTo>
                  <a:pt x="72" y="13"/>
                  <a:pt x="75" y="13"/>
                  <a:pt x="78" y="13"/>
                </a:cubicBezTo>
                <a:cubicBezTo>
                  <a:pt x="79" y="13"/>
                  <a:pt x="82" y="14"/>
                  <a:pt x="84" y="13"/>
                </a:cubicBezTo>
                <a:cubicBezTo>
                  <a:pt x="85" y="12"/>
                  <a:pt x="83" y="10"/>
                  <a:pt x="85" y="9"/>
                </a:cubicBezTo>
                <a:cubicBezTo>
                  <a:pt x="86" y="8"/>
                  <a:pt x="89" y="9"/>
                  <a:pt x="91" y="9"/>
                </a:cubicBezTo>
                <a:cubicBezTo>
                  <a:pt x="94" y="9"/>
                  <a:pt x="96" y="9"/>
                  <a:pt x="99" y="9"/>
                </a:cubicBezTo>
                <a:cubicBezTo>
                  <a:pt x="101" y="9"/>
                  <a:pt x="102" y="10"/>
                  <a:pt x="103" y="11"/>
                </a:cubicBezTo>
                <a:cubicBezTo>
                  <a:pt x="104" y="13"/>
                  <a:pt x="106" y="13"/>
                  <a:pt x="107" y="14"/>
                </a:cubicBezTo>
                <a:cubicBezTo>
                  <a:pt x="108" y="15"/>
                  <a:pt x="110" y="17"/>
                  <a:pt x="112" y="18"/>
                </a:cubicBezTo>
                <a:cubicBezTo>
                  <a:pt x="113" y="19"/>
                  <a:pt x="115" y="19"/>
                  <a:pt x="116" y="21"/>
                </a:cubicBezTo>
                <a:cubicBezTo>
                  <a:pt x="117" y="23"/>
                  <a:pt x="118" y="24"/>
                  <a:pt x="118" y="26"/>
                </a:cubicBezTo>
                <a:cubicBezTo>
                  <a:pt x="119" y="30"/>
                  <a:pt x="124" y="32"/>
                  <a:pt x="128" y="34"/>
                </a:cubicBezTo>
                <a:cubicBezTo>
                  <a:pt x="129" y="35"/>
                  <a:pt x="132" y="36"/>
                  <a:pt x="133" y="36"/>
                </a:cubicBezTo>
                <a:cubicBezTo>
                  <a:pt x="134" y="35"/>
                  <a:pt x="135" y="34"/>
                  <a:pt x="135" y="33"/>
                </a:cubicBezTo>
                <a:cubicBezTo>
                  <a:pt x="135" y="32"/>
                  <a:pt x="136" y="30"/>
                  <a:pt x="137" y="29"/>
                </a:cubicBezTo>
                <a:cubicBezTo>
                  <a:pt x="138" y="28"/>
                  <a:pt x="140" y="28"/>
                  <a:pt x="141" y="28"/>
                </a:cubicBezTo>
                <a:cubicBezTo>
                  <a:pt x="142" y="27"/>
                  <a:pt x="144" y="28"/>
                  <a:pt x="145" y="28"/>
                </a:cubicBezTo>
                <a:cubicBezTo>
                  <a:pt x="146" y="28"/>
                  <a:pt x="148" y="28"/>
                  <a:pt x="149" y="28"/>
                </a:cubicBezTo>
                <a:cubicBezTo>
                  <a:pt x="150" y="29"/>
                  <a:pt x="151" y="30"/>
                  <a:pt x="152" y="31"/>
                </a:cubicBezTo>
                <a:cubicBezTo>
                  <a:pt x="153" y="32"/>
                  <a:pt x="156" y="34"/>
                  <a:pt x="156" y="35"/>
                </a:cubicBezTo>
                <a:cubicBezTo>
                  <a:pt x="157" y="37"/>
                  <a:pt x="158" y="39"/>
                  <a:pt x="159" y="41"/>
                </a:cubicBezTo>
                <a:cubicBezTo>
                  <a:pt x="160" y="43"/>
                  <a:pt x="162" y="44"/>
                  <a:pt x="163" y="46"/>
                </a:cubicBezTo>
                <a:cubicBezTo>
                  <a:pt x="163" y="47"/>
                  <a:pt x="164" y="48"/>
                  <a:pt x="165" y="48"/>
                </a:cubicBezTo>
                <a:cubicBezTo>
                  <a:pt x="165" y="49"/>
                  <a:pt x="166" y="49"/>
                  <a:pt x="166" y="49"/>
                </a:cubicBezTo>
                <a:cubicBezTo>
                  <a:pt x="168" y="51"/>
                  <a:pt x="167" y="53"/>
                  <a:pt x="167" y="54"/>
                </a:cubicBezTo>
                <a:cubicBezTo>
                  <a:pt x="168" y="56"/>
                  <a:pt x="170" y="57"/>
                  <a:pt x="170" y="59"/>
                </a:cubicBezTo>
                <a:cubicBezTo>
                  <a:pt x="171" y="61"/>
                  <a:pt x="171" y="61"/>
                  <a:pt x="171" y="61"/>
                </a:cubicBezTo>
                <a:cubicBezTo>
                  <a:pt x="172" y="61"/>
                  <a:pt x="172" y="61"/>
                  <a:pt x="173" y="61"/>
                </a:cubicBezTo>
                <a:cubicBezTo>
                  <a:pt x="174" y="61"/>
                  <a:pt x="175" y="62"/>
                  <a:pt x="176" y="62"/>
                </a:cubicBezTo>
                <a:cubicBezTo>
                  <a:pt x="176" y="62"/>
                  <a:pt x="177" y="62"/>
                  <a:pt x="178" y="63"/>
                </a:cubicBezTo>
                <a:cubicBezTo>
                  <a:pt x="179" y="63"/>
                  <a:pt x="178" y="64"/>
                  <a:pt x="180" y="64"/>
                </a:cubicBezTo>
                <a:cubicBezTo>
                  <a:pt x="182" y="64"/>
                  <a:pt x="184" y="64"/>
                  <a:pt x="186" y="65"/>
                </a:cubicBezTo>
                <a:cubicBezTo>
                  <a:pt x="188" y="67"/>
                  <a:pt x="188" y="65"/>
                  <a:pt x="190" y="65"/>
                </a:cubicBezTo>
                <a:cubicBezTo>
                  <a:pt x="189" y="69"/>
                  <a:pt x="186" y="73"/>
                  <a:pt x="185" y="77"/>
                </a:cubicBezTo>
                <a:cubicBezTo>
                  <a:pt x="185" y="78"/>
                  <a:pt x="185" y="86"/>
                  <a:pt x="183" y="86"/>
                </a:cubicBezTo>
                <a:cubicBezTo>
                  <a:pt x="185" y="88"/>
                  <a:pt x="184" y="90"/>
                  <a:pt x="184" y="92"/>
                </a:cubicBezTo>
                <a:cubicBezTo>
                  <a:pt x="184" y="95"/>
                  <a:pt x="183" y="96"/>
                  <a:pt x="183" y="99"/>
                </a:cubicBezTo>
                <a:cubicBezTo>
                  <a:pt x="183" y="101"/>
                  <a:pt x="184" y="104"/>
                  <a:pt x="186" y="106"/>
                </a:cubicBezTo>
                <a:cubicBezTo>
                  <a:pt x="189" y="108"/>
                  <a:pt x="188" y="108"/>
                  <a:pt x="187" y="110"/>
                </a:cubicBezTo>
                <a:cubicBezTo>
                  <a:pt x="187" y="109"/>
                  <a:pt x="188" y="108"/>
                  <a:pt x="187" y="107"/>
                </a:cubicBezTo>
                <a:cubicBezTo>
                  <a:pt x="186" y="106"/>
                  <a:pt x="185" y="104"/>
                  <a:pt x="184" y="103"/>
                </a:cubicBezTo>
                <a:cubicBezTo>
                  <a:pt x="184" y="104"/>
                  <a:pt x="184" y="105"/>
                  <a:pt x="185" y="107"/>
                </a:cubicBezTo>
                <a:cubicBezTo>
                  <a:pt x="186" y="108"/>
                  <a:pt x="187" y="108"/>
                  <a:pt x="187" y="110"/>
                </a:cubicBezTo>
                <a:cubicBezTo>
                  <a:pt x="188" y="113"/>
                  <a:pt x="190" y="116"/>
                  <a:pt x="192" y="119"/>
                </a:cubicBezTo>
                <a:cubicBezTo>
                  <a:pt x="195" y="122"/>
                  <a:pt x="196" y="124"/>
                  <a:pt x="197" y="127"/>
                </a:cubicBezTo>
                <a:cubicBezTo>
                  <a:pt x="198" y="129"/>
                  <a:pt x="199" y="130"/>
                  <a:pt x="200" y="131"/>
                </a:cubicBezTo>
                <a:cubicBezTo>
                  <a:pt x="201" y="132"/>
                  <a:pt x="201" y="133"/>
                  <a:pt x="203" y="134"/>
                </a:cubicBezTo>
                <a:cubicBezTo>
                  <a:pt x="202" y="134"/>
                  <a:pt x="201" y="133"/>
                  <a:pt x="201" y="134"/>
                </a:cubicBezTo>
                <a:cubicBezTo>
                  <a:pt x="202" y="134"/>
                  <a:pt x="201" y="136"/>
                  <a:pt x="201" y="136"/>
                </a:cubicBezTo>
                <a:cubicBezTo>
                  <a:pt x="202" y="136"/>
                  <a:pt x="201" y="135"/>
                  <a:pt x="202" y="135"/>
                </a:cubicBezTo>
                <a:cubicBezTo>
                  <a:pt x="202" y="135"/>
                  <a:pt x="203" y="134"/>
                  <a:pt x="203" y="134"/>
                </a:cubicBezTo>
                <a:cubicBezTo>
                  <a:pt x="204" y="134"/>
                  <a:pt x="205" y="134"/>
                  <a:pt x="205" y="135"/>
                </a:cubicBezTo>
                <a:cubicBezTo>
                  <a:pt x="209" y="135"/>
                  <a:pt x="211" y="136"/>
                  <a:pt x="213" y="138"/>
                </a:cubicBezTo>
                <a:cubicBezTo>
                  <a:pt x="215" y="140"/>
                  <a:pt x="216" y="140"/>
                  <a:pt x="218" y="140"/>
                </a:cubicBezTo>
                <a:cubicBezTo>
                  <a:pt x="220" y="139"/>
                  <a:pt x="222" y="139"/>
                  <a:pt x="224" y="138"/>
                </a:cubicBezTo>
                <a:cubicBezTo>
                  <a:pt x="223" y="138"/>
                  <a:pt x="222" y="138"/>
                  <a:pt x="221" y="139"/>
                </a:cubicBezTo>
                <a:cubicBezTo>
                  <a:pt x="222" y="138"/>
                  <a:pt x="232" y="136"/>
                  <a:pt x="232" y="137"/>
                </a:cubicBezTo>
                <a:cubicBezTo>
                  <a:pt x="231" y="135"/>
                  <a:pt x="238" y="134"/>
                  <a:pt x="240" y="135"/>
                </a:cubicBezTo>
                <a:cubicBezTo>
                  <a:pt x="238" y="135"/>
                  <a:pt x="240" y="137"/>
                  <a:pt x="240" y="137"/>
                </a:cubicBezTo>
                <a:cubicBezTo>
                  <a:pt x="240" y="137"/>
                  <a:pt x="241" y="137"/>
                  <a:pt x="242" y="137"/>
                </a:cubicBezTo>
                <a:cubicBezTo>
                  <a:pt x="242" y="137"/>
                  <a:pt x="243" y="137"/>
                  <a:pt x="243" y="137"/>
                </a:cubicBezTo>
                <a:cubicBezTo>
                  <a:pt x="243" y="136"/>
                  <a:pt x="243" y="136"/>
                  <a:pt x="243" y="136"/>
                </a:cubicBezTo>
                <a:cubicBezTo>
                  <a:pt x="245" y="136"/>
                  <a:pt x="247" y="134"/>
                  <a:pt x="244" y="134"/>
                </a:cubicBezTo>
                <a:cubicBezTo>
                  <a:pt x="244" y="133"/>
                  <a:pt x="245" y="133"/>
                  <a:pt x="246" y="132"/>
                </a:cubicBezTo>
                <a:cubicBezTo>
                  <a:pt x="245" y="133"/>
                  <a:pt x="244" y="133"/>
                  <a:pt x="243" y="134"/>
                </a:cubicBezTo>
                <a:cubicBezTo>
                  <a:pt x="244" y="132"/>
                  <a:pt x="246" y="131"/>
                  <a:pt x="248" y="131"/>
                </a:cubicBezTo>
                <a:cubicBezTo>
                  <a:pt x="250" y="129"/>
                  <a:pt x="250" y="127"/>
                  <a:pt x="251" y="125"/>
                </a:cubicBezTo>
                <a:cubicBezTo>
                  <a:pt x="251" y="124"/>
                  <a:pt x="252" y="124"/>
                  <a:pt x="253" y="123"/>
                </a:cubicBezTo>
                <a:cubicBezTo>
                  <a:pt x="253" y="122"/>
                  <a:pt x="253" y="121"/>
                  <a:pt x="253" y="120"/>
                </a:cubicBezTo>
                <a:cubicBezTo>
                  <a:pt x="253" y="117"/>
                  <a:pt x="254" y="115"/>
                  <a:pt x="254" y="113"/>
                </a:cubicBezTo>
                <a:cubicBezTo>
                  <a:pt x="254" y="114"/>
                  <a:pt x="254" y="114"/>
                  <a:pt x="254" y="114"/>
                </a:cubicBezTo>
                <a:cubicBezTo>
                  <a:pt x="254" y="110"/>
                  <a:pt x="260" y="110"/>
                  <a:pt x="264" y="109"/>
                </a:cubicBezTo>
                <a:cubicBezTo>
                  <a:pt x="266" y="109"/>
                  <a:pt x="268" y="108"/>
                  <a:pt x="271" y="108"/>
                </a:cubicBezTo>
                <a:cubicBezTo>
                  <a:pt x="274" y="107"/>
                  <a:pt x="277" y="108"/>
                  <a:pt x="280" y="108"/>
                </a:cubicBezTo>
                <a:cubicBezTo>
                  <a:pt x="279" y="108"/>
                  <a:pt x="279" y="108"/>
                  <a:pt x="278" y="108"/>
                </a:cubicBezTo>
                <a:cubicBezTo>
                  <a:pt x="280" y="107"/>
                  <a:pt x="281" y="108"/>
                  <a:pt x="283" y="108"/>
                </a:cubicBezTo>
                <a:cubicBezTo>
                  <a:pt x="280" y="108"/>
                  <a:pt x="284" y="107"/>
                  <a:pt x="286" y="107"/>
                </a:cubicBezTo>
                <a:cubicBezTo>
                  <a:pt x="288" y="108"/>
                  <a:pt x="288" y="111"/>
                  <a:pt x="288" y="113"/>
                </a:cubicBezTo>
                <a:cubicBezTo>
                  <a:pt x="287" y="115"/>
                  <a:pt x="285" y="116"/>
                  <a:pt x="284" y="118"/>
                </a:cubicBezTo>
                <a:cubicBezTo>
                  <a:pt x="283" y="119"/>
                  <a:pt x="282" y="120"/>
                  <a:pt x="282" y="121"/>
                </a:cubicBezTo>
                <a:cubicBezTo>
                  <a:pt x="281" y="122"/>
                  <a:pt x="282" y="124"/>
                  <a:pt x="281" y="123"/>
                </a:cubicBezTo>
                <a:cubicBezTo>
                  <a:pt x="282" y="124"/>
                  <a:pt x="280" y="125"/>
                  <a:pt x="280" y="127"/>
                </a:cubicBezTo>
                <a:cubicBezTo>
                  <a:pt x="284" y="126"/>
                  <a:pt x="279" y="129"/>
                  <a:pt x="280" y="130"/>
                </a:cubicBezTo>
                <a:cubicBezTo>
                  <a:pt x="280" y="129"/>
                  <a:pt x="281" y="129"/>
                  <a:pt x="281" y="129"/>
                </a:cubicBezTo>
                <a:cubicBezTo>
                  <a:pt x="280" y="130"/>
                  <a:pt x="280" y="132"/>
                  <a:pt x="280" y="134"/>
                </a:cubicBezTo>
                <a:cubicBezTo>
                  <a:pt x="279" y="135"/>
                  <a:pt x="278" y="138"/>
                  <a:pt x="278" y="140"/>
                </a:cubicBezTo>
                <a:cubicBezTo>
                  <a:pt x="275" y="138"/>
                  <a:pt x="277" y="136"/>
                  <a:pt x="276" y="134"/>
                </a:cubicBezTo>
                <a:cubicBezTo>
                  <a:pt x="275" y="135"/>
                  <a:pt x="275" y="135"/>
                  <a:pt x="274" y="136"/>
                </a:cubicBezTo>
                <a:cubicBezTo>
                  <a:pt x="274" y="137"/>
                  <a:pt x="273" y="137"/>
                  <a:pt x="272" y="137"/>
                </a:cubicBezTo>
                <a:cubicBezTo>
                  <a:pt x="270" y="138"/>
                  <a:pt x="269" y="141"/>
                  <a:pt x="268" y="143"/>
                </a:cubicBezTo>
                <a:cubicBezTo>
                  <a:pt x="268" y="142"/>
                  <a:pt x="265" y="141"/>
                  <a:pt x="265" y="142"/>
                </a:cubicBezTo>
                <a:cubicBezTo>
                  <a:pt x="265" y="143"/>
                  <a:pt x="265" y="143"/>
                  <a:pt x="263" y="143"/>
                </a:cubicBezTo>
                <a:cubicBezTo>
                  <a:pt x="259" y="143"/>
                  <a:pt x="255" y="143"/>
                  <a:pt x="251" y="143"/>
                </a:cubicBezTo>
                <a:cubicBezTo>
                  <a:pt x="250" y="143"/>
                  <a:pt x="248" y="143"/>
                  <a:pt x="248" y="144"/>
                </a:cubicBezTo>
                <a:cubicBezTo>
                  <a:pt x="248" y="145"/>
                  <a:pt x="248" y="146"/>
                  <a:pt x="248" y="147"/>
                </a:cubicBezTo>
                <a:cubicBezTo>
                  <a:pt x="248" y="149"/>
                  <a:pt x="246" y="149"/>
                  <a:pt x="244" y="149"/>
                </a:cubicBezTo>
                <a:cubicBezTo>
                  <a:pt x="246" y="150"/>
                  <a:pt x="247" y="152"/>
                  <a:pt x="249" y="153"/>
                </a:cubicBezTo>
                <a:cubicBezTo>
                  <a:pt x="251" y="154"/>
                  <a:pt x="251" y="156"/>
                  <a:pt x="253" y="157"/>
                </a:cubicBezTo>
                <a:cubicBezTo>
                  <a:pt x="254" y="157"/>
                  <a:pt x="253" y="160"/>
                  <a:pt x="253" y="160"/>
                </a:cubicBezTo>
                <a:cubicBezTo>
                  <a:pt x="252" y="161"/>
                  <a:pt x="249" y="160"/>
                  <a:pt x="248" y="160"/>
                </a:cubicBezTo>
                <a:cubicBezTo>
                  <a:pt x="246" y="160"/>
                  <a:pt x="243" y="160"/>
                  <a:pt x="241" y="160"/>
                </a:cubicBezTo>
                <a:cubicBezTo>
                  <a:pt x="240" y="161"/>
                  <a:pt x="238" y="163"/>
                  <a:pt x="238" y="164"/>
                </a:cubicBezTo>
                <a:cubicBezTo>
                  <a:pt x="238" y="166"/>
                  <a:pt x="236" y="167"/>
                  <a:pt x="238" y="169"/>
                </a:cubicBezTo>
                <a:cubicBezTo>
                  <a:pt x="238" y="170"/>
                  <a:pt x="237" y="174"/>
                  <a:pt x="236" y="175"/>
                </a:cubicBezTo>
                <a:cubicBezTo>
                  <a:pt x="235" y="174"/>
                  <a:pt x="234" y="173"/>
                  <a:pt x="233" y="172"/>
                </a:cubicBezTo>
                <a:cubicBezTo>
                  <a:pt x="233" y="171"/>
                  <a:pt x="230" y="167"/>
                  <a:pt x="232" y="169"/>
                </a:cubicBezTo>
                <a:cubicBezTo>
                  <a:pt x="231" y="168"/>
                  <a:pt x="229" y="168"/>
                  <a:pt x="228" y="167"/>
                </a:cubicBezTo>
                <a:cubicBezTo>
                  <a:pt x="227" y="166"/>
                  <a:pt x="226" y="165"/>
                  <a:pt x="224" y="163"/>
                </a:cubicBezTo>
                <a:cubicBezTo>
                  <a:pt x="221" y="161"/>
                  <a:pt x="219" y="159"/>
                  <a:pt x="215" y="158"/>
                </a:cubicBezTo>
                <a:cubicBezTo>
                  <a:pt x="215" y="159"/>
                  <a:pt x="219" y="160"/>
                  <a:pt x="220" y="161"/>
                </a:cubicBezTo>
                <a:cubicBezTo>
                  <a:pt x="217" y="160"/>
                  <a:pt x="215" y="159"/>
                  <a:pt x="213" y="159"/>
                </a:cubicBezTo>
                <a:cubicBezTo>
                  <a:pt x="213" y="159"/>
                  <a:pt x="214" y="158"/>
                  <a:pt x="214" y="158"/>
                </a:cubicBezTo>
                <a:cubicBezTo>
                  <a:pt x="213" y="157"/>
                  <a:pt x="212" y="158"/>
                  <a:pt x="212" y="158"/>
                </a:cubicBezTo>
                <a:cubicBezTo>
                  <a:pt x="212" y="156"/>
                  <a:pt x="210" y="157"/>
                  <a:pt x="210" y="158"/>
                </a:cubicBezTo>
                <a:cubicBezTo>
                  <a:pt x="211" y="158"/>
                  <a:pt x="211" y="158"/>
                  <a:pt x="212" y="159"/>
                </a:cubicBezTo>
                <a:cubicBezTo>
                  <a:pt x="209" y="159"/>
                  <a:pt x="207" y="161"/>
                  <a:pt x="204" y="161"/>
                </a:cubicBezTo>
                <a:cubicBezTo>
                  <a:pt x="202" y="162"/>
                  <a:pt x="200" y="163"/>
                  <a:pt x="197" y="164"/>
                </a:cubicBezTo>
                <a:cubicBezTo>
                  <a:pt x="195" y="164"/>
                  <a:pt x="194" y="164"/>
                  <a:pt x="192" y="163"/>
                </a:cubicBezTo>
                <a:cubicBezTo>
                  <a:pt x="189" y="162"/>
                  <a:pt x="188" y="162"/>
                  <a:pt x="185" y="161"/>
                </a:cubicBezTo>
                <a:cubicBezTo>
                  <a:pt x="184" y="161"/>
                  <a:pt x="183" y="160"/>
                  <a:pt x="182" y="160"/>
                </a:cubicBezTo>
                <a:cubicBezTo>
                  <a:pt x="180" y="159"/>
                  <a:pt x="179" y="158"/>
                  <a:pt x="177" y="158"/>
                </a:cubicBezTo>
                <a:cubicBezTo>
                  <a:pt x="176" y="158"/>
                  <a:pt x="176" y="157"/>
                  <a:pt x="175" y="156"/>
                </a:cubicBezTo>
                <a:cubicBezTo>
                  <a:pt x="173" y="155"/>
                  <a:pt x="171" y="155"/>
                  <a:pt x="170" y="155"/>
                </a:cubicBezTo>
                <a:cubicBezTo>
                  <a:pt x="168" y="154"/>
                  <a:pt x="167" y="154"/>
                  <a:pt x="165" y="154"/>
                </a:cubicBezTo>
                <a:cubicBezTo>
                  <a:pt x="164" y="153"/>
                  <a:pt x="163" y="152"/>
                  <a:pt x="161" y="152"/>
                </a:cubicBezTo>
                <a:cubicBezTo>
                  <a:pt x="158" y="150"/>
                  <a:pt x="155" y="150"/>
                  <a:pt x="151" y="148"/>
                </a:cubicBezTo>
                <a:cubicBezTo>
                  <a:pt x="149" y="146"/>
                  <a:pt x="147" y="144"/>
                  <a:pt x="145" y="142"/>
                </a:cubicBezTo>
                <a:cubicBezTo>
                  <a:pt x="144" y="141"/>
                  <a:pt x="143" y="142"/>
                  <a:pt x="142" y="142"/>
                </a:cubicBezTo>
                <a:cubicBezTo>
                  <a:pt x="140" y="142"/>
                  <a:pt x="138" y="141"/>
                  <a:pt x="136" y="141"/>
                </a:cubicBezTo>
                <a:cubicBezTo>
                  <a:pt x="134" y="140"/>
                  <a:pt x="131" y="139"/>
                  <a:pt x="129" y="137"/>
                </a:cubicBezTo>
                <a:cubicBezTo>
                  <a:pt x="128" y="136"/>
                  <a:pt x="127" y="135"/>
                  <a:pt x="127" y="135"/>
                </a:cubicBezTo>
                <a:cubicBezTo>
                  <a:pt x="125" y="133"/>
                  <a:pt x="124" y="133"/>
                  <a:pt x="122" y="132"/>
                </a:cubicBezTo>
                <a:cubicBezTo>
                  <a:pt x="121" y="130"/>
                  <a:pt x="117" y="130"/>
                  <a:pt x="115" y="129"/>
                </a:cubicBezTo>
                <a:cubicBezTo>
                  <a:pt x="114" y="128"/>
                  <a:pt x="115" y="127"/>
                  <a:pt x="114" y="126"/>
                </a:cubicBezTo>
                <a:cubicBezTo>
                  <a:pt x="113" y="126"/>
                  <a:pt x="112" y="124"/>
                  <a:pt x="111" y="123"/>
                </a:cubicBezTo>
                <a:cubicBezTo>
                  <a:pt x="110" y="122"/>
                  <a:pt x="108" y="119"/>
                  <a:pt x="110" y="118"/>
                </a:cubicBezTo>
                <a:cubicBezTo>
                  <a:pt x="111" y="117"/>
                  <a:pt x="112" y="117"/>
                  <a:pt x="113" y="116"/>
                </a:cubicBezTo>
                <a:cubicBezTo>
                  <a:pt x="114" y="115"/>
                  <a:pt x="111" y="115"/>
                  <a:pt x="111" y="115"/>
                </a:cubicBezTo>
                <a:cubicBezTo>
                  <a:pt x="111" y="114"/>
                  <a:pt x="115" y="110"/>
                  <a:pt x="113" y="108"/>
                </a:cubicBezTo>
                <a:cubicBezTo>
                  <a:pt x="112" y="107"/>
                  <a:pt x="111" y="106"/>
                  <a:pt x="110" y="104"/>
                </a:cubicBezTo>
                <a:cubicBezTo>
                  <a:pt x="109" y="103"/>
                  <a:pt x="109" y="101"/>
                  <a:pt x="109" y="99"/>
                </a:cubicBezTo>
                <a:cubicBezTo>
                  <a:pt x="108" y="95"/>
                  <a:pt x="103" y="92"/>
                  <a:pt x="100" y="89"/>
                </a:cubicBezTo>
                <a:cubicBezTo>
                  <a:pt x="97" y="85"/>
                  <a:pt x="94" y="82"/>
                  <a:pt x="89" y="79"/>
                </a:cubicBezTo>
                <a:cubicBezTo>
                  <a:pt x="90" y="80"/>
                  <a:pt x="91" y="81"/>
                  <a:pt x="92" y="79"/>
                </a:cubicBezTo>
                <a:cubicBezTo>
                  <a:pt x="90" y="80"/>
                  <a:pt x="87" y="78"/>
                  <a:pt x="87" y="76"/>
                </a:cubicBezTo>
                <a:cubicBezTo>
                  <a:pt x="87" y="75"/>
                  <a:pt x="86" y="72"/>
                  <a:pt x="84" y="73"/>
                </a:cubicBezTo>
                <a:cubicBezTo>
                  <a:pt x="84" y="71"/>
                  <a:pt x="84" y="72"/>
                  <a:pt x="82" y="72"/>
                </a:cubicBezTo>
                <a:cubicBezTo>
                  <a:pt x="82" y="71"/>
                  <a:pt x="81" y="71"/>
                  <a:pt x="80" y="71"/>
                </a:cubicBezTo>
                <a:cubicBezTo>
                  <a:pt x="81" y="71"/>
                  <a:pt x="81" y="71"/>
                  <a:pt x="80" y="70"/>
                </a:cubicBezTo>
                <a:cubicBezTo>
                  <a:pt x="79" y="70"/>
                  <a:pt x="79" y="69"/>
                  <a:pt x="79" y="69"/>
                </a:cubicBezTo>
                <a:cubicBezTo>
                  <a:pt x="78" y="69"/>
                  <a:pt x="78" y="69"/>
                  <a:pt x="77" y="70"/>
                </a:cubicBezTo>
                <a:cubicBezTo>
                  <a:pt x="76" y="69"/>
                  <a:pt x="78" y="69"/>
                  <a:pt x="78" y="68"/>
                </a:cubicBezTo>
                <a:cubicBezTo>
                  <a:pt x="77" y="69"/>
                  <a:pt x="76" y="68"/>
                  <a:pt x="74" y="68"/>
                </a:cubicBezTo>
                <a:cubicBezTo>
                  <a:pt x="75" y="67"/>
                  <a:pt x="75" y="67"/>
                  <a:pt x="75" y="67"/>
                </a:cubicBezTo>
                <a:cubicBezTo>
                  <a:pt x="74" y="67"/>
                  <a:pt x="73" y="67"/>
                  <a:pt x="74" y="68"/>
                </a:cubicBezTo>
                <a:cubicBezTo>
                  <a:pt x="73" y="67"/>
                  <a:pt x="73" y="65"/>
                  <a:pt x="73" y="64"/>
                </a:cubicBezTo>
                <a:cubicBezTo>
                  <a:pt x="73" y="64"/>
                  <a:pt x="74" y="61"/>
                  <a:pt x="74" y="63"/>
                </a:cubicBezTo>
                <a:cubicBezTo>
                  <a:pt x="75" y="62"/>
                  <a:pt x="75" y="61"/>
                  <a:pt x="76" y="62"/>
                </a:cubicBezTo>
                <a:cubicBezTo>
                  <a:pt x="76" y="61"/>
                  <a:pt x="76" y="60"/>
                  <a:pt x="75" y="61"/>
                </a:cubicBezTo>
                <a:cubicBezTo>
                  <a:pt x="75" y="60"/>
                  <a:pt x="74" y="59"/>
                  <a:pt x="73" y="58"/>
                </a:cubicBezTo>
                <a:cubicBezTo>
                  <a:pt x="72" y="58"/>
                  <a:pt x="71" y="59"/>
                  <a:pt x="70" y="58"/>
                </a:cubicBezTo>
                <a:cubicBezTo>
                  <a:pt x="68" y="57"/>
                  <a:pt x="69" y="54"/>
                  <a:pt x="67" y="54"/>
                </a:cubicBezTo>
                <a:cubicBezTo>
                  <a:pt x="66" y="54"/>
                  <a:pt x="63" y="53"/>
                  <a:pt x="63" y="52"/>
                </a:cubicBezTo>
                <a:cubicBezTo>
                  <a:pt x="62" y="51"/>
                  <a:pt x="61" y="47"/>
                  <a:pt x="63" y="47"/>
                </a:cubicBezTo>
                <a:cubicBezTo>
                  <a:pt x="62" y="47"/>
                  <a:pt x="59" y="46"/>
                  <a:pt x="60" y="46"/>
                </a:cubicBezTo>
                <a:cubicBezTo>
                  <a:pt x="59" y="46"/>
                  <a:pt x="59" y="46"/>
                  <a:pt x="59" y="47"/>
                </a:cubicBezTo>
                <a:cubicBezTo>
                  <a:pt x="59" y="46"/>
                  <a:pt x="57" y="46"/>
                  <a:pt x="56" y="45"/>
                </a:cubicBezTo>
                <a:cubicBezTo>
                  <a:pt x="55" y="44"/>
                  <a:pt x="54" y="43"/>
                  <a:pt x="54" y="42"/>
                </a:cubicBezTo>
                <a:cubicBezTo>
                  <a:pt x="53" y="41"/>
                  <a:pt x="52" y="41"/>
                  <a:pt x="51" y="41"/>
                </a:cubicBezTo>
                <a:cubicBezTo>
                  <a:pt x="50" y="40"/>
                  <a:pt x="50" y="38"/>
                  <a:pt x="49" y="37"/>
                </a:cubicBezTo>
                <a:cubicBezTo>
                  <a:pt x="47" y="36"/>
                  <a:pt x="47" y="34"/>
                  <a:pt x="46" y="33"/>
                </a:cubicBezTo>
                <a:cubicBezTo>
                  <a:pt x="45" y="34"/>
                  <a:pt x="45" y="31"/>
                  <a:pt x="44" y="30"/>
                </a:cubicBezTo>
                <a:cubicBezTo>
                  <a:pt x="43" y="28"/>
                  <a:pt x="42" y="26"/>
                  <a:pt x="42" y="24"/>
                </a:cubicBezTo>
                <a:cubicBezTo>
                  <a:pt x="41" y="22"/>
                  <a:pt x="39" y="21"/>
                  <a:pt x="38" y="19"/>
                </a:cubicBezTo>
                <a:cubicBezTo>
                  <a:pt x="38" y="18"/>
                  <a:pt x="39" y="16"/>
                  <a:pt x="38" y="15"/>
                </a:cubicBezTo>
                <a:cubicBezTo>
                  <a:pt x="37" y="14"/>
                  <a:pt x="35" y="14"/>
                  <a:pt x="34" y="14"/>
                </a:cubicBezTo>
                <a:cubicBezTo>
                  <a:pt x="32" y="13"/>
                  <a:pt x="33" y="11"/>
                  <a:pt x="31" y="11"/>
                </a:cubicBezTo>
                <a:cubicBezTo>
                  <a:pt x="30" y="11"/>
                  <a:pt x="30" y="12"/>
                  <a:pt x="28" y="12"/>
                </a:cubicBezTo>
                <a:cubicBezTo>
                  <a:pt x="27" y="12"/>
                  <a:pt x="26" y="11"/>
                  <a:pt x="25" y="10"/>
                </a:cubicBezTo>
                <a:cubicBezTo>
                  <a:pt x="23" y="9"/>
                  <a:pt x="22" y="9"/>
                  <a:pt x="20" y="7"/>
                </a:cubicBezTo>
                <a:cubicBezTo>
                  <a:pt x="20" y="8"/>
                  <a:pt x="22" y="9"/>
                  <a:pt x="22" y="10"/>
                </a:cubicBezTo>
                <a:cubicBezTo>
                  <a:pt x="22" y="11"/>
                  <a:pt x="21" y="13"/>
                  <a:pt x="21" y="14"/>
                </a:cubicBezTo>
                <a:cubicBezTo>
                  <a:pt x="21" y="15"/>
                  <a:pt x="23" y="17"/>
                  <a:pt x="23" y="18"/>
                </a:cubicBezTo>
                <a:cubicBezTo>
                  <a:pt x="23" y="20"/>
                  <a:pt x="24" y="21"/>
                  <a:pt x="24" y="22"/>
                </a:cubicBezTo>
                <a:cubicBezTo>
                  <a:pt x="24" y="26"/>
                  <a:pt x="26" y="27"/>
                  <a:pt x="29" y="30"/>
                </a:cubicBezTo>
                <a:cubicBezTo>
                  <a:pt x="32" y="32"/>
                  <a:pt x="33" y="33"/>
                  <a:pt x="34" y="36"/>
                </a:cubicBezTo>
                <a:cubicBezTo>
                  <a:pt x="35" y="35"/>
                  <a:pt x="37" y="38"/>
                  <a:pt x="38" y="39"/>
                </a:cubicBezTo>
                <a:cubicBezTo>
                  <a:pt x="38" y="39"/>
                  <a:pt x="38" y="40"/>
                  <a:pt x="39" y="40"/>
                </a:cubicBezTo>
                <a:cubicBezTo>
                  <a:pt x="39" y="41"/>
                  <a:pt x="41" y="41"/>
                  <a:pt x="40" y="42"/>
                </a:cubicBezTo>
                <a:cubicBezTo>
                  <a:pt x="40" y="43"/>
                  <a:pt x="41" y="47"/>
                  <a:pt x="43" y="48"/>
                </a:cubicBezTo>
                <a:cubicBezTo>
                  <a:pt x="45" y="50"/>
                  <a:pt x="46" y="53"/>
                  <a:pt x="49" y="54"/>
                </a:cubicBezTo>
                <a:cubicBezTo>
                  <a:pt x="48" y="55"/>
                  <a:pt x="50" y="58"/>
                  <a:pt x="50" y="59"/>
                </a:cubicBezTo>
                <a:cubicBezTo>
                  <a:pt x="51" y="58"/>
                  <a:pt x="50" y="57"/>
                  <a:pt x="50" y="56"/>
                </a:cubicBezTo>
                <a:cubicBezTo>
                  <a:pt x="55" y="57"/>
                  <a:pt x="55" y="70"/>
                  <a:pt x="58" y="69"/>
                </a:cubicBezTo>
                <a:cubicBezTo>
                  <a:pt x="58" y="70"/>
                  <a:pt x="59" y="72"/>
                  <a:pt x="59" y="73"/>
                </a:cubicBezTo>
                <a:cubicBezTo>
                  <a:pt x="60" y="75"/>
                  <a:pt x="62" y="75"/>
                  <a:pt x="61" y="77"/>
                </a:cubicBezTo>
                <a:cubicBezTo>
                  <a:pt x="60" y="79"/>
                  <a:pt x="62" y="82"/>
                  <a:pt x="65" y="82"/>
                </a:cubicBezTo>
                <a:cubicBezTo>
                  <a:pt x="63" y="82"/>
                  <a:pt x="65" y="82"/>
                  <a:pt x="65" y="82"/>
                </a:cubicBezTo>
                <a:cubicBezTo>
                  <a:pt x="65" y="81"/>
                  <a:pt x="65" y="81"/>
                  <a:pt x="65" y="80"/>
                </a:cubicBezTo>
                <a:cubicBezTo>
                  <a:pt x="66" y="81"/>
                  <a:pt x="68" y="83"/>
                  <a:pt x="69" y="84"/>
                </a:cubicBezTo>
                <a:cubicBezTo>
                  <a:pt x="70" y="84"/>
                  <a:pt x="70" y="86"/>
                  <a:pt x="71" y="87"/>
                </a:cubicBezTo>
                <a:cubicBezTo>
                  <a:pt x="72" y="89"/>
                  <a:pt x="75" y="90"/>
                  <a:pt x="73" y="91"/>
                </a:cubicBezTo>
                <a:cubicBezTo>
                  <a:pt x="72" y="92"/>
                  <a:pt x="69" y="94"/>
                  <a:pt x="68" y="94"/>
                </a:cubicBezTo>
                <a:cubicBezTo>
                  <a:pt x="66" y="93"/>
                  <a:pt x="66" y="90"/>
                  <a:pt x="66" y="89"/>
                </a:cubicBezTo>
                <a:cubicBezTo>
                  <a:pt x="65" y="88"/>
                  <a:pt x="64" y="88"/>
                  <a:pt x="63" y="87"/>
                </a:cubicBezTo>
                <a:cubicBezTo>
                  <a:pt x="61" y="86"/>
                  <a:pt x="60" y="85"/>
                  <a:pt x="59" y="83"/>
                </a:cubicBezTo>
                <a:cubicBezTo>
                  <a:pt x="57" y="82"/>
                  <a:pt x="54" y="81"/>
                  <a:pt x="52" y="79"/>
                </a:cubicBezTo>
                <a:cubicBezTo>
                  <a:pt x="51" y="78"/>
                  <a:pt x="48" y="77"/>
                  <a:pt x="48" y="74"/>
                </a:cubicBezTo>
                <a:cubicBezTo>
                  <a:pt x="48" y="75"/>
                  <a:pt x="48" y="75"/>
                  <a:pt x="48" y="76"/>
                </a:cubicBezTo>
                <a:cubicBezTo>
                  <a:pt x="46" y="71"/>
                  <a:pt x="50" y="68"/>
                  <a:pt x="46" y="64"/>
                </a:cubicBezTo>
                <a:cubicBezTo>
                  <a:pt x="44" y="62"/>
                  <a:pt x="42" y="61"/>
                  <a:pt x="40" y="60"/>
                </a:cubicBezTo>
                <a:cubicBezTo>
                  <a:pt x="39" y="59"/>
                  <a:pt x="38" y="58"/>
                  <a:pt x="37" y="57"/>
                </a:cubicBezTo>
                <a:cubicBezTo>
                  <a:pt x="37" y="56"/>
                  <a:pt x="38" y="56"/>
                  <a:pt x="37" y="55"/>
                </a:cubicBezTo>
                <a:cubicBezTo>
                  <a:pt x="37" y="56"/>
                  <a:pt x="37" y="57"/>
                  <a:pt x="36" y="57"/>
                </a:cubicBezTo>
                <a:cubicBezTo>
                  <a:pt x="36" y="58"/>
                  <a:pt x="35" y="57"/>
                  <a:pt x="34" y="58"/>
                </a:cubicBezTo>
                <a:cubicBezTo>
                  <a:pt x="33" y="58"/>
                  <a:pt x="32" y="57"/>
                  <a:pt x="32" y="56"/>
                </a:cubicBezTo>
                <a:cubicBezTo>
                  <a:pt x="31" y="55"/>
                  <a:pt x="30" y="55"/>
                  <a:pt x="29" y="55"/>
                </a:cubicBezTo>
                <a:cubicBezTo>
                  <a:pt x="29" y="54"/>
                  <a:pt x="28" y="54"/>
                  <a:pt x="28" y="54"/>
                </a:cubicBezTo>
                <a:cubicBezTo>
                  <a:pt x="27" y="54"/>
                  <a:pt x="27" y="53"/>
                  <a:pt x="26" y="53"/>
                </a:cubicBezTo>
                <a:cubicBezTo>
                  <a:pt x="25" y="53"/>
                  <a:pt x="25" y="52"/>
                  <a:pt x="25" y="51"/>
                </a:cubicBezTo>
                <a:cubicBezTo>
                  <a:pt x="24" y="50"/>
                  <a:pt x="20" y="49"/>
                  <a:pt x="19" y="47"/>
                </a:cubicBezTo>
                <a:cubicBezTo>
                  <a:pt x="22" y="47"/>
                  <a:pt x="25" y="48"/>
                  <a:pt x="26" y="47"/>
                </a:cubicBezTo>
                <a:cubicBezTo>
                  <a:pt x="27" y="49"/>
                  <a:pt x="31" y="48"/>
                  <a:pt x="30" y="50"/>
                </a:cubicBezTo>
                <a:cubicBezTo>
                  <a:pt x="31" y="50"/>
                  <a:pt x="31" y="47"/>
                  <a:pt x="29" y="46"/>
                </a:cubicBezTo>
                <a:cubicBezTo>
                  <a:pt x="30" y="47"/>
                  <a:pt x="30" y="49"/>
                  <a:pt x="28" y="48"/>
                </a:cubicBezTo>
                <a:cubicBezTo>
                  <a:pt x="28" y="48"/>
                  <a:pt x="28" y="46"/>
                  <a:pt x="28" y="46"/>
                </a:cubicBezTo>
                <a:cubicBezTo>
                  <a:pt x="27" y="46"/>
                  <a:pt x="27" y="46"/>
                  <a:pt x="27" y="46"/>
                </a:cubicBezTo>
                <a:cubicBezTo>
                  <a:pt x="28" y="44"/>
                  <a:pt x="30" y="42"/>
                  <a:pt x="28" y="40"/>
                </a:cubicBezTo>
                <a:cubicBezTo>
                  <a:pt x="26" y="37"/>
                  <a:pt x="23" y="34"/>
                  <a:pt x="20" y="32"/>
                </a:cubicBezTo>
                <a:cubicBezTo>
                  <a:pt x="17" y="30"/>
                  <a:pt x="15" y="29"/>
                  <a:pt x="13" y="27"/>
                </a:cubicBezTo>
                <a:cubicBezTo>
                  <a:pt x="13" y="26"/>
                  <a:pt x="13" y="25"/>
                  <a:pt x="13" y="24"/>
                </a:cubicBezTo>
                <a:cubicBezTo>
                  <a:pt x="13" y="23"/>
                  <a:pt x="11" y="23"/>
                  <a:pt x="12" y="22"/>
                </a:cubicBezTo>
                <a:cubicBezTo>
                  <a:pt x="11" y="22"/>
                  <a:pt x="11" y="22"/>
                  <a:pt x="11" y="22"/>
                </a:cubicBezTo>
                <a:cubicBezTo>
                  <a:pt x="9" y="20"/>
                  <a:pt x="11" y="19"/>
                  <a:pt x="8" y="17"/>
                </a:cubicBezTo>
                <a:cubicBezTo>
                  <a:pt x="7" y="16"/>
                  <a:pt x="8" y="16"/>
                  <a:pt x="8" y="15"/>
                </a:cubicBezTo>
                <a:cubicBezTo>
                  <a:pt x="7" y="13"/>
                  <a:pt x="5" y="13"/>
                  <a:pt x="5" y="11"/>
                </a:cubicBezTo>
                <a:cubicBezTo>
                  <a:pt x="4" y="10"/>
                  <a:pt x="4" y="10"/>
                  <a:pt x="5" y="9"/>
                </a:cubicBezTo>
                <a:cubicBezTo>
                  <a:pt x="5" y="9"/>
                  <a:pt x="4" y="8"/>
                  <a:pt x="3" y="7"/>
                </a:cubicBezTo>
                <a:cubicBezTo>
                  <a:pt x="3" y="7"/>
                  <a:pt x="3" y="7"/>
                  <a:pt x="2" y="6"/>
                </a:cubicBezTo>
                <a:cubicBezTo>
                  <a:pt x="2" y="6"/>
                  <a:pt x="2" y="5"/>
                  <a:pt x="2" y="5"/>
                </a:cubicBezTo>
                <a:cubicBezTo>
                  <a:pt x="1" y="4"/>
                  <a:pt x="0" y="3"/>
                  <a:pt x="0" y="2"/>
                </a:cubicBezTo>
                <a:moveTo>
                  <a:pt x="85" y="74"/>
                </a:moveTo>
                <a:cubicBezTo>
                  <a:pt x="85" y="75"/>
                  <a:pt x="86" y="75"/>
                  <a:pt x="86" y="76"/>
                </a:cubicBezTo>
                <a:cubicBezTo>
                  <a:pt x="86" y="75"/>
                  <a:pt x="85" y="74"/>
                  <a:pt x="84" y="73"/>
                </a:cubicBezTo>
                <a:cubicBezTo>
                  <a:pt x="85" y="74"/>
                  <a:pt x="85" y="74"/>
                  <a:pt x="85" y="74"/>
                </a:cubicBezTo>
                <a:moveTo>
                  <a:pt x="46" y="76"/>
                </a:moveTo>
                <a:cubicBezTo>
                  <a:pt x="46" y="76"/>
                  <a:pt x="47" y="77"/>
                  <a:pt x="47" y="77"/>
                </a:cubicBezTo>
                <a:cubicBezTo>
                  <a:pt x="47" y="77"/>
                  <a:pt x="48" y="78"/>
                  <a:pt x="48" y="78"/>
                </a:cubicBezTo>
                <a:cubicBezTo>
                  <a:pt x="46" y="76"/>
                  <a:pt x="48" y="74"/>
                  <a:pt x="47" y="72"/>
                </a:cubicBezTo>
                <a:cubicBezTo>
                  <a:pt x="48" y="73"/>
                  <a:pt x="47" y="75"/>
                  <a:pt x="46" y="76"/>
                </a:cubicBezTo>
                <a:moveTo>
                  <a:pt x="49" y="79"/>
                </a:moveTo>
                <a:cubicBezTo>
                  <a:pt x="50" y="79"/>
                  <a:pt x="50" y="80"/>
                  <a:pt x="52" y="80"/>
                </a:cubicBezTo>
                <a:cubicBezTo>
                  <a:pt x="51" y="79"/>
                  <a:pt x="50" y="78"/>
                  <a:pt x="49" y="79"/>
                </a:cubicBezTo>
                <a:moveTo>
                  <a:pt x="70" y="83"/>
                </a:moveTo>
                <a:cubicBezTo>
                  <a:pt x="70" y="82"/>
                  <a:pt x="69" y="81"/>
                  <a:pt x="69" y="81"/>
                </a:cubicBezTo>
                <a:cubicBezTo>
                  <a:pt x="69" y="82"/>
                  <a:pt x="69" y="82"/>
                  <a:pt x="70" y="83"/>
                </a:cubicBezTo>
                <a:moveTo>
                  <a:pt x="86" y="74"/>
                </a:moveTo>
                <a:cubicBezTo>
                  <a:pt x="85" y="74"/>
                  <a:pt x="86" y="75"/>
                  <a:pt x="86" y="75"/>
                </a:cubicBezTo>
                <a:cubicBezTo>
                  <a:pt x="87" y="75"/>
                  <a:pt x="86" y="74"/>
                  <a:pt x="86" y="74"/>
                </a:cubicBezTo>
                <a:moveTo>
                  <a:pt x="99" y="106"/>
                </a:moveTo>
                <a:cubicBezTo>
                  <a:pt x="99" y="107"/>
                  <a:pt x="100" y="107"/>
                  <a:pt x="101" y="107"/>
                </a:cubicBezTo>
                <a:cubicBezTo>
                  <a:pt x="101" y="106"/>
                  <a:pt x="100" y="106"/>
                  <a:pt x="99" y="106"/>
                </a:cubicBezTo>
                <a:moveTo>
                  <a:pt x="240" y="135"/>
                </a:moveTo>
                <a:cubicBezTo>
                  <a:pt x="241" y="136"/>
                  <a:pt x="242" y="134"/>
                  <a:pt x="243" y="134"/>
                </a:cubicBezTo>
                <a:cubicBezTo>
                  <a:pt x="242" y="134"/>
                  <a:pt x="241" y="135"/>
                  <a:pt x="240" y="135"/>
                </a:cubicBezTo>
                <a:moveTo>
                  <a:pt x="286" y="120"/>
                </a:moveTo>
                <a:cubicBezTo>
                  <a:pt x="287" y="119"/>
                  <a:pt x="288" y="118"/>
                  <a:pt x="288" y="117"/>
                </a:cubicBezTo>
                <a:cubicBezTo>
                  <a:pt x="287" y="117"/>
                  <a:pt x="285" y="118"/>
                  <a:pt x="286" y="120"/>
                </a:cubicBezTo>
                <a:moveTo>
                  <a:pt x="85" y="74"/>
                </a:moveTo>
                <a:cubicBezTo>
                  <a:pt x="85" y="75"/>
                  <a:pt x="86" y="75"/>
                  <a:pt x="86" y="76"/>
                </a:cubicBezTo>
                <a:cubicBezTo>
                  <a:pt x="86" y="75"/>
                  <a:pt x="85" y="74"/>
                  <a:pt x="84" y="73"/>
                </a:cubicBezTo>
                <a:cubicBezTo>
                  <a:pt x="85" y="74"/>
                  <a:pt x="85" y="74"/>
                  <a:pt x="85" y="74"/>
                </a:cubicBezTo>
                <a:moveTo>
                  <a:pt x="46" y="76"/>
                </a:moveTo>
                <a:cubicBezTo>
                  <a:pt x="46" y="76"/>
                  <a:pt x="47" y="77"/>
                  <a:pt x="47" y="77"/>
                </a:cubicBezTo>
                <a:cubicBezTo>
                  <a:pt x="47" y="77"/>
                  <a:pt x="48" y="78"/>
                  <a:pt x="48" y="78"/>
                </a:cubicBezTo>
                <a:cubicBezTo>
                  <a:pt x="46" y="76"/>
                  <a:pt x="48" y="74"/>
                  <a:pt x="47" y="72"/>
                </a:cubicBezTo>
                <a:cubicBezTo>
                  <a:pt x="48" y="73"/>
                  <a:pt x="47" y="75"/>
                  <a:pt x="46" y="76"/>
                </a:cubicBezTo>
                <a:moveTo>
                  <a:pt x="49" y="79"/>
                </a:moveTo>
                <a:cubicBezTo>
                  <a:pt x="50" y="79"/>
                  <a:pt x="50" y="80"/>
                  <a:pt x="52" y="80"/>
                </a:cubicBezTo>
                <a:cubicBezTo>
                  <a:pt x="51" y="79"/>
                  <a:pt x="50" y="78"/>
                  <a:pt x="49" y="79"/>
                </a:cubicBezTo>
                <a:moveTo>
                  <a:pt x="70" y="83"/>
                </a:moveTo>
                <a:cubicBezTo>
                  <a:pt x="70" y="82"/>
                  <a:pt x="69" y="81"/>
                  <a:pt x="69" y="81"/>
                </a:cubicBezTo>
                <a:cubicBezTo>
                  <a:pt x="69" y="82"/>
                  <a:pt x="69" y="82"/>
                  <a:pt x="70" y="83"/>
                </a:cubicBezTo>
                <a:moveTo>
                  <a:pt x="86" y="74"/>
                </a:moveTo>
                <a:cubicBezTo>
                  <a:pt x="85" y="74"/>
                  <a:pt x="86" y="75"/>
                  <a:pt x="86" y="75"/>
                </a:cubicBezTo>
                <a:cubicBezTo>
                  <a:pt x="87" y="75"/>
                  <a:pt x="86" y="74"/>
                  <a:pt x="86" y="74"/>
                </a:cubicBezTo>
                <a:moveTo>
                  <a:pt x="99" y="106"/>
                </a:moveTo>
                <a:cubicBezTo>
                  <a:pt x="99" y="107"/>
                  <a:pt x="100" y="107"/>
                  <a:pt x="101" y="107"/>
                </a:cubicBezTo>
                <a:cubicBezTo>
                  <a:pt x="101" y="106"/>
                  <a:pt x="100" y="106"/>
                  <a:pt x="99" y="106"/>
                </a:cubicBezTo>
                <a:moveTo>
                  <a:pt x="240" y="135"/>
                </a:moveTo>
                <a:cubicBezTo>
                  <a:pt x="241" y="136"/>
                  <a:pt x="242" y="134"/>
                  <a:pt x="243" y="134"/>
                </a:cubicBezTo>
                <a:cubicBezTo>
                  <a:pt x="242" y="134"/>
                  <a:pt x="241" y="135"/>
                  <a:pt x="240" y="135"/>
                </a:cubicBezTo>
                <a:moveTo>
                  <a:pt x="286" y="120"/>
                </a:moveTo>
                <a:cubicBezTo>
                  <a:pt x="287" y="119"/>
                  <a:pt x="288" y="118"/>
                  <a:pt x="288" y="117"/>
                </a:cubicBezTo>
                <a:cubicBezTo>
                  <a:pt x="287" y="117"/>
                  <a:pt x="285" y="118"/>
                  <a:pt x="286" y="12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2" name="Freeform 43">
            <a:extLst>
              <a:ext uri="{FF2B5EF4-FFF2-40B4-BE49-F238E27FC236}">
                <a16:creationId xmlns:a16="http://schemas.microsoft.com/office/drawing/2014/main" id="{D7DCD8A2-6D02-8042-8536-EF1FA3A50232}"/>
              </a:ext>
            </a:extLst>
          </p:cNvPr>
          <p:cNvSpPr>
            <a:spLocks noEditPoints="1"/>
          </p:cNvSpPr>
          <p:nvPr/>
        </p:nvSpPr>
        <p:spPr bwMode="auto">
          <a:xfrm>
            <a:off x="7245382" y="3700273"/>
            <a:ext cx="139583" cy="126974"/>
          </a:xfrm>
          <a:custGeom>
            <a:avLst/>
            <a:gdLst>
              <a:gd name="T0" fmla="*/ 21 w 46"/>
              <a:gd name="T1" fmla="*/ 19 h 33"/>
              <a:gd name="T2" fmla="*/ 22 w 46"/>
              <a:gd name="T3" fmla="*/ 18 h 33"/>
              <a:gd name="T4" fmla="*/ 20 w 46"/>
              <a:gd name="T5" fmla="*/ 18 h 33"/>
              <a:gd name="T6" fmla="*/ 21 w 46"/>
              <a:gd name="T7" fmla="*/ 19 h 33"/>
              <a:gd name="T8" fmla="*/ 0 w 46"/>
              <a:gd name="T9" fmla="*/ 17 h 33"/>
              <a:gd name="T10" fmla="*/ 0 w 46"/>
              <a:gd name="T11" fmla="*/ 18 h 33"/>
              <a:gd name="T12" fmla="*/ 1 w 46"/>
              <a:gd name="T13" fmla="*/ 17 h 33"/>
              <a:gd name="T14" fmla="*/ 2 w 46"/>
              <a:gd name="T15" fmla="*/ 20 h 33"/>
              <a:gd name="T16" fmla="*/ 5 w 46"/>
              <a:gd name="T17" fmla="*/ 20 h 33"/>
              <a:gd name="T18" fmla="*/ 8 w 46"/>
              <a:gd name="T19" fmla="*/ 19 h 33"/>
              <a:gd name="T20" fmla="*/ 9 w 46"/>
              <a:gd name="T21" fmla="*/ 18 h 33"/>
              <a:gd name="T22" fmla="*/ 12 w 46"/>
              <a:gd name="T23" fmla="*/ 19 h 33"/>
              <a:gd name="T24" fmla="*/ 16 w 46"/>
              <a:gd name="T25" fmla="*/ 19 h 33"/>
              <a:gd name="T26" fmla="*/ 24 w 46"/>
              <a:gd name="T27" fmla="*/ 18 h 33"/>
              <a:gd name="T28" fmla="*/ 23 w 46"/>
              <a:gd name="T29" fmla="*/ 17 h 33"/>
              <a:gd name="T30" fmla="*/ 25 w 46"/>
              <a:gd name="T31" fmla="*/ 18 h 33"/>
              <a:gd name="T32" fmla="*/ 28 w 46"/>
              <a:gd name="T33" fmla="*/ 16 h 33"/>
              <a:gd name="T34" fmla="*/ 32 w 46"/>
              <a:gd name="T35" fmla="*/ 11 h 33"/>
              <a:gd name="T36" fmla="*/ 38 w 46"/>
              <a:gd name="T37" fmla="*/ 5 h 33"/>
              <a:gd name="T38" fmla="*/ 42 w 46"/>
              <a:gd name="T39" fmla="*/ 0 h 33"/>
              <a:gd name="T40" fmla="*/ 43 w 46"/>
              <a:gd name="T41" fmla="*/ 3 h 33"/>
              <a:gd name="T42" fmla="*/ 45 w 46"/>
              <a:gd name="T43" fmla="*/ 6 h 33"/>
              <a:gd name="T44" fmla="*/ 44 w 46"/>
              <a:gd name="T45" fmla="*/ 11 h 33"/>
              <a:gd name="T46" fmla="*/ 42 w 46"/>
              <a:gd name="T47" fmla="*/ 11 h 33"/>
              <a:gd name="T48" fmla="*/ 40 w 46"/>
              <a:gd name="T49" fmla="*/ 13 h 33"/>
              <a:gd name="T50" fmla="*/ 40 w 46"/>
              <a:gd name="T51" fmla="*/ 14 h 33"/>
              <a:gd name="T52" fmla="*/ 40 w 46"/>
              <a:gd name="T53" fmla="*/ 16 h 33"/>
              <a:gd name="T54" fmla="*/ 41 w 46"/>
              <a:gd name="T55" fmla="*/ 19 h 33"/>
              <a:gd name="T56" fmla="*/ 37 w 46"/>
              <a:gd name="T57" fmla="*/ 20 h 33"/>
              <a:gd name="T58" fmla="*/ 36 w 46"/>
              <a:gd name="T59" fmla="*/ 25 h 33"/>
              <a:gd name="T60" fmla="*/ 34 w 46"/>
              <a:gd name="T61" fmla="*/ 30 h 33"/>
              <a:gd name="T62" fmla="*/ 31 w 46"/>
              <a:gd name="T63" fmla="*/ 33 h 33"/>
              <a:gd name="T64" fmla="*/ 23 w 46"/>
              <a:gd name="T65" fmla="*/ 32 h 33"/>
              <a:gd name="T66" fmla="*/ 14 w 46"/>
              <a:gd name="T67" fmla="*/ 31 h 33"/>
              <a:gd name="T68" fmla="*/ 8 w 46"/>
              <a:gd name="T69" fmla="*/ 29 h 33"/>
              <a:gd name="T70" fmla="*/ 4 w 46"/>
              <a:gd name="T71" fmla="*/ 24 h 33"/>
              <a:gd name="T72" fmla="*/ 1 w 46"/>
              <a:gd name="T73" fmla="*/ 21 h 33"/>
              <a:gd name="T74" fmla="*/ 0 w 46"/>
              <a:gd name="T7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3">
                <a:moveTo>
                  <a:pt x="21" y="19"/>
                </a:moveTo>
                <a:cubicBezTo>
                  <a:pt x="21" y="19"/>
                  <a:pt x="22" y="18"/>
                  <a:pt x="22" y="18"/>
                </a:cubicBezTo>
                <a:cubicBezTo>
                  <a:pt x="21" y="17"/>
                  <a:pt x="20" y="17"/>
                  <a:pt x="20" y="18"/>
                </a:cubicBezTo>
                <a:cubicBezTo>
                  <a:pt x="21" y="19"/>
                  <a:pt x="21" y="19"/>
                  <a:pt x="21" y="19"/>
                </a:cubicBezTo>
                <a:moveTo>
                  <a:pt x="0" y="17"/>
                </a:moveTo>
                <a:cubicBezTo>
                  <a:pt x="0" y="17"/>
                  <a:pt x="0" y="17"/>
                  <a:pt x="0" y="18"/>
                </a:cubicBezTo>
                <a:cubicBezTo>
                  <a:pt x="1" y="17"/>
                  <a:pt x="1" y="17"/>
                  <a:pt x="1" y="17"/>
                </a:cubicBezTo>
                <a:cubicBezTo>
                  <a:pt x="2" y="18"/>
                  <a:pt x="1" y="19"/>
                  <a:pt x="2" y="20"/>
                </a:cubicBezTo>
                <a:cubicBezTo>
                  <a:pt x="2" y="20"/>
                  <a:pt x="4" y="20"/>
                  <a:pt x="5" y="20"/>
                </a:cubicBezTo>
                <a:cubicBezTo>
                  <a:pt x="6" y="20"/>
                  <a:pt x="7" y="20"/>
                  <a:pt x="8" y="19"/>
                </a:cubicBezTo>
                <a:cubicBezTo>
                  <a:pt x="8" y="19"/>
                  <a:pt x="9" y="18"/>
                  <a:pt x="9" y="18"/>
                </a:cubicBezTo>
                <a:cubicBezTo>
                  <a:pt x="10" y="18"/>
                  <a:pt x="11" y="18"/>
                  <a:pt x="12" y="19"/>
                </a:cubicBezTo>
                <a:cubicBezTo>
                  <a:pt x="13" y="19"/>
                  <a:pt x="14" y="19"/>
                  <a:pt x="16" y="19"/>
                </a:cubicBezTo>
                <a:cubicBezTo>
                  <a:pt x="19" y="19"/>
                  <a:pt x="21" y="20"/>
                  <a:pt x="24" y="18"/>
                </a:cubicBezTo>
                <a:cubicBezTo>
                  <a:pt x="24" y="18"/>
                  <a:pt x="24" y="17"/>
                  <a:pt x="23" y="17"/>
                </a:cubicBezTo>
                <a:cubicBezTo>
                  <a:pt x="24" y="17"/>
                  <a:pt x="24" y="18"/>
                  <a:pt x="25" y="18"/>
                </a:cubicBezTo>
                <a:cubicBezTo>
                  <a:pt x="26" y="18"/>
                  <a:pt x="27" y="16"/>
                  <a:pt x="28" y="16"/>
                </a:cubicBezTo>
                <a:cubicBezTo>
                  <a:pt x="29" y="13"/>
                  <a:pt x="29" y="12"/>
                  <a:pt x="32" y="11"/>
                </a:cubicBezTo>
                <a:cubicBezTo>
                  <a:pt x="34" y="9"/>
                  <a:pt x="35" y="6"/>
                  <a:pt x="38" y="5"/>
                </a:cubicBezTo>
                <a:cubicBezTo>
                  <a:pt x="40" y="3"/>
                  <a:pt x="41" y="3"/>
                  <a:pt x="42" y="0"/>
                </a:cubicBezTo>
                <a:cubicBezTo>
                  <a:pt x="44" y="0"/>
                  <a:pt x="43" y="2"/>
                  <a:pt x="43" y="3"/>
                </a:cubicBezTo>
                <a:cubicBezTo>
                  <a:pt x="43" y="5"/>
                  <a:pt x="45" y="4"/>
                  <a:pt x="45" y="6"/>
                </a:cubicBezTo>
                <a:cubicBezTo>
                  <a:pt x="45" y="7"/>
                  <a:pt x="46" y="9"/>
                  <a:pt x="44" y="11"/>
                </a:cubicBezTo>
                <a:cubicBezTo>
                  <a:pt x="43" y="13"/>
                  <a:pt x="42" y="12"/>
                  <a:pt x="42" y="11"/>
                </a:cubicBezTo>
                <a:cubicBezTo>
                  <a:pt x="41" y="9"/>
                  <a:pt x="40" y="12"/>
                  <a:pt x="40" y="13"/>
                </a:cubicBezTo>
                <a:cubicBezTo>
                  <a:pt x="40" y="13"/>
                  <a:pt x="40" y="14"/>
                  <a:pt x="40" y="14"/>
                </a:cubicBezTo>
                <a:cubicBezTo>
                  <a:pt x="39" y="15"/>
                  <a:pt x="40" y="16"/>
                  <a:pt x="40" y="16"/>
                </a:cubicBezTo>
                <a:cubicBezTo>
                  <a:pt x="39" y="18"/>
                  <a:pt x="42" y="18"/>
                  <a:pt x="41" y="19"/>
                </a:cubicBezTo>
                <a:cubicBezTo>
                  <a:pt x="40" y="20"/>
                  <a:pt x="38" y="19"/>
                  <a:pt x="37" y="20"/>
                </a:cubicBezTo>
                <a:cubicBezTo>
                  <a:pt x="38" y="21"/>
                  <a:pt x="37" y="24"/>
                  <a:pt x="36" y="25"/>
                </a:cubicBezTo>
                <a:cubicBezTo>
                  <a:pt x="35" y="26"/>
                  <a:pt x="34" y="28"/>
                  <a:pt x="34" y="30"/>
                </a:cubicBezTo>
                <a:cubicBezTo>
                  <a:pt x="34" y="33"/>
                  <a:pt x="33" y="33"/>
                  <a:pt x="31" y="33"/>
                </a:cubicBezTo>
                <a:cubicBezTo>
                  <a:pt x="28" y="32"/>
                  <a:pt x="25" y="32"/>
                  <a:pt x="23" y="32"/>
                </a:cubicBezTo>
                <a:cubicBezTo>
                  <a:pt x="20" y="31"/>
                  <a:pt x="17" y="31"/>
                  <a:pt x="14" y="31"/>
                </a:cubicBezTo>
                <a:cubicBezTo>
                  <a:pt x="12" y="30"/>
                  <a:pt x="9" y="31"/>
                  <a:pt x="8" y="29"/>
                </a:cubicBezTo>
                <a:cubicBezTo>
                  <a:pt x="7" y="27"/>
                  <a:pt x="6" y="26"/>
                  <a:pt x="4" y="24"/>
                </a:cubicBezTo>
                <a:cubicBezTo>
                  <a:pt x="3" y="23"/>
                  <a:pt x="2" y="22"/>
                  <a:pt x="1" y="21"/>
                </a:cubicBezTo>
                <a:cubicBezTo>
                  <a:pt x="0" y="20"/>
                  <a:pt x="0" y="18"/>
                  <a:pt x="0" y="1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3" name="Freeform 45">
            <a:extLst>
              <a:ext uri="{FF2B5EF4-FFF2-40B4-BE49-F238E27FC236}">
                <a16:creationId xmlns:a16="http://schemas.microsoft.com/office/drawing/2014/main" id="{E8E84245-C55D-EE42-8967-70F88E546345}"/>
              </a:ext>
            </a:extLst>
          </p:cNvPr>
          <p:cNvSpPr>
            <a:spLocks/>
          </p:cNvSpPr>
          <p:nvPr/>
        </p:nvSpPr>
        <p:spPr bwMode="auto">
          <a:xfrm>
            <a:off x="3251159" y="4015440"/>
            <a:ext cx="3579" cy="4534"/>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4" name="Freeform 47">
            <a:extLst>
              <a:ext uri="{FF2B5EF4-FFF2-40B4-BE49-F238E27FC236}">
                <a16:creationId xmlns:a16="http://schemas.microsoft.com/office/drawing/2014/main" id="{46488462-DE36-EA45-B878-5C74AEFEDBAC}"/>
              </a:ext>
            </a:extLst>
          </p:cNvPr>
          <p:cNvSpPr>
            <a:spLocks/>
          </p:cNvSpPr>
          <p:nvPr/>
        </p:nvSpPr>
        <p:spPr bwMode="auto">
          <a:xfrm>
            <a:off x="3211789" y="3976894"/>
            <a:ext cx="39370" cy="99766"/>
          </a:xfrm>
          <a:custGeom>
            <a:avLst/>
            <a:gdLst>
              <a:gd name="T0" fmla="*/ 1 w 13"/>
              <a:gd name="T1" fmla="*/ 26 h 26"/>
              <a:gd name="T2" fmla="*/ 1 w 13"/>
              <a:gd name="T3" fmla="*/ 14 h 26"/>
              <a:gd name="T4" fmla="*/ 4 w 13"/>
              <a:gd name="T5" fmla="*/ 7 h 26"/>
              <a:gd name="T6" fmla="*/ 9 w 13"/>
              <a:gd name="T7" fmla="*/ 1 h 26"/>
              <a:gd name="T8" fmla="*/ 9 w 13"/>
              <a:gd name="T9" fmla="*/ 2 h 26"/>
              <a:gd name="T10" fmla="*/ 10 w 13"/>
              <a:gd name="T11" fmla="*/ 9 h 26"/>
              <a:gd name="T12" fmla="*/ 10 w 13"/>
              <a:gd name="T13" fmla="*/ 13 h 26"/>
              <a:gd name="T14" fmla="*/ 10 w 13"/>
              <a:gd name="T15" fmla="*/ 16 h 26"/>
              <a:gd name="T16" fmla="*/ 9 w 13"/>
              <a:gd name="T17" fmla="*/ 20 h 26"/>
              <a:gd name="T18" fmla="*/ 8 w 13"/>
              <a:gd name="T19" fmla="*/ 21 h 26"/>
              <a:gd name="T20" fmla="*/ 6 w 13"/>
              <a:gd name="T21" fmla="*/ 22 h 26"/>
              <a:gd name="T22" fmla="*/ 4 w 13"/>
              <a:gd name="T23" fmla="*/ 25 h 26"/>
              <a:gd name="T24" fmla="*/ 4 w 13"/>
              <a:gd name="T25" fmla="*/ 26 h 26"/>
              <a:gd name="T26" fmla="*/ 1 w 13"/>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6">
                <a:moveTo>
                  <a:pt x="1" y="26"/>
                </a:moveTo>
                <a:cubicBezTo>
                  <a:pt x="1" y="22"/>
                  <a:pt x="1" y="18"/>
                  <a:pt x="1" y="14"/>
                </a:cubicBezTo>
                <a:cubicBezTo>
                  <a:pt x="1" y="12"/>
                  <a:pt x="0" y="3"/>
                  <a:pt x="4" y="7"/>
                </a:cubicBezTo>
                <a:cubicBezTo>
                  <a:pt x="5" y="5"/>
                  <a:pt x="7" y="0"/>
                  <a:pt x="9" y="1"/>
                </a:cubicBezTo>
                <a:cubicBezTo>
                  <a:pt x="9" y="1"/>
                  <a:pt x="9" y="2"/>
                  <a:pt x="9" y="2"/>
                </a:cubicBezTo>
                <a:cubicBezTo>
                  <a:pt x="13" y="1"/>
                  <a:pt x="10" y="8"/>
                  <a:pt x="10" y="9"/>
                </a:cubicBezTo>
                <a:cubicBezTo>
                  <a:pt x="10" y="10"/>
                  <a:pt x="10" y="12"/>
                  <a:pt x="10" y="13"/>
                </a:cubicBezTo>
                <a:cubicBezTo>
                  <a:pt x="10" y="15"/>
                  <a:pt x="10" y="15"/>
                  <a:pt x="10" y="16"/>
                </a:cubicBezTo>
                <a:cubicBezTo>
                  <a:pt x="10" y="18"/>
                  <a:pt x="9" y="19"/>
                  <a:pt x="9" y="20"/>
                </a:cubicBezTo>
                <a:cubicBezTo>
                  <a:pt x="9" y="17"/>
                  <a:pt x="8" y="20"/>
                  <a:pt x="8" y="21"/>
                </a:cubicBezTo>
                <a:cubicBezTo>
                  <a:pt x="8" y="21"/>
                  <a:pt x="7" y="22"/>
                  <a:pt x="6" y="22"/>
                </a:cubicBezTo>
                <a:cubicBezTo>
                  <a:pt x="5" y="23"/>
                  <a:pt x="4" y="24"/>
                  <a:pt x="4" y="25"/>
                </a:cubicBezTo>
                <a:cubicBezTo>
                  <a:pt x="4" y="25"/>
                  <a:pt x="4" y="25"/>
                  <a:pt x="4" y="26"/>
                </a:cubicBezTo>
                <a:cubicBezTo>
                  <a:pt x="3" y="26"/>
                  <a:pt x="2" y="26"/>
                  <a:pt x="1" y="26"/>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35" name="Freeform 48">
            <a:extLst>
              <a:ext uri="{FF2B5EF4-FFF2-40B4-BE49-F238E27FC236}">
                <a16:creationId xmlns:a16="http://schemas.microsoft.com/office/drawing/2014/main" id="{E3967295-10B6-8C40-8A9F-A3C63F6823D1}"/>
              </a:ext>
            </a:extLst>
          </p:cNvPr>
          <p:cNvSpPr>
            <a:spLocks noEditPoints="1"/>
          </p:cNvSpPr>
          <p:nvPr/>
        </p:nvSpPr>
        <p:spPr bwMode="auto">
          <a:xfrm>
            <a:off x="3650223" y="4466651"/>
            <a:ext cx="1125612" cy="1437527"/>
          </a:xfrm>
          <a:custGeom>
            <a:avLst/>
            <a:gdLst>
              <a:gd name="T0" fmla="*/ 224 w 373"/>
              <a:gd name="T1" fmla="*/ 29 h 375"/>
              <a:gd name="T2" fmla="*/ 215 w 373"/>
              <a:gd name="T3" fmla="*/ 55 h 375"/>
              <a:gd name="T4" fmla="*/ 217 w 373"/>
              <a:gd name="T5" fmla="*/ 56 h 375"/>
              <a:gd name="T6" fmla="*/ 220 w 373"/>
              <a:gd name="T7" fmla="*/ 53 h 375"/>
              <a:gd name="T8" fmla="*/ 219 w 373"/>
              <a:gd name="T9" fmla="*/ 51 h 375"/>
              <a:gd name="T10" fmla="*/ 232 w 373"/>
              <a:gd name="T11" fmla="*/ 65 h 375"/>
              <a:gd name="T12" fmla="*/ 220 w 373"/>
              <a:gd name="T13" fmla="*/ 57 h 375"/>
              <a:gd name="T14" fmla="*/ 224 w 373"/>
              <a:gd name="T15" fmla="*/ 45 h 375"/>
              <a:gd name="T16" fmla="*/ 225 w 373"/>
              <a:gd name="T17" fmla="*/ 48 h 375"/>
              <a:gd name="T18" fmla="*/ 233 w 373"/>
              <a:gd name="T19" fmla="*/ 52 h 375"/>
              <a:gd name="T20" fmla="*/ 261 w 373"/>
              <a:gd name="T21" fmla="*/ 60 h 375"/>
              <a:gd name="T22" fmla="*/ 279 w 373"/>
              <a:gd name="T23" fmla="*/ 80 h 375"/>
              <a:gd name="T24" fmla="*/ 8 w 373"/>
              <a:gd name="T25" fmla="*/ 110 h 375"/>
              <a:gd name="T26" fmla="*/ 36 w 373"/>
              <a:gd name="T27" fmla="*/ 92 h 375"/>
              <a:gd name="T28" fmla="*/ 41 w 373"/>
              <a:gd name="T29" fmla="*/ 44 h 375"/>
              <a:gd name="T30" fmla="*/ 61 w 373"/>
              <a:gd name="T31" fmla="*/ 31 h 375"/>
              <a:gd name="T32" fmla="*/ 89 w 373"/>
              <a:gd name="T33" fmla="*/ 37 h 375"/>
              <a:gd name="T34" fmla="*/ 88 w 373"/>
              <a:gd name="T35" fmla="*/ 9 h 375"/>
              <a:gd name="T36" fmla="*/ 121 w 373"/>
              <a:gd name="T37" fmla="*/ 7 h 375"/>
              <a:gd name="T38" fmla="*/ 134 w 373"/>
              <a:gd name="T39" fmla="*/ 19 h 375"/>
              <a:gd name="T40" fmla="*/ 154 w 373"/>
              <a:gd name="T41" fmla="*/ 34 h 375"/>
              <a:gd name="T42" fmla="*/ 185 w 373"/>
              <a:gd name="T43" fmla="*/ 29 h 375"/>
              <a:gd name="T44" fmla="*/ 214 w 373"/>
              <a:gd name="T45" fmla="*/ 12 h 375"/>
              <a:gd name="T46" fmla="*/ 225 w 373"/>
              <a:gd name="T47" fmla="*/ 43 h 375"/>
              <a:gd name="T48" fmla="*/ 210 w 373"/>
              <a:gd name="T49" fmla="*/ 66 h 375"/>
              <a:gd name="T50" fmla="*/ 232 w 373"/>
              <a:gd name="T51" fmla="*/ 75 h 375"/>
              <a:gd name="T52" fmla="*/ 249 w 373"/>
              <a:gd name="T53" fmla="*/ 58 h 375"/>
              <a:gd name="T54" fmla="*/ 259 w 373"/>
              <a:gd name="T55" fmla="*/ 60 h 375"/>
              <a:gd name="T56" fmla="*/ 271 w 373"/>
              <a:gd name="T57" fmla="*/ 65 h 375"/>
              <a:gd name="T58" fmla="*/ 279 w 373"/>
              <a:gd name="T59" fmla="*/ 69 h 375"/>
              <a:gd name="T60" fmla="*/ 282 w 373"/>
              <a:gd name="T61" fmla="*/ 78 h 375"/>
              <a:gd name="T62" fmla="*/ 321 w 373"/>
              <a:gd name="T63" fmla="*/ 78 h 375"/>
              <a:gd name="T64" fmla="*/ 369 w 373"/>
              <a:gd name="T65" fmla="*/ 110 h 375"/>
              <a:gd name="T66" fmla="*/ 362 w 373"/>
              <a:gd name="T67" fmla="*/ 143 h 375"/>
              <a:gd name="T68" fmla="*/ 348 w 373"/>
              <a:gd name="T69" fmla="*/ 159 h 375"/>
              <a:gd name="T70" fmla="*/ 332 w 373"/>
              <a:gd name="T71" fmla="*/ 183 h 375"/>
              <a:gd name="T72" fmla="*/ 319 w 373"/>
              <a:gd name="T73" fmla="*/ 246 h 375"/>
              <a:gd name="T74" fmla="*/ 294 w 373"/>
              <a:gd name="T75" fmla="*/ 271 h 375"/>
              <a:gd name="T76" fmla="*/ 272 w 373"/>
              <a:gd name="T77" fmla="*/ 278 h 375"/>
              <a:gd name="T78" fmla="*/ 244 w 373"/>
              <a:gd name="T79" fmla="*/ 295 h 375"/>
              <a:gd name="T80" fmla="*/ 240 w 373"/>
              <a:gd name="T81" fmla="*/ 304 h 375"/>
              <a:gd name="T82" fmla="*/ 225 w 373"/>
              <a:gd name="T83" fmla="*/ 343 h 375"/>
              <a:gd name="T84" fmla="*/ 222 w 373"/>
              <a:gd name="T85" fmla="*/ 343 h 375"/>
              <a:gd name="T86" fmla="*/ 210 w 373"/>
              <a:gd name="T87" fmla="*/ 352 h 375"/>
              <a:gd name="T88" fmla="*/ 195 w 373"/>
              <a:gd name="T89" fmla="*/ 363 h 375"/>
              <a:gd name="T90" fmla="*/ 161 w 373"/>
              <a:gd name="T91" fmla="*/ 340 h 375"/>
              <a:gd name="T92" fmla="*/ 186 w 373"/>
              <a:gd name="T93" fmla="*/ 314 h 375"/>
              <a:gd name="T94" fmla="*/ 184 w 373"/>
              <a:gd name="T95" fmla="*/ 280 h 375"/>
              <a:gd name="T96" fmla="*/ 152 w 373"/>
              <a:gd name="T97" fmla="*/ 262 h 375"/>
              <a:gd name="T98" fmla="*/ 155 w 373"/>
              <a:gd name="T99" fmla="*/ 229 h 375"/>
              <a:gd name="T100" fmla="*/ 128 w 373"/>
              <a:gd name="T101" fmla="*/ 196 h 375"/>
              <a:gd name="T102" fmla="*/ 104 w 373"/>
              <a:gd name="T103" fmla="*/ 173 h 375"/>
              <a:gd name="T104" fmla="*/ 81 w 373"/>
              <a:gd name="T105" fmla="*/ 154 h 375"/>
              <a:gd name="T106" fmla="*/ 55 w 373"/>
              <a:gd name="T107" fmla="*/ 155 h 375"/>
              <a:gd name="T108" fmla="*/ 33 w 373"/>
              <a:gd name="T109" fmla="*/ 141 h 375"/>
              <a:gd name="T110" fmla="*/ 240 w 373"/>
              <a:gd name="T111" fmla="*/ 304 h 375"/>
              <a:gd name="T112" fmla="*/ 273 w 373"/>
              <a:gd name="T113" fmla="*/ 28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375">
                <a:moveTo>
                  <a:pt x="332" y="181"/>
                </a:moveTo>
                <a:cubicBezTo>
                  <a:pt x="334" y="178"/>
                  <a:pt x="330" y="180"/>
                  <a:pt x="332" y="181"/>
                </a:cubicBezTo>
                <a:moveTo>
                  <a:pt x="205" y="65"/>
                </a:moveTo>
                <a:cubicBezTo>
                  <a:pt x="206" y="65"/>
                  <a:pt x="206" y="65"/>
                  <a:pt x="207" y="64"/>
                </a:cubicBezTo>
                <a:cubicBezTo>
                  <a:pt x="206" y="64"/>
                  <a:pt x="205" y="64"/>
                  <a:pt x="205" y="65"/>
                </a:cubicBezTo>
                <a:moveTo>
                  <a:pt x="207" y="66"/>
                </a:moveTo>
                <a:cubicBezTo>
                  <a:pt x="207" y="66"/>
                  <a:pt x="209" y="66"/>
                  <a:pt x="209" y="65"/>
                </a:cubicBezTo>
                <a:cubicBezTo>
                  <a:pt x="209" y="64"/>
                  <a:pt x="206" y="65"/>
                  <a:pt x="207" y="66"/>
                </a:cubicBezTo>
                <a:moveTo>
                  <a:pt x="223" y="30"/>
                </a:moveTo>
                <a:cubicBezTo>
                  <a:pt x="224" y="29"/>
                  <a:pt x="224" y="29"/>
                  <a:pt x="224" y="29"/>
                </a:cubicBezTo>
                <a:cubicBezTo>
                  <a:pt x="223" y="29"/>
                  <a:pt x="222" y="29"/>
                  <a:pt x="223" y="30"/>
                </a:cubicBezTo>
                <a:moveTo>
                  <a:pt x="224" y="33"/>
                </a:moveTo>
                <a:cubicBezTo>
                  <a:pt x="225" y="32"/>
                  <a:pt x="224" y="31"/>
                  <a:pt x="224" y="30"/>
                </a:cubicBezTo>
                <a:cubicBezTo>
                  <a:pt x="222" y="31"/>
                  <a:pt x="223" y="32"/>
                  <a:pt x="224" y="33"/>
                </a:cubicBezTo>
                <a:moveTo>
                  <a:pt x="210" y="65"/>
                </a:moveTo>
                <a:cubicBezTo>
                  <a:pt x="212" y="64"/>
                  <a:pt x="218" y="59"/>
                  <a:pt x="217" y="56"/>
                </a:cubicBezTo>
                <a:cubicBezTo>
                  <a:pt x="215" y="54"/>
                  <a:pt x="212" y="57"/>
                  <a:pt x="212" y="59"/>
                </a:cubicBezTo>
                <a:cubicBezTo>
                  <a:pt x="212" y="60"/>
                  <a:pt x="212" y="61"/>
                  <a:pt x="211" y="61"/>
                </a:cubicBezTo>
                <a:cubicBezTo>
                  <a:pt x="210" y="62"/>
                  <a:pt x="209" y="63"/>
                  <a:pt x="210" y="65"/>
                </a:cubicBezTo>
                <a:moveTo>
                  <a:pt x="215" y="55"/>
                </a:moveTo>
                <a:cubicBezTo>
                  <a:pt x="215" y="55"/>
                  <a:pt x="218" y="53"/>
                  <a:pt x="217" y="52"/>
                </a:cubicBezTo>
                <a:cubicBezTo>
                  <a:pt x="216" y="53"/>
                  <a:pt x="215" y="54"/>
                  <a:pt x="215" y="55"/>
                </a:cubicBezTo>
                <a:moveTo>
                  <a:pt x="214" y="62"/>
                </a:moveTo>
                <a:cubicBezTo>
                  <a:pt x="216" y="62"/>
                  <a:pt x="217" y="60"/>
                  <a:pt x="216" y="59"/>
                </a:cubicBezTo>
                <a:cubicBezTo>
                  <a:pt x="216" y="60"/>
                  <a:pt x="214" y="61"/>
                  <a:pt x="214" y="62"/>
                </a:cubicBezTo>
                <a:moveTo>
                  <a:pt x="218" y="59"/>
                </a:moveTo>
                <a:cubicBezTo>
                  <a:pt x="217" y="59"/>
                  <a:pt x="217" y="60"/>
                  <a:pt x="216" y="61"/>
                </a:cubicBezTo>
                <a:cubicBezTo>
                  <a:pt x="218" y="61"/>
                  <a:pt x="218" y="59"/>
                  <a:pt x="219" y="59"/>
                </a:cubicBezTo>
                <a:cubicBezTo>
                  <a:pt x="218" y="59"/>
                  <a:pt x="218" y="59"/>
                  <a:pt x="218" y="59"/>
                </a:cubicBezTo>
                <a:moveTo>
                  <a:pt x="217" y="56"/>
                </a:moveTo>
                <a:cubicBezTo>
                  <a:pt x="218" y="55"/>
                  <a:pt x="218" y="54"/>
                  <a:pt x="219" y="54"/>
                </a:cubicBezTo>
                <a:cubicBezTo>
                  <a:pt x="217" y="53"/>
                  <a:pt x="217" y="55"/>
                  <a:pt x="217" y="56"/>
                </a:cubicBezTo>
                <a:moveTo>
                  <a:pt x="217" y="60"/>
                </a:moveTo>
                <a:cubicBezTo>
                  <a:pt x="218" y="59"/>
                  <a:pt x="218" y="58"/>
                  <a:pt x="219" y="57"/>
                </a:cubicBezTo>
                <a:cubicBezTo>
                  <a:pt x="220" y="57"/>
                  <a:pt x="220" y="56"/>
                  <a:pt x="219" y="56"/>
                </a:cubicBezTo>
                <a:cubicBezTo>
                  <a:pt x="218" y="57"/>
                  <a:pt x="217" y="59"/>
                  <a:pt x="217" y="60"/>
                </a:cubicBezTo>
                <a:moveTo>
                  <a:pt x="218" y="56"/>
                </a:moveTo>
                <a:cubicBezTo>
                  <a:pt x="218" y="56"/>
                  <a:pt x="219" y="55"/>
                  <a:pt x="219" y="54"/>
                </a:cubicBezTo>
                <a:cubicBezTo>
                  <a:pt x="218" y="55"/>
                  <a:pt x="217" y="55"/>
                  <a:pt x="218" y="56"/>
                </a:cubicBezTo>
                <a:moveTo>
                  <a:pt x="220" y="53"/>
                </a:moveTo>
                <a:cubicBezTo>
                  <a:pt x="220" y="53"/>
                  <a:pt x="221" y="52"/>
                  <a:pt x="222" y="52"/>
                </a:cubicBezTo>
                <a:cubicBezTo>
                  <a:pt x="223" y="51"/>
                  <a:pt x="221" y="51"/>
                  <a:pt x="221" y="51"/>
                </a:cubicBezTo>
                <a:cubicBezTo>
                  <a:pt x="219" y="51"/>
                  <a:pt x="217" y="53"/>
                  <a:pt x="220" y="53"/>
                </a:cubicBezTo>
                <a:moveTo>
                  <a:pt x="218" y="56"/>
                </a:moveTo>
                <a:cubicBezTo>
                  <a:pt x="219" y="56"/>
                  <a:pt x="221" y="55"/>
                  <a:pt x="220" y="54"/>
                </a:cubicBezTo>
                <a:cubicBezTo>
                  <a:pt x="219" y="54"/>
                  <a:pt x="219" y="55"/>
                  <a:pt x="218" y="56"/>
                </a:cubicBezTo>
                <a:moveTo>
                  <a:pt x="219" y="59"/>
                </a:moveTo>
                <a:cubicBezTo>
                  <a:pt x="219" y="58"/>
                  <a:pt x="220" y="58"/>
                  <a:pt x="220" y="58"/>
                </a:cubicBezTo>
                <a:cubicBezTo>
                  <a:pt x="219" y="58"/>
                  <a:pt x="219" y="58"/>
                  <a:pt x="219" y="59"/>
                </a:cubicBezTo>
                <a:moveTo>
                  <a:pt x="219" y="51"/>
                </a:moveTo>
                <a:cubicBezTo>
                  <a:pt x="219" y="51"/>
                  <a:pt x="219" y="51"/>
                  <a:pt x="219" y="51"/>
                </a:cubicBezTo>
                <a:cubicBezTo>
                  <a:pt x="220" y="51"/>
                  <a:pt x="221" y="51"/>
                  <a:pt x="221" y="50"/>
                </a:cubicBezTo>
                <a:cubicBezTo>
                  <a:pt x="220" y="50"/>
                  <a:pt x="220" y="50"/>
                  <a:pt x="219" y="51"/>
                </a:cubicBezTo>
                <a:moveTo>
                  <a:pt x="220" y="65"/>
                </a:moveTo>
                <a:cubicBezTo>
                  <a:pt x="221" y="66"/>
                  <a:pt x="221" y="67"/>
                  <a:pt x="222" y="68"/>
                </a:cubicBezTo>
                <a:cubicBezTo>
                  <a:pt x="223" y="68"/>
                  <a:pt x="226" y="68"/>
                  <a:pt x="224" y="68"/>
                </a:cubicBezTo>
                <a:cubicBezTo>
                  <a:pt x="225" y="68"/>
                  <a:pt x="227" y="67"/>
                  <a:pt x="228" y="67"/>
                </a:cubicBezTo>
                <a:cubicBezTo>
                  <a:pt x="229" y="68"/>
                  <a:pt x="230" y="68"/>
                  <a:pt x="230" y="67"/>
                </a:cubicBezTo>
                <a:cubicBezTo>
                  <a:pt x="231" y="68"/>
                  <a:pt x="231" y="68"/>
                  <a:pt x="231" y="68"/>
                </a:cubicBezTo>
                <a:cubicBezTo>
                  <a:pt x="231" y="67"/>
                  <a:pt x="232" y="66"/>
                  <a:pt x="232" y="65"/>
                </a:cubicBezTo>
                <a:cubicBezTo>
                  <a:pt x="233" y="67"/>
                  <a:pt x="236" y="66"/>
                  <a:pt x="237" y="65"/>
                </a:cubicBezTo>
                <a:cubicBezTo>
                  <a:pt x="239" y="65"/>
                  <a:pt x="239" y="63"/>
                  <a:pt x="240" y="61"/>
                </a:cubicBezTo>
                <a:cubicBezTo>
                  <a:pt x="241" y="60"/>
                  <a:pt x="241" y="59"/>
                  <a:pt x="242" y="57"/>
                </a:cubicBezTo>
                <a:cubicBezTo>
                  <a:pt x="242" y="55"/>
                  <a:pt x="244" y="53"/>
                  <a:pt x="241" y="53"/>
                </a:cubicBezTo>
                <a:cubicBezTo>
                  <a:pt x="239" y="53"/>
                  <a:pt x="236" y="51"/>
                  <a:pt x="234" y="52"/>
                </a:cubicBezTo>
                <a:cubicBezTo>
                  <a:pt x="233" y="53"/>
                  <a:pt x="234" y="53"/>
                  <a:pt x="232" y="53"/>
                </a:cubicBezTo>
                <a:cubicBezTo>
                  <a:pt x="231" y="53"/>
                  <a:pt x="230" y="53"/>
                  <a:pt x="229" y="52"/>
                </a:cubicBezTo>
                <a:cubicBezTo>
                  <a:pt x="226" y="52"/>
                  <a:pt x="223" y="51"/>
                  <a:pt x="222" y="53"/>
                </a:cubicBezTo>
                <a:cubicBezTo>
                  <a:pt x="221" y="55"/>
                  <a:pt x="221" y="57"/>
                  <a:pt x="223" y="57"/>
                </a:cubicBezTo>
                <a:cubicBezTo>
                  <a:pt x="222" y="57"/>
                  <a:pt x="221" y="57"/>
                  <a:pt x="220" y="57"/>
                </a:cubicBezTo>
                <a:cubicBezTo>
                  <a:pt x="220" y="57"/>
                  <a:pt x="221" y="58"/>
                  <a:pt x="221" y="58"/>
                </a:cubicBezTo>
                <a:cubicBezTo>
                  <a:pt x="221" y="59"/>
                  <a:pt x="220" y="60"/>
                  <a:pt x="220" y="61"/>
                </a:cubicBezTo>
                <a:cubicBezTo>
                  <a:pt x="221" y="62"/>
                  <a:pt x="222" y="60"/>
                  <a:pt x="223" y="61"/>
                </a:cubicBezTo>
                <a:cubicBezTo>
                  <a:pt x="222" y="62"/>
                  <a:pt x="222" y="61"/>
                  <a:pt x="220" y="61"/>
                </a:cubicBezTo>
                <a:cubicBezTo>
                  <a:pt x="220" y="62"/>
                  <a:pt x="220" y="64"/>
                  <a:pt x="220" y="65"/>
                </a:cubicBezTo>
                <a:moveTo>
                  <a:pt x="222" y="51"/>
                </a:moveTo>
                <a:cubicBezTo>
                  <a:pt x="224" y="51"/>
                  <a:pt x="224" y="50"/>
                  <a:pt x="223" y="49"/>
                </a:cubicBezTo>
                <a:cubicBezTo>
                  <a:pt x="222" y="48"/>
                  <a:pt x="221" y="50"/>
                  <a:pt x="222" y="51"/>
                </a:cubicBezTo>
                <a:moveTo>
                  <a:pt x="223" y="49"/>
                </a:moveTo>
                <a:cubicBezTo>
                  <a:pt x="224" y="48"/>
                  <a:pt x="225" y="46"/>
                  <a:pt x="224" y="45"/>
                </a:cubicBezTo>
                <a:cubicBezTo>
                  <a:pt x="223" y="46"/>
                  <a:pt x="222" y="49"/>
                  <a:pt x="223" y="49"/>
                </a:cubicBezTo>
                <a:moveTo>
                  <a:pt x="227" y="51"/>
                </a:moveTo>
                <a:cubicBezTo>
                  <a:pt x="228" y="52"/>
                  <a:pt x="230" y="50"/>
                  <a:pt x="230" y="49"/>
                </a:cubicBezTo>
                <a:cubicBezTo>
                  <a:pt x="232" y="47"/>
                  <a:pt x="229" y="47"/>
                  <a:pt x="228" y="48"/>
                </a:cubicBezTo>
                <a:cubicBezTo>
                  <a:pt x="227" y="48"/>
                  <a:pt x="224" y="48"/>
                  <a:pt x="224" y="49"/>
                </a:cubicBezTo>
                <a:cubicBezTo>
                  <a:pt x="224" y="50"/>
                  <a:pt x="226" y="50"/>
                  <a:pt x="227" y="51"/>
                </a:cubicBezTo>
                <a:moveTo>
                  <a:pt x="225" y="47"/>
                </a:moveTo>
                <a:cubicBezTo>
                  <a:pt x="226" y="47"/>
                  <a:pt x="228" y="45"/>
                  <a:pt x="227" y="45"/>
                </a:cubicBezTo>
                <a:cubicBezTo>
                  <a:pt x="226" y="43"/>
                  <a:pt x="224" y="46"/>
                  <a:pt x="225" y="47"/>
                </a:cubicBezTo>
                <a:moveTo>
                  <a:pt x="225" y="48"/>
                </a:moveTo>
                <a:cubicBezTo>
                  <a:pt x="226" y="48"/>
                  <a:pt x="226" y="48"/>
                  <a:pt x="227" y="47"/>
                </a:cubicBezTo>
                <a:cubicBezTo>
                  <a:pt x="226" y="47"/>
                  <a:pt x="226" y="48"/>
                  <a:pt x="225" y="48"/>
                </a:cubicBezTo>
                <a:moveTo>
                  <a:pt x="225" y="43"/>
                </a:moveTo>
                <a:cubicBezTo>
                  <a:pt x="226" y="43"/>
                  <a:pt x="227" y="43"/>
                  <a:pt x="227" y="42"/>
                </a:cubicBezTo>
                <a:cubicBezTo>
                  <a:pt x="226" y="42"/>
                  <a:pt x="225" y="42"/>
                  <a:pt x="225" y="43"/>
                </a:cubicBezTo>
                <a:moveTo>
                  <a:pt x="227" y="42"/>
                </a:moveTo>
                <a:cubicBezTo>
                  <a:pt x="228" y="41"/>
                  <a:pt x="228" y="41"/>
                  <a:pt x="228" y="40"/>
                </a:cubicBezTo>
                <a:cubicBezTo>
                  <a:pt x="227" y="41"/>
                  <a:pt x="227" y="41"/>
                  <a:pt x="227" y="42"/>
                </a:cubicBezTo>
                <a:moveTo>
                  <a:pt x="230" y="51"/>
                </a:moveTo>
                <a:cubicBezTo>
                  <a:pt x="229" y="52"/>
                  <a:pt x="232" y="52"/>
                  <a:pt x="233" y="52"/>
                </a:cubicBezTo>
                <a:cubicBezTo>
                  <a:pt x="235" y="51"/>
                  <a:pt x="231" y="49"/>
                  <a:pt x="230" y="51"/>
                </a:cubicBezTo>
                <a:moveTo>
                  <a:pt x="237" y="68"/>
                </a:moveTo>
                <a:cubicBezTo>
                  <a:pt x="238" y="67"/>
                  <a:pt x="238" y="66"/>
                  <a:pt x="238" y="66"/>
                </a:cubicBezTo>
                <a:cubicBezTo>
                  <a:pt x="237" y="66"/>
                  <a:pt x="236" y="67"/>
                  <a:pt x="237" y="68"/>
                </a:cubicBezTo>
                <a:moveTo>
                  <a:pt x="242" y="62"/>
                </a:moveTo>
                <a:cubicBezTo>
                  <a:pt x="245" y="64"/>
                  <a:pt x="243" y="59"/>
                  <a:pt x="242" y="62"/>
                </a:cubicBezTo>
                <a:moveTo>
                  <a:pt x="249" y="57"/>
                </a:moveTo>
                <a:cubicBezTo>
                  <a:pt x="250" y="58"/>
                  <a:pt x="249" y="56"/>
                  <a:pt x="249" y="56"/>
                </a:cubicBezTo>
                <a:cubicBezTo>
                  <a:pt x="249" y="57"/>
                  <a:pt x="249" y="57"/>
                  <a:pt x="249" y="57"/>
                </a:cubicBezTo>
                <a:moveTo>
                  <a:pt x="261" y="60"/>
                </a:moveTo>
                <a:cubicBezTo>
                  <a:pt x="261" y="60"/>
                  <a:pt x="261" y="60"/>
                  <a:pt x="261" y="59"/>
                </a:cubicBezTo>
                <a:cubicBezTo>
                  <a:pt x="260" y="59"/>
                  <a:pt x="260" y="60"/>
                  <a:pt x="261" y="60"/>
                </a:cubicBezTo>
                <a:moveTo>
                  <a:pt x="275" y="64"/>
                </a:moveTo>
                <a:cubicBezTo>
                  <a:pt x="276" y="64"/>
                  <a:pt x="276" y="63"/>
                  <a:pt x="276" y="63"/>
                </a:cubicBezTo>
                <a:cubicBezTo>
                  <a:pt x="275" y="64"/>
                  <a:pt x="275" y="64"/>
                  <a:pt x="275" y="63"/>
                </a:cubicBezTo>
                <a:cubicBezTo>
                  <a:pt x="275" y="64"/>
                  <a:pt x="275" y="64"/>
                  <a:pt x="275" y="64"/>
                </a:cubicBezTo>
                <a:moveTo>
                  <a:pt x="277" y="67"/>
                </a:moveTo>
                <a:cubicBezTo>
                  <a:pt x="278" y="66"/>
                  <a:pt x="278" y="66"/>
                  <a:pt x="278" y="66"/>
                </a:cubicBezTo>
                <a:cubicBezTo>
                  <a:pt x="277" y="66"/>
                  <a:pt x="277" y="66"/>
                  <a:pt x="277" y="67"/>
                </a:cubicBezTo>
                <a:moveTo>
                  <a:pt x="279" y="80"/>
                </a:moveTo>
                <a:cubicBezTo>
                  <a:pt x="279" y="79"/>
                  <a:pt x="280" y="78"/>
                  <a:pt x="280" y="77"/>
                </a:cubicBezTo>
                <a:cubicBezTo>
                  <a:pt x="278" y="77"/>
                  <a:pt x="279" y="79"/>
                  <a:pt x="279" y="80"/>
                </a:cubicBezTo>
                <a:moveTo>
                  <a:pt x="287" y="73"/>
                </a:moveTo>
                <a:cubicBezTo>
                  <a:pt x="288" y="72"/>
                  <a:pt x="288" y="72"/>
                  <a:pt x="288" y="72"/>
                </a:cubicBezTo>
                <a:cubicBezTo>
                  <a:pt x="287" y="72"/>
                  <a:pt x="287" y="73"/>
                  <a:pt x="287" y="73"/>
                </a:cubicBezTo>
                <a:moveTo>
                  <a:pt x="0" y="123"/>
                </a:moveTo>
                <a:cubicBezTo>
                  <a:pt x="1" y="122"/>
                  <a:pt x="1" y="122"/>
                  <a:pt x="2" y="121"/>
                </a:cubicBezTo>
                <a:cubicBezTo>
                  <a:pt x="4" y="120"/>
                  <a:pt x="2" y="119"/>
                  <a:pt x="2" y="118"/>
                </a:cubicBezTo>
                <a:cubicBezTo>
                  <a:pt x="3" y="115"/>
                  <a:pt x="7" y="115"/>
                  <a:pt x="8" y="113"/>
                </a:cubicBezTo>
                <a:cubicBezTo>
                  <a:pt x="9" y="112"/>
                  <a:pt x="8" y="111"/>
                  <a:pt x="8" y="110"/>
                </a:cubicBezTo>
                <a:cubicBezTo>
                  <a:pt x="8" y="108"/>
                  <a:pt x="8" y="107"/>
                  <a:pt x="9" y="106"/>
                </a:cubicBezTo>
                <a:cubicBezTo>
                  <a:pt x="11" y="104"/>
                  <a:pt x="9" y="102"/>
                  <a:pt x="11" y="100"/>
                </a:cubicBezTo>
                <a:cubicBezTo>
                  <a:pt x="12" y="99"/>
                  <a:pt x="14" y="99"/>
                  <a:pt x="14" y="98"/>
                </a:cubicBezTo>
                <a:cubicBezTo>
                  <a:pt x="15" y="97"/>
                  <a:pt x="15" y="97"/>
                  <a:pt x="17" y="96"/>
                </a:cubicBezTo>
                <a:cubicBezTo>
                  <a:pt x="18" y="96"/>
                  <a:pt x="19" y="94"/>
                  <a:pt x="20" y="94"/>
                </a:cubicBezTo>
                <a:cubicBezTo>
                  <a:pt x="22" y="93"/>
                  <a:pt x="24" y="93"/>
                  <a:pt x="25" y="93"/>
                </a:cubicBezTo>
                <a:cubicBezTo>
                  <a:pt x="27" y="93"/>
                  <a:pt x="28" y="93"/>
                  <a:pt x="30" y="92"/>
                </a:cubicBezTo>
                <a:cubicBezTo>
                  <a:pt x="30" y="92"/>
                  <a:pt x="32" y="90"/>
                  <a:pt x="32" y="90"/>
                </a:cubicBezTo>
                <a:cubicBezTo>
                  <a:pt x="33" y="91"/>
                  <a:pt x="33" y="91"/>
                  <a:pt x="34" y="91"/>
                </a:cubicBezTo>
                <a:cubicBezTo>
                  <a:pt x="35" y="91"/>
                  <a:pt x="36" y="92"/>
                  <a:pt x="36" y="92"/>
                </a:cubicBezTo>
                <a:cubicBezTo>
                  <a:pt x="37" y="91"/>
                  <a:pt x="37" y="91"/>
                  <a:pt x="37" y="91"/>
                </a:cubicBezTo>
                <a:cubicBezTo>
                  <a:pt x="38" y="93"/>
                  <a:pt x="39" y="90"/>
                  <a:pt x="39" y="89"/>
                </a:cubicBezTo>
                <a:cubicBezTo>
                  <a:pt x="40" y="86"/>
                  <a:pt x="40" y="83"/>
                  <a:pt x="41" y="80"/>
                </a:cubicBezTo>
                <a:cubicBezTo>
                  <a:pt x="41" y="75"/>
                  <a:pt x="42" y="71"/>
                  <a:pt x="43" y="67"/>
                </a:cubicBezTo>
                <a:cubicBezTo>
                  <a:pt x="43" y="65"/>
                  <a:pt x="44" y="64"/>
                  <a:pt x="44" y="62"/>
                </a:cubicBezTo>
                <a:cubicBezTo>
                  <a:pt x="43" y="60"/>
                  <a:pt x="42" y="59"/>
                  <a:pt x="42" y="57"/>
                </a:cubicBezTo>
                <a:cubicBezTo>
                  <a:pt x="42" y="55"/>
                  <a:pt x="41" y="55"/>
                  <a:pt x="39" y="54"/>
                </a:cubicBezTo>
                <a:cubicBezTo>
                  <a:pt x="37" y="53"/>
                  <a:pt x="38" y="51"/>
                  <a:pt x="38" y="49"/>
                </a:cubicBezTo>
                <a:cubicBezTo>
                  <a:pt x="38" y="48"/>
                  <a:pt x="37" y="46"/>
                  <a:pt x="38" y="45"/>
                </a:cubicBezTo>
                <a:cubicBezTo>
                  <a:pt x="38" y="45"/>
                  <a:pt x="41" y="44"/>
                  <a:pt x="41" y="44"/>
                </a:cubicBezTo>
                <a:cubicBezTo>
                  <a:pt x="42" y="45"/>
                  <a:pt x="43" y="43"/>
                  <a:pt x="44" y="44"/>
                </a:cubicBezTo>
                <a:cubicBezTo>
                  <a:pt x="46" y="45"/>
                  <a:pt x="46" y="44"/>
                  <a:pt x="46" y="43"/>
                </a:cubicBezTo>
                <a:cubicBezTo>
                  <a:pt x="46" y="40"/>
                  <a:pt x="42" y="39"/>
                  <a:pt x="39" y="40"/>
                </a:cubicBezTo>
                <a:cubicBezTo>
                  <a:pt x="40" y="39"/>
                  <a:pt x="39" y="36"/>
                  <a:pt x="39" y="35"/>
                </a:cubicBezTo>
                <a:cubicBezTo>
                  <a:pt x="40" y="33"/>
                  <a:pt x="43" y="34"/>
                  <a:pt x="44" y="34"/>
                </a:cubicBezTo>
                <a:cubicBezTo>
                  <a:pt x="47" y="34"/>
                  <a:pt x="50" y="34"/>
                  <a:pt x="52" y="34"/>
                </a:cubicBezTo>
                <a:cubicBezTo>
                  <a:pt x="53" y="34"/>
                  <a:pt x="55" y="34"/>
                  <a:pt x="55" y="34"/>
                </a:cubicBezTo>
                <a:cubicBezTo>
                  <a:pt x="55" y="33"/>
                  <a:pt x="55" y="31"/>
                  <a:pt x="56" y="32"/>
                </a:cubicBezTo>
                <a:cubicBezTo>
                  <a:pt x="57" y="32"/>
                  <a:pt x="56" y="35"/>
                  <a:pt x="58" y="34"/>
                </a:cubicBezTo>
                <a:cubicBezTo>
                  <a:pt x="59" y="33"/>
                  <a:pt x="60" y="32"/>
                  <a:pt x="61" y="31"/>
                </a:cubicBezTo>
                <a:cubicBezTo>
                  <a:pt x="62" y="29"/>
                  <a:pt x="64" y="31"/>
                  <a:pt x="65" y="32"/>
                </a:cubicBezTo>
                <a:cubicBezTo>
                  <a:pt x="66" y="34"/>
                  <a:pt x="66" y="36"/>
                  <a:pt x="65" y="38"/>
                </a:cubicBezTo>
                <a:cubicBezTo>
                  <a:pt x="65" y="38"/>
                  <a:pt x="65" y="39"/>
                  <a:pt x="66" y="39"/>
                </a:cubicBezTo>
                <a:cubicBezTo>
                  <a:pt x="68" y="39"/>
                  <a:pt x="68" y="39"/>
                  <a:pt x="69" y="40"/>
                </a:cubicBezTo>
                <a:cubicBezTo>
                  <a:pt x="70" y="41"/>
                  <a:pt x="72" y="42"/>
                  <a:pt x="73" y="43"/>
                </a:cubicBezTo>
                <a:cubicBezTo>
                  <a:pt x="76" y="44"/>
                  <a:pt x="76" y="42"/>
                  <a:pt x="78" y="41"/>
                </a:cubicBezTo>
                <a:cubicBezTo>
                  <a:pt x="81" y="40"/>
                  <a:pt x="80" y="43"/>
                  <a:pt x="80" y="44"/>
                </a:cubicBezTo>
                <a:cubicBezTo>
                  <a:pt x="81" y="44"/>
                  <a:pt x="83" y="42"/>
                  <a:pt x="83" y="41"/>
                </a:cubicBezTo>
                <a:cubicBezTo>
                  <a:pt x="84" y="40"/>
                  <a:pt x="85" y="40"/>
                  <a:pt x="86" y="39"/>
                </a:cubicBezTo>
                <a:cubicBezTo>
                  <a:pt x="88" y="39"/>
                  <a:pt x="88" y="38"/>
                  <a:pt x="89" y="37"/>
                </a:cubicBezTo>
                <a:cubicBezTo>
                  <a:pt x="90" y="37"/>
                  <a:pt x="92" y="36"/>
                  <a:pt x="92" y="37"/>
                </a:cubicBezTo>
                <a:cubicBezTo>
                  <a:pt x="93" y="36"/>
                  <a:pt x="94" y="35"/>
                  <a:pt x="94" y="33"/>
                </a:cubicBezTo>
                <a:cubicBezTo>
                  <a:pt x="95" y="32"/>
                  <a:pt x="95" y="32"/>
                  <a:pt x="97" y="31"/>
                </a:cubicBezTo>
                <a:cubicBezTo>
                  <a:pt x="97" y="31"/>
                  <a:pt x="100" y="30"/>
                  <a:pt x="100" y="30"/>
                </a:cubicBezTo>
                <a:cubicBezTo>
                  <a:pt x="102" y="27"/>
                  <a:pt x="99" y="27"/>
                  <a:pt x="97" y="27"/>
                </a:cubicBezTo>
                <a:cubicBezTo>
                  <a:pt x="96" y="27"/>
                  <a:pt x="95" y="27"/>
                  <a:pt x="95" y="26"/>
                </a:cubicBezTo>
                <a:cubicBezTo>
                  <a:pt x="94" y="26"/>
                  <a:pt x="95" y="25"/>
                  <a:pt x="95" y="24"/>
                </a:cubicBezTo>
                <a:cubicBezTo>
                  <a:pt x="94" y="22"/>
                  <a:pt x="92" y="20"/>
                  <a:pt x="93" y="17"/>
                </a:cubicBezTo>
                <a:cubicBezTo>
                  <a:pt x="93" y="15"/>
                  <a:pt x="91" y="15"/>
                  <a:pt x="90" y="14"/>
                </a:cubicBezTo>
                <a:cubicBezTo>
                  <a:pt x="89" y="13"/>
                  <a:pt x="87" y="10"/>
                  <a:pt x="88" y="9"/>
                </a:cubicBezTo>
                <a:cubicBezTo>
                  <a:pt x="89" y="10"/>
                  <a:pt x="89" y="11"/>
                  <a:pt x="90" y="11"/>
                </a:cubicBezTo>
                <a:cubicBezTo>
                  <a:pt x="91" y="11"/>
                  <a:pt x="93" y="10"/>
                  <a:pt x="94" y="12"/>
                </a:cubicBezTo>
                <a:cubicBezTo>
                  <a:pt x="94" y="13"/>
                  <a:pt x="95" y="13"/>
                  <a:pt x="96" y="13"/>
                </a:cubicBezTo>
                <a:cubicBezTo>
                  <a:pt x="98" y="12"/>
                  <a:pt x="99" y="14"/>
                  <a:pt x="100" y="13"/>
                </a:cubicBezTo>
                <a:cubicBezTo>
                  <a:pt x="102" y="11"/>
                  <a:pt x="104" y="17"/>
                  <a:pt x="106" y="16"/>
                </a:cubicBezTo>
                <a:cubicBezTo>
                  <a:pt x="108" y="16"/>
                  <a:pt x="106" y="13"/>
                  <a:pt x="107" y="12"/>
                </a:cubicBezTo>
                <a:cubicBezTo>
                  <a:pt x="107" y="11"/>
                  <a:pt x="109" y="12"/>
                  <a:pt x="109" y="11"/>
                </a:cubicBezTo>
                <a:cubicBezTo>
                  <a:pt x="110" y="10"/>
                  <a:pt x="111" y="11"/>
                  <a:pt x="113" y="11"/>
                </a:cubicBezTo>
                <a:cubicBezTo>
                  <a:pt x="114" y="11"/>
                  <a:pt x="118" y="10"/>
                  <a:pt x="119" y="8"/>
                </a:cubicBezTo>
                <a:cubicBezTo>
                  <a:pt x="121" y="7"/>
                  <a:pt x="121" y="7"/>
                  <a:pt x="121" y="7"/>
                </a:cubicBezTo>
                <a:cubicBezTo>
                  <a:pt x="122" y="7"/>
                  <a:pt x="123" y="7"/>
                  <a:pt x="124" y="6"/>
                </a:cubicBezTo>
                <a:cubicBezTo>
                  <a:pt x="125" y="5"/>
                  <a:pt x="129" y="3"/>
                  <a:pt x="126" y="1"/>
                </a:cubicBezTo>
                <a:cubicBezTo>
                  <a:pt x="127" y="0"/>
                  <a:pt x="128" y="1"/>
                  <a:pt x="130" y="0"/>
                </a:cubicBezTo>
                <a:cubicBezTo>
                  <a:pt x="131" y="0"/>
                  <a:pt x="132" y="0"/>
                  <a:pt x="133" y="1"/>
                </a:cubicBezTo>
                <a:cubicBezTo>
                  <a:pt x="134" y="3"/>
                  <a:pt x="132" y="5"/>
                  <a:pt x="132" y="7"/>
                </a:cubicBezTo>
                <a:cubicBezTo>
                  <a:pt x="132" y="8"/>
                  <a:pt x="135" y="8"/>
                  <a:pt x="136" y="8"/>
                </a:cubicBezTo>
                <a:cubicBezTo>
                  <a:pt x="136" y="9"/>
                  <a:pt x="135" y="9"/>
                  <a:pt x="136" y="10"/>
                </a:cubicBezTo>
                <a:cubicBezTo>
                  <a:pt x="136" y="11"/>
                  <a:pt x="137" y="12"/>
                  <a:pt x="137" y="12"/>
                </a:cubicBezTo>
                <a:cubicBezTo>
                  <a:pt x="138" y="13"/>
                  <a:pt x="135" y="16"/>
                  <a:pt x="134" y="16"/>
                </a:cubicBezTo>
                <a:cubicBezTo>
                  <a:pt x="134" y="17"/>
                  <a:pt x="135" y="18"/>
                  <a:pt x="134" y="19"/>
                </a:cubicBezTo>
                <a:cubicBezTo>
                  <a:pt x="134" y="20"/>
                  <a:pt x="133" y="22"/>
                  <a:pt x="133" y="23"/>
                </a:cubicBezTo>
                <a:cubicBezTo>
                  <a:pt x="133" y="25"/>
                  <a:pt x="134" y="27"/>
                  <a:pt x="135" y="29"/>
                </a:cubicBezTo>
                <a:cubicBezTo>
                  <a:pt x="135" y="30"/>
                  <a:pt x="135" y="33"/>
                  <a:pt x="136" y="33"/>
                </a:cubicBezTo>
                <a:cubicBezTo>
                  <a:pt x="136" y="34"/>
                  <a:pt x="136" y="34"/>
                  <a:pt x="136" y="34"/>
                </a:cubicBezTo>
                <a:cubicBezTo>
                  <a:pt x="138" y="34"/>
                  <a:pt x="139" y="36"/>
                  <a:pt x="140" y="37"/>
                </a:cubicBezTo>
                <a:cubicBezTo>
                  <a:pt x="141" y="38"/>
                  <a:pt x="142" y="37"/>
                  <a:pt x="143" y="38"/>
                </a:cubicBezTo>
                <a:cubicBezTo>
                  <a:pt x="144" y="39"/>
                  <a:pt x="144" y="39"/>
                  <a:pt x="145" y="39"/>
                </a:cubicBezTo>
                <a:cubicBezTo>
                  <a:pt x="145" y="38"/>
                  <a:pt x="148" y="38"/>
                  <a:pt x="147" y="37"/>
                </a:cubicBezTo>
                <a:cubicBezTo>
                  <a:pt x="146" y="36"/>
                  <a:pt x="151" y="36"/>
                  <a:pt x="151" y="36"/>
                </a:cubicBezTo>
                <a:cubicBezTo>
                  <a:pt x="152" y="35"/>
                  <a:pt x="153" y="35"/>
                  <a:pt x="154" y="34"/>
                </a:cubicBezTo>
                <a:cubicBezTo>
                  <a:pt x="155" y="34"/>
                  <a:pt x="155" y="35"/>
                  <a:pt x="156" y="33"/>
                </a:cubicBezTo>
                <a:cubicBezTo>
                  <a:pt x="158" y="32"/>
                  <a:pt x="159" y="31"/>
                  <a:pt x="161" y="32"/>
                </a:cubicBezTo>
                <a:cubicBezTo>
                  <a:pt x="163" y="33"/>
                  <a:pt x="165" y="31"/>
                  <a:pt x="167" y="32"/>
                </a:cubicBezTo>
                <a:cubicBezTo>
                  <a:pt x="168" y="32"/>
                  <a:pt x="171" y="34"/>
                  <a:pt x="171" y="32"/>
                </a:cubicBezTo>
                <a:cubicBezTo>
                  <a:pt x="172" y="30"/>
                  <a:pt x="169" y="30"/>
                  <a:pt x="170" y="28"/>
                </a:cubicBezTo>
                <a:cubicBezTo>
                  <a:pt x="171" y="26"/>
                  <a:pt x="172" y="27"/>
                  <a:pt x="174" y="27"/>
                </a:cubicBezTo>
                <a:cubicBezTo>
                  <a:pt x="176" y="27"/>
                  <a:pt x="177" y="27"/>
                  <a:pt x="178" y="26"/>
                </a:cubicBezTo>
                <a:cubicBezTo>
                  <a:pt x="180" y="25"/>
                  <a:pt x="180" y="26"/>
                  <a:pt x="182" y="27"/>
                </a:cubicBezTo>
                <a:cubicBezTo>
                  <a:pt x="182" y="27"/>
                  <a:pt x="182" y="27"/>
                  <a:pt x="182" y="27"/>
                </a:cubicBezTo>
                <a:cubicBezTo>
                  <a:pt x="183" y="28"/>
                  <a:pt x="184" y="28"/>
                  <a:pt x="185" y="29"/>
                </a:cubicBezTo>
                <a:cubicBezTo>
                  <a:pt x="186" y="30"/>
                  <a:pt x="187" y="30"/>
                  <a:pt x="188" y="30"/>
                </a:cubicBezTo>
                <a:cubicBezTo>
                  <a:pt x="189" y="31"/>
                  <a:pt x="189" y="30"/>
                  <a:pt x="190" y="29"/>
                </a:cubicBezTo>
                <a:cubicBezTo>
                  <a:pt x="190" y="29"/>
                  <a:pt x="191" y="28"/>
                  <a:pt x="191" y="28"/>
                </a:cubicBezTo>
                <a:cubicBezTo>
                  <a:pt x="192" y="28"/>
                  <a:pt x="193" y="28"/>
                  <a:pt x="193" y="29"/>
                </a:cubicBezTo>
                <a:cubicBezTo>
                  <a:pt x="194" y="29"/>
                  <a:pt x="197" y="28"/>
                  <a:pt x="197" y="29"/>
                </a:cubicBezTo>
                <a:cubicBezTo>
                  <a:pt x="198" y="29"/>
                  <a:pt x="199" y="30"/>
                  <a:pt x="200" y="29"/>
                </a:cubicBezTo>
                <a:cubicBezTo>
                  <a:pt x="201" y="29"/>
                  <a:pt x="202" y="28"/>
                  <a:pt x="203" y="27"/>
                </a:cubicBezTo>
                <a:cubicBezTo>
                  <a:pt x="204" y="25"/>
                  <a:pt x="205" y="24"/>
                  <a:pt x="205" y="22"/>
                </a:cubicBezTo>
                <a:cubicBezTo>
                  <a:pt x="206" y="17"/>
                  <a:pt x="210" y="14"/>
                  <a:pt x="213" y="11"/>
                </a:cubicBezTo>
                <a:cubicBezTo>
                  <a:pt x="213" y="11"/>
                  <a:pt x="213" y="12"/>
                  <a:pt x="214" y="12"/>
                </a:cubicBezTo>
                <a:cubicBezTo>
                  <a:pt x="214" y="11"/>
                  <a:pt x="213" y="10"/>
                  <a:pt x="214" y="9"/>
                </a:cubicBezTo>
                <a:cubicBezTo>
                  <a:pt x="216" y="10"/>
                  <a:pt x="217" y="13"/>
                  <a:pt x="216" y="15"/>
                </a:cubicBezTo>
                <a:cubicBezTo>
                  <a:pt x="217" y="15"/>
                  <a:pt x="217" y="14"/>
                  <a:pt x="217" y="13"/>
                </a:cubicBezTo>
                <a:cubicBezTo>
                  <a:pt x="217" y="17"/>
                  <a:pt x="218" y="20"/>
                  <a:pt x="219" y="24"/>
                </a:cubicBezTo>
                <a:cubicBezTo>
                  <a:pt x="220" y="25"/>
                  <a:pt x="222" y="29"/>
                  <a:pt x="220" y="30"/>
                </a:cubicBezTo>
                <a:cubicBezTo>
                  <a:pt x="222" y="30"/>
                  <a:pt x="222" y="31"/>
                  <a:pt x="222" y="32"/>
                </a:cubicBezTo>
                <a:cubicBezTo>
                  <a:pt x="223" y="33"/>
                  <a:pt x="225" y="33"/>
                  <a:pt x="227" y="33"/>
                </a:cubicBezTo>
                <a:cubicBezTo>
                  <a:pt x="230" y="34"/>
                  <a:pt x="229" y="38"/>
                  <a:pt x="226" y="39"/>
                </a:cubicBezTo>
                <a:cubicBezTo>
                  <a:pt x="227" y="39"/>
                  <a:pt x="228" y="39"/>
                  <a:pt x="229" y="39"/>
                </a:cubicBezTo>
                <a:cubicBezTo>
                  <a:pt x="227" y="40"/>
                  <a:pt x="225" y="41"/>
                  <a:pt x="225" y="43"/>
                </a:cubicBezTo>
                <a:cubicBezTo>
                  <a:pt x="225" y="44"/>
                  <a:pt x="224" y="44"/>
                  <a:pt x="223" y="45"/>
                </a:cubicBezTo>
                <a:cubicBezTo>
                  <a:pt x="222" y="46"/>
                  <a:pt x="222" y="47"/>
                  <a:pt x="221" y="48"/>
                </a:cubicBezTo>
                <a:cubicBezTo>
                  <a:pt x="220" y="49"/>
                  <a:pt x="218" y="50"/>
                  <a:pt x="217" y="51"/>
                </a:cubicBezTo>
                <a:cubicBezTo>
                  <a:pt x="215" y="52"/>
                  <a:pt x="214" y="54"/>
                  <a:pt x="213" y="56"/>
                </a:cubicBezTo>
                <a:cubicBezTo>
                  <a:pt x="212" y="57"/>
                  <a:pt x="211" y="58"/>
                  <a:pt x="211" y="60"/>
                </a:cubicBezTo>
                <a:cubicBezTo>
                  <a:pt x="211" y="61"/>
                  <a:pt x="209" y="61"/>
                  <a:pt x="209" y="63"/>
                </a:cubicBezTo>
                <a:cubicBezTo>
                  <a:pt x="209" y="65"/>
                  <a:pt x="208" y="64"/>
                  <a:pt x="206" y="64"/>
                </a:cubicBezTo>
                <a:cubicBezTo>
                  <a:pt x="205" y="64"/>
                  <a:pt x="202" y="65"/>
                  <a:pt x="202" y="66"/>
                </a:cubicBezTo>
                <a:cubicBezTo>
                  <a:pt x="203" y="66"/>
                  <a:pt x="208" y="65"/>
                  <a:pt x="206" y="67"/>
                </a:cubicBezTo>
                <a:cubicBezTo>
                  <a:pt x="207" y="66"/>
                  <a:pt x="209" y="66"/>
                  <a:pt x="210" y="66"/>
                </a:cubicBezTo>
                <a:cubicBezTo>
                  <a:pt x="211" y="65"/>
                  <a:pt x="212" y="64"/>
                  <a:pt x="213" y="64"/>
                </a:cubicBezTo>
                <a:cubicBezTo>
                  <a:pt x="215" y="63"/>
                  <a:pt x="218" y="61"/>
                  <a:pt x="219" y="59"/>
                </a:cubicBezTo>
                <a:cubicBezTo>
                  <a:pt x="221" y="61"/>
                  <a:pt x="219" y="64"/>
                  <a:pt x="220" y="65"/>
                </a:cubicBezTo>
                <a:cubicBezTo>
                  <a:pt x="221" y="66"/>
                  <a:pt x="220" y="68"/>
                  <a:pt x="221" y="68"/>
                </a:cubicBezTo>
                <a:cubicBezTo>
                  <a:pt x="222" y="68"/>
                  <a:pt x="224" y="68"/>
                  <a:pt x="223" y="69"/>
                </a:cubicBezTo>
                <a:cubicBezTo>
                  <a:pt x="225" y="70"/>
                  <a:pt x="229" y="66"/>
                  <a:pt x="229" y="70"/>
                </a:cubicBezTo>
                <a:cubicBezTo>
                  <a:pt x="229" y="69"/>
                  <a:pt x="230" y="69"/>
                  <a:pt x="231" y="69"/>
                </a:cubicBezTo>
                <a:cubicBezTo>
                  <a:pt x="232" y="69"/>
                  <a:pt x="232" y="68"/>
                  <a:pt x="232" y="68"/>
                </a:cubicBezTo>
                <a:cubicBezTo>
                  <a:pt x="233" y="67"/>
                  <a:pt x="234" y="67"/>
                  <a:pt x="234" y="67"/>
                </a:cubicBezTo>
                <a:cubicBezTo>
                  <a:pt x="233" y="70"/>
                  <a:pt x="232" y="72"/>
                  <a:pt x="232" y="75"/>
                </a:cubicBezTo>
                <a:cubicBezTo>
                  <a:pt x="234" y="73"/>
                  <a:pt x="233" y="70"/>
                  <a:pt x="236" y="69"/>
                </a:cubicBezTo>
                <a:cubicBezTo>
                  <a:pt x="237" y="68"/>
                  <a:pt x="238" y="68"/>
                  <a:pt x="239" y="66"/>
                </a:cubicBezTo>
                <a:cubicBezTo>
                  <a:pt x="240" y="64"/>
                  <a:pt x="241" y="66"/>
                  <a:pt x="242" y="67"/>
                </a:cubicBezTo>
                <a:cubicBezTo>
                  <a:pt x="242" y="66"/>
                  <a:pt x="242" y="66"/>
                  <a:pt x="242" y="65"/>
                </a:cubicBezTo>
                <a:cubicBezTo>
                  <a:pt x="243" y="65"/>
                  <a:pt x="244" y="65"/>
                  <a:pt x="245" y="65"/>
                </a:cubicBezTo>
                <a:cubicBezTo>
                  <a:pt x="244" y="64"/>
                  <a:pt x="243" y="65"/>
                  <a:pt x="242" y="65"/>
                </a:cubicBezTo>
                <a:cubicBezTo>
                  <a:pt x="242" y="64"/>
                  <a:pt x="243" y="64"/>
                  <a:pt x="243" y="63"/>
                </a:cubicBezTo>
                <a:cubicBezTo>
                  <a:pt x="244" y="62"/>
                  <a:pt x="243" y="60"/>
                  <a:pt x="245" y="59"/>
                </a:cubicBezTo>
                <a:cubicBezTo>
                  <a:pt x="246" y="57"/>
                  <a:pt x="246" y="58"/>
                  <a:pt x="247" y="58"/>
                </a:cubicBezTo>
                <a:cubicBezTo>
                  <a:pt x="248" y="58"/>
                  <a:pt x="249" y="56"/>
                  <a:pt x="249" y="58"/>
                </a:cubicBezTo>
                <a:cubicBezTo>
                  <a:pt x="251" y="56"/>
                  <a:pt x="251" y="58"/>
                  <a:pt x="252" y="58"/>
                </a:cubicBezTo>
                <a:cubicBezTo>
                  <a:pt x="252" y="57"/>
                  <a:pt x="252" y="57"/>
                  <a:pt x="252" y="56"/>
                </a:cubicBezTo>
                <a:cubicBezTo>
                  <a:pt x="253" y="56"/>
                  <a:pt x="255" y="57"/>
                  <a:pt x="254" y="58"/>
                </a:cubicBezTo>
                <a:cubicBezTo>
                  <a:pt x="255" y="58"/>
                  <a:pt x="255" y="58"/>
                  <a:pt x="255" y="58"/>
                </a:cubicBezTo>
                <a:cubicBezTo>
                  <a:pt x="256" y="58"/>
                  <a:pt x="256" y="58"/>
                  <a:pt x="256" y="58"/>
                </a:cubicBezTo>
                <a:cubicBezTo>
                  <a:pt x="256" y="58"/>
                  <a:pt x="257" y="58"/>
                  <a:pt x="257" y="59"/>
                </a:cubicBezTo>
                <a:cubicBezTo>
                  <a:pt x="257" y="59"/>
                  <a:pt x="258" y="58"/>
                  <a:pt x="258" y="57"/>
                </a:cubicBezTo>
                <a:cubicBezTo>
                  <a:pt x="257" y="58"/>
                  <a:pt x="259" y="59"/>
                  <a:pt x="258" y="60"/>
                </a:cubicBezTo>
                <a:cubicBezTo>
                  <a:pt x="259" y="59"/>
                  <a:pt x="259" y="59"/>
                  <a:pt x="260" y="59"/>
                </a:cubicBezTo>
                <a:cubicBezTo>
                  <a:pt x="260" y="60"/>
                  <a:pt x="259" y="60"/>
                  <a:pt x="259" y="60"/>
                </a:cubicBezTo>
                <a:cubicBezTo>
                  <a:pt x="260" y="60"/>
                  <a:pt x="261" y="61"/>
                  <a:pt x="262" y="60"/>
                </a:cubicBezTo>
                <a:cubicBezTo>
                  <a:pt x="262" y="62"/>
                  <a:pt x="263" y="61"/>
                  <a:pt x="264" y="60"/>
                </a:cubicBezTo>
                <a:cubicBezTo>
                  <a:pt x="263" y="62"/>
                  <a:pt x="265" y="61"/>
                  <a:pt x="265" y="62"/>
                </a:cubicBezTo>
                <a:cubicBezTo>
                  <a:pt x="265" y="62"/>
                  <a:pt x="266" y="62"/>
                  <a:pt x="266" y="61"/>
                </a:cubicBezTo>
                <a:cubicBezTo>
                  <a:pt x="266" y="62"/>
                  <a:pt x="267" y="62"/>
                  <a:pt x="267" y="63"/>
                </a:cubicBezTo>
                <a:cubicBezTo>
                  <a:pt x="268" y="62"/>
                  <a:pt x="268" y="62"/>
                  <a:pt x="268" y="62"/>
                </a:cubicBezTo>
                <a:cubicBezTo>
                  <a:pt x="268" y="63"/>
                  <a:pt x="268" y="63"/>
                  <a:pt x="269" y="64"/>
                </a:cubicBezTo>
                <a:cubicBezTo>
                  <a:pt x="270" y="63"/>
                  <a:pt x="270" y="63"/>
                  <a:pt x="270" y="63"/>
                </a:cubicBezTo>
                <a:cubicBezTo>
                  <a:pt x="270" y="64"/>
                  <a:pt x="270" y="64"/>
                  <a:pt x="271" y="63"/>
                </a:cubicBezTo>
                <a:cubicBezTo>
                  <a:pt x="270" y="64"/>
                  <a:pt x="270" y="65"/>
                  <a:pt x="271" y="65"/>
                </a:cubicBezTo>
                <a:cubicBezTo>
                  <a:pt x="271" y="65"/>
                  <a:pt x="271" y="64"/>
                  <a:pt x="272" y="64"/>
                </a:cubicBezTo>
                <a:cubicBezTo>
                  <a:pt x="271" y="65"/>
                  <a:pt x="271" y="66"/>
                  <a:pt x="272" y="67"/>
                </a:cubicBezTo>
                <a:cubicBezTo>
                  <a:pt x="273" y="67"/>
                  <a:pt x="272" y="65"/>
                  <a:pt x="273" y="65"/>
                </a:cubicBezTo>
                <a:cubicBezTo>
                  <a:pt x="275" y="64"/>
                  <a:pt x="274" y="66"/>
                  <a:pt x="275" y="66"/>
                </a:cubicBezTo>
                <a:cubicBezTo>
                  <a:pt x="275" y="65"/>
                  <a:pt x="276" y="65"/>
                  <a:pt x="276" y="64"/>
                </a:cubicBezTo>
                <a:cubicBezTo>
                  <a:pt x="276" y="65"/>
                  <a:pt x="276" y="66"/>
                  <a:pt x="276" y="66"/>
                </a:cubicBezTo>
                <a:cubicBezTo>
                  <a:pt x="278" y="65"/>
                  <a:pt x="276" y="68"/>
                  <a:pt x="278" y="67"/>
                </a:cubicBezTo>
                <a:cubicBezTo>
                  <a:pt x="277" y="68"/>
                  <a:pt x="277" y="68"/>
                  <a:pt x="277" y="68"/>
                </a:cubicBezTo>
                <a:cubicBezTo>
                  <a:pt x="278" y="68"/>
                  <a:pt x="278" y="68"/>
                  <a:pt x="279" y="67"/>
                </a:cubicBezTo>
                <a:cubicBezTo>
                  <a:pt x="278" y="69"/>
                  <a:pt x="280" y="68"/>
                  <a:pt x="279" y="69"/>
                </a:cubicBezTo>
                <a:cubicBezTo>
                  <a:pt x="278" y="71"/>
                  <a:pt x="279" y="72"/>
                  <a:pt x="277" y="73"/>
                </a:cubicBezTo>
                <a:cubicBezTo>
                  <a:pt x="278" y="72"/>
                  <a:pt x="278" y="73"/>
                  <a:pt x="278" y="73"/>
                </a:cubicBezTo>
                <a:cubicBezTo>
                  <a:pt x="278" y="72"/>
                  <a:pt x="280" y="71"/>
                  <a:pt x="281" y="72"/>
                </a:cubicBezTo>
                <a:cubicBezTo>
                  <a:pt x="282" y="73"/>
                  <a:pt x="280" y="74"/>
                  <a:pt x="279" y="75"/>
                </a:cubicBezTo>
                <a:cubicBezTo>
                  <a:pt x="279" y="76"/>
                  <a:pt x="278" y="79"/>
                  <a:pt x="278" y="80"/>
                </a:cubicBezTo>
                <a:cubicBezTo>
                  <a:pt x="278" y="81"/>
                  <a:pt x="276" y="82"/>
                  <a:pt x="277" y="82"/>
                </a:cubicBezTo>
                <a:cubicBezTo>
                  <a:pt x="277" y="81"/>
                  <a:pt x="279" y="80"/>
                  <a:pt x="280" y="79"/>
                </a:cubicBezTo>
                <a:cubicBezTo>
                  <a:pt x="281" y="78"/>
                  <a:pt x="280" y="76"/>
                  <a:pt x="281" y="75"/>
                </a:cubicBezTo>
                <a:cubicBezTo>
                  <a:pt x="282" y="74"/>
                  <a:pt x="283" y="73"/>
                  <a:pt x="284" y="74"/>
                </a:cubicBezTo>
                <a:cubicBezTo>
                  <a:pt x="285" y="76"/>
                  <a:pt x="282" y="76"/>
                  <a:pt x="282" y="78"/>
                </a:cubicBezTo>
                <a:cubicBezTo>
                  <a:pt x="283" y="77"/>
                  <a:pt x="283" y="77"/>
                  <a:pt x="283" y="78"/>
                </a:cubicBezTo>
                <a:cubicBezTo>
                  <a:pt x="284" y="78"/>
                  <a:pt x="285" y="74"/>
                  <a:pt x="286" y="76"/>
                </a:cubicBezTo>
                <a:cubicBezTo>
                  <a:pt x="286" y="75"/>
                  <a:pt x="289" y="74"/>
                  <a:pt x="290" y="74"/>
                </a:cubicBezTo>
                <a:cubicBezTo>
                  <a:pt x="290" y="72"/>
                  <a:pt x="295" y="75"/>
                  <a:pt x="296" y="75"/>
                </a:cubicBezTo>
                <a:cubicBezTo>
                  <a:pt x="297" y="76"/>
                  <a:pt x="301" y="77"/>
                  <a:pt x="301" y="78"/>
                </a:cubicBezTo>
                <a:cubicBezTo>
                  <a:pt x="302" y="77"/>
                  <a:pt x="304" y="79"/>
                  <a:pt x="304" y="77"/>
                </a:cubicBezTo>
                <a:cubicBezTo>
                  <a:pt x="305" y="77"/>
                  <a:pt x="306" y="78"/>
                  <a:pt x="307" y="78"/>
                </a:cubicBezTo>
                <a:cubicBezTo>
                  <a:pt x="308" y="79"/>
                  <a:pt x="310" y="79"/>
                  <a:pt x="311" y="80"/>
                </a:cubicBezTo>
                <a:cubicBezTo>
                  <a:pt x="311" y="78"/>
                  <a:pt x="312" y="78"/>
                  <a:pt x="313" y="78"/>
                </a:cubicBezTo>
                <a:cubicBezTo>
                  <a:pt x="316" y="78"/>
                  <a:pt x="318" y="77"/>
                  <a:pt x="321" y="78"/>
                </a:cubicBezTo>
                <a:cubicBezTo>
                  <a:pt x="326" y="79"/>
                  <a:pt x="330" y="82"/>
                  <a:pt x="334" y="85"/>
                </a:cubicBezTo>
                <a:cubicBezTo>
                  <a:pt x="335" y="86"/>
                  <a:pt x="337" y="86"/>
                  <a:pt x="338" y="87"/>
                </a:cubicBezTo>
                <a:cubicBezTo>
                  <a:pt x="339" y="89"/>
                  <a:pt x="340" y="90"/>
                  <a:pt x="341" y="91"/>
                </a:cubicBezTo>
                <a:cubicBezTo>
                  <a:pt x="342" y="92"/>
                  <a:pt x="343" y="93"/>
                  <a:pt x="344" y="94"/>
                </a:cubicBezTo>
                <a:cubicBezTo>
                  <a:pt x="345" y="95"/>
                  <a:pt x="347" y="95"/>
                  <a:pt x="348" y="97"/>
                </a:cubicBezTo>
                <a:cubicBezTo>
                  <a:pt x="350" y="98"/>
                  <a:pt x="351" y="98"/>
                  <a:pt x="353" y="99"/>
                </a:cubicBezTo>
                <a:cubicBezTo>
                  <a:pt x="354" y="100"/>
                  <a:pt x="357" y="100"/>
                  <a:pt x="359" y="99"/>
                </a:cubicBezTo>
                <a:cubicBezTo>
                  <a:pt x="363" y="99"/>
                  <a:pt x="367" y="100"/>
                  <a:pt x="368" y="104"/>
                </a:cubicBezTo>
                <a:cubicBezTo>
                  <a:pt x="368" y="106"/>
                  <a:pt x="369" y="107"/>
                  <a:pt x="369" y="109"/>
                </a:cubicBezTo>
                <a:cubicBezTo>
                  <a:pt x="369" y="110"/>
                  <a:pt x="368" y="110"/>
                  <a:pt x="369" y="110"/>
                </a:cubicBezTo>
                <a:cubicBezTo>
                  <a:pt x="369" y="111"/>
                  <a:pt x="370" y="111"/>
                  <a:pt x="370" y="112"/>
                </a:cubicBezTo>
                <a:cubicBezTo>
                  <a:pt x="370" y="113"/>
                  <a:pt x="372" y="117"/>
                  <a:pt x="371" y="119"/>
                </a:cubicBezTo>
                <a:cubicBezTo>
                  <a:pt x="371" y="119"/>
                  <a:pt x="371" y="118"/>
                  <a:pt x="371" y="118"/>
                </a:cubicBezTo>
                <a:cubicBezTo>
                  <a:pt x="371" y="120"/>
                  <a:pt x="373" y="122"/>
                  <a:pt x="371" y="123"/>
                </a:cubicBezTo>
                <a:cubicBezTo>
                  <a:pt x="372" y="123"/>
                  <a:pt x="372" y="123"/>
                  <a:pt x="372" y="123"/>
                </a:cubicBezTo>
                <a:cubicBezTo>
                  <a:pt x="371" y="125"/>
                  <a:pt x="372" y="127"/>
                  <a:pt x="371" y="128"/>
                </a:cubicBezTo>
                <a:cubicBezTo>
                  <a:pt x="370" y="130"/>
                  <a:pt x="370" y="131"/>
                  <a:pt x="370" y="133"/>
                </a:cubicBezTo>
                <a:cubicBezTo>
                  <a:pt x="369" y="135"/>
                  <a:pt x="368" y="137"/>
                  <a:pt x="367" y="138"/>
                </a:cubicBezTo>
                <a:cubicBezTo>
                  <a:pt x="366" y="140"/>
                  <a:pt x="364" y="142"/>
                  <a:pt x="363" y="144"/>
                </a:cubicBezTo>
                <a:cubicBezTo>
                  <a:pt x="362" y="143"/>
                  <a:pt x="362" y="143"/>
                  <a:pt x="362" y="143"/>
                </a:cubicBezTo>
                <a:cubicBezTo>
                  <a:pt x="362" y="144"/>
                  <a:pt x="362" y="145"/>
                  <a:pt x="361" y="143"/>
                </a:cubicBezTo>
                <a:cubicBezTo>
                  <a:pt x="361" y="144"/>
                  <a:pt x="362" y="144"/>
                  <a:pt x="362" y="144"/>
                </a:cubicBezTo>
                <a:cubicBezTo>
                  <a:pt x="361" y="147"/>
                  <a:pt x="359" y="150"/>
                  <a:pt x="357" y="151"/>
                </a:cubicBezTo>
                <a:cubicBezTo>
                  <a:pt x="356" y="152"/>
                  <a:pt x="354" y="152"/>
                  <a:pt x="353" y="153"/>
                </a:cubicBezTo>
                <a:cubicBezTo>
                  <a:pt x="352" y="154"/>
                  <a:pt x="352" y="155"/>
                  <a:pt x="351" y="155"/>
                </a:cubicBezTo>
                <a:cubicBezTo>
                  <a:pt x="351" y="155"/>
                  <a:pt x="350" y="154"/>
                  <a:pt x="350" y="154"/>
                </a:cubicBezTo>
                <a:cubicBezTo>
                  <a:pt x="349" y="155"/>
                  <a:pt x="351" y="155"/>
                  <a:pt x="350" y="156"/>
                </a:cubicBezTo>
                <a:cubicBezTo>
                  <a:pt x="350" y="156"/>
                  <a:pt x="349" y="158"/>
                  <a:pt x="348" y="157"/>
                </a:cubicBezTo>
                <a:cubicBezTo>
                  <a:pt x="349" y="157"/>
                  <a:pt x="350" y="158"/>
                  <a:pt x="349" y="159"/>
                </a:cubicBezTo>
                <a:cubicBezTo>
                  <a:pt x="349" y="159"/>
                  <a:pt x="347" y="161"/>
                  <a:pt x="348" y="159"/>
                </a:cubicBezTo>
                <a:cubicBezTo>
                  <a:pt x="347" y="160"/>
                  <a:pt x="347" y="161"/>
                  <a:pt x="346" y="161"/>
                </a:cubicBezTo>
                <a:cubicBezTo>
                  <a:pt x="347" y="161"/>
                  <a:pt x="347" y="161"/>
                  <a:pt x="347" y="161"/>
                </a:cubicBezTo>
                <a:cubicBezTo>
                  <a:pt x="345" y="164"/>
                  <a:pt x="341" y="176"/>
                  <a:pt x="336" y="175"/>
                </a:cubicBezTo>
                <a:cubicBezTo>
                  <a:pt x="337" y="173"/>
                  <a:pt x="335" y="173"/>
                  <a:pt x="335" y="172"/>
                </a:cubicBezTo>
                <a:cubicBezTo>
                  <a:pt x="335" y="173"/>
                  <a:pt x="333" y="175"/>
                  <a:pt x="333" y="173"/>
                </a:cubicBezTo>
                <a:cubicBezTo>
                  <a:pt x="333" y="174"/>
                  <a:pt x="334" y="174"/>
                  <a:pt x="334" y="175"/>
                </a:cubicBezTo>
                <a:cubicBezTo>
                  <a:pt x="334" y="177"/>
                  <a:pt x="332" y="178"/>
                  <a:pt x="332" y="179"/>
                </a:cubicBezTo>
                <a:cubicBezTo>
                  <a:pt x="331" y="178"/>
                  <a:pt x="331" y="181"/>
                  <a:pt x="331" y="181"/>
                </a:cubicBezTo>
                <a:cubicBezTo>
                  <a:pt x="331" y="181"/>
                  <a:pt x="331" y="181"/>
                  <a:pt x="332" y="180"/>
                </a:cubicBezTo>
                <a:cubicBezTo>
                  <a:pt x="332" y="181"/>
                  <a:pt x="332" y="182"/>
                  <a:pt x="332" y="183"/>
                </a:cubicBezTo>
                <a:cubicBezTo>
                  <a:pt x="331" y="183"/>
                  <a:pt x="331" y="183"/>
                  <a:pt x="331" y="183"/>
                </a:cubicBezTo>
                <a:cubicBezTo>
                  <a:pt x="332" y="183"/>
                  <a:pt x="332" y="185"/>
                  <a:pt x="332" y="186"/>
                </a:cubicBezTo>
                <a:cubicBezTo>
                  <a:pt x="332" y="185"/>
                  <a:pt x="332" y="185"/>
                  <a:pt x="333" y="184"/>
                </a:cubicBezTo>
                <a:cubicBezTo>
                  <a:pt x="333" y="188"/>
                  <a:pt x="331" y="191"/>
                  <a:pt x="332" y="194"/>
                </a:cubicBezTo>
                <a:cubicBezTo>
                  <a:pt x="332" y="197"/>
                  <a:pt x="333" y="200"/>
                  <a:pt x="333" y="203"/>
                </a:cubicBezTo>
                <a:cubicBezTo>
                  <a:pt x="333" y="208"/>
                  <a:pt x="329" y="213"/>
                  <a:pt x="330" y="218"/>
                </a:cubicBezTo>
                <a:cubicBezTo>
                  <a:pt x="331" y="221"/>
                  <a:pt x="329" y="222"/>
                  <a:pt x="327" y="224"/>
                </a:cubicBezTo>
                <a:cubicBezTo>
                  <a:pt x="325" y="227"/>
                  <a:pt x="325" y="230"/>
                  <a:pt x="325" y="233"/>
                </a:cubicBezTo>
                <a:cubicBezTo>
                  <a:pt x="325" y="235"/>
                  <a:pt x="326" y="239"/>
                  <a:pt x="323" y="240"/>
                </a:cubicBezTo>
                <a:cubicBezTo>
                  <a:pt x="320" y="241"/>
                  <a:pt x="322" y="245"/>
                  <a:pt x="319" y="246"/>
                </a:cubicBezTo>
                <a:cubicBezTo>
                  <a:pt x="321" y="248"/>
                  <a:pt x="317" y="250"/>
                  <a:pt x="316" y="251"/>
                </a:cubicBezTo>
                <a:cubicBezTo>
                  <a:pt x="315" y="252"/>
                  <a:pt x="315" y="252"/>
                  <a:pt x="314" y="254"/>
                </a:cubicBezTo>
                <a:cubicBezTo>
                  <a:pt x="314" y="255"/>
                  <a:pt x="313" y="257"/>
                  <a:pt x="313" y="259"/>
                </a:cubicBezTo>
                <a:cubicBezTo>
                  <a:pt x="313" y="260"/>
                  <a:pt x="313" y="261"/>
                  <a:pt x="313" y="262"/>
                </a:cubicBezTo>
                <a:cubicBezTo>
                  <a:pt x="311" y="264"/>
                  <a:pt x="309" y="264"/>
                  <a:pt x="307" y="265"/>
                </a:cubicBezTo>
                <a:cubicBezTo>
                  <a:pt x="306" y="265"/>
                  <a:pt x="304" y="266"/>
                  <a:pt x="304" y="268"/>
                </a:cubicBezTo>
                <a:cubicBezTo>
                  <a:pt x="303" y="268"/>
                  <a:pt x="304" y="269"/>
                  <a:pt x="304" y="270"/>
                </a:cubicBezTo>
                <a:cubicBezTo>
                  <a:pt x="304" y="270"/>
                  <a:pt x="303" y="271"/>
                  <a:pt x="303" y="272"/>
                </a:cubicBezTo>
                <a:cubicBezTo>
                  <a:pt x="302" y="270"/>
                  <a:pt x="299" y="271"/>
                  <a:pt x="297" y="271"/>
                </a:cubicBezTo>
                <a:cubicBezTo>
                  <a:pt x="296" y="271"/>
                  <a:pt x="294" y="272"/>
                  <a:pt x="294" y="271"/>
                </a:cubicBezTo>
                <a:cubicBezTo>
                  <a:pt x="292" y="271"/>
                  <a:pt x="293" y="270"/>
                  <a:pt x="293" y="269"/>
                </a:cubicBezTo>
                <a:cubicBezTo>
                  <a:pt x="290" y="269"/>
                  <a:pt x="293" y="270"/>
                  <a:pt x="292" y="271"/>
                </a:cubicBezTo>
                <a:cubicBezTo>
                  <a:pt x="292" y="273"/>
                  <a:pt x="286" y="272"/>
                  <a:pt x="285" y="273"/>
                </a:cubicBezTo>
                <a:cubicBezTo>
                  <a:pt x="286" y="272"/>
                  <a:pt x="287" y="272"/>
                  <a:pt x="288" y="272"/>
                </a:cubicBezTo>
                <a:cubicBezTo>
                  <a:pt x="287" y="271"/>
                  <a:pt x="286" y="270"/>
                  <a:pt x="284" y="271"/>
                </a:cubicBezTo>
                <a:cubicBezTo>
                  <a:pt x="283" y="272"/>
                  <a:pt x="282" y="271"/>
                  <a:pt x="281" y="272"/>
                </a:cubicBezTo>
                <a:cubicBezTo>
                  <a:pt x="280" y="272"/>
                  <a:pt x="278" y="272"/>
                  <a:pt x="278" y="273"/>
                </a:cubicBezTo>
                <a:cubicBezTo>
                  <a:pt x="277" y="274"/>
                  <a:pt x="279" y="274"/>
                  <a:pt x="280" y="275"/>
                </a:cubicBezTo>
                <a:cubicBezTo>
                  <a:pt x="278" y="276"/>
                  <a:pt x="276" y="274"/>
                  <a:pt x="275" y="276"/>
                </a:cubicBezTo>
                <a:cubicBezTo>
                  <a:pt x="274" y="277"/>
                  <a:pt x="273" y="277"/>
                  <a:pt x="272" y="278"/>
                </a:cubicBezTo>
                <a:cubicBezTo>
                  <a:pt x="271" y="278"/>
                  <a:pt x="272" y="279"/>
                  <a:pt x="271" y="280"/>
                </a:cubicBezTo>
                <a:cubicBezTo>
                  <a:pt x="269" y="280"/>
                  <a:pt x="267" y="278"/>
                  <a:pt x="265" y="280"/>
                </a:cubicBezTo>
                <a:cubicBezTo>
                  <a:pt x="265" y="280"/>
                  <a:pt x="263" y="282"/>
                  <a:pt x="263" y="281"/>
                </a:cubicBezTo>
                <a:cubicBezTo>
                  <a:pt x="262" y="281"/>
                  <a:pt x="263" y="280"/>
                  <a:pt x="262" y="280"/>
                </a:cubicBezTo>
                <a:cubicBezTo>
                  <a:pt x="262" y="282"/>
                  <a:pt x="260" y="282"/>
                  <a:pt x="259" y="283"/>
                </a:cubicBezTo>
                <a:cubicBezTo>
                  <a:pt x="257" y="284"/>
                  <a:pt x="256" y="285"/>
                  <a:pt x="255" y="286"/>
                </a:cubicBezTo>
                <a:cubicBezTo>
                  <a:pt x="254" y="287"/>
                  <a:pt x="252" y="287"/>
                  <a:pt x="250" y="289"/>
                </a:cubicBezTo>
                <a:cubicBezTo>
                  <a:pt x="249" y="289"/>
                  <a:pt x="248" y="291"/>
                  <a:pt x="247" y="292"/>
                </a:cubicBezTo>
                <a:cubicBezTo>
                  <a:pt x="248" y="292"/>
                  <a:pt x="248" y="292"/>
                  <a:pt x="248" y="292"/>
                </a:cubicBezTo>
                <a:cubicBezTo>
                  <a:pt x="246" y="293"/>
                  <a:pt x="245" y="294"/>
                  <a:pt x="244" y="295"/>
                </a:cubicBezTo>
                <a:cubicBezTo>
                  <a:pt x="244" y="295"/>
                  <a:pt x="245" y="294"/>
                  <a:pt x="245" y="294"/>
                </a:cubicBezTo>
                <a:cubicBezTo>
                  <a:pt x="244" y="294"/>
                  <a:pt x="243" y="294"/>
                  <a:pt x="242" y="294"/>
                </a:cubicBezTo>
                <a:cubicBezTo>
                  <a:pt x="243" y="295"/>
                  <a:pt x="241" y="296"/>
                  <a:pt x="240" y="295"/>
                </a:cubicBezTo>
                <a:cubicBezTo>
                  <a:pt x="240" y="296"/>
                  <a:pt x="242" y="297"/>
                  <a:pt x="243" y="297"/>
                </a:cubicBezTo>
                <a:cubicBezTo>
                  <a:pt x="242" y="297"/>
                  <a:pt x="242" y="298"/>
                  <a:pt x="242" y="299"/>
                </a:cubicBezTo>
                <a:cubicBezTo>
                  <a:pt x="241" y="299"/>
                  <a:pt x="240" y="299"/>
                  <a:pt x="239" y="299"/>
                </a:cubicBezTo>
                <a:cubicBezTo>
                  <a:pt x="240" y="299"/>
                  <a:pt x="241" y="299"/>
                  <a:pt x="241" y="300"/>
                </a:cubicBezTo>
                <a:cubicBezTo>
                  <a:pt x="241" y="300"/>
                  <a:pt x="241" y="301"/>
                  <a:pt x="241" y="302"/>
                </a:cubicBezTo>
                <a:cubicBezTo>
                  <a:pt x="240" y="303"/>
                  <a:pt x="239" y="303"/>
                  <a:pt x="239" y="302"/>
                </a:cubicBezTo>
                <a:cubicBezTo>
                  <a:pt x="239" y="302"/>
                  <a:pt x="239" y="303"/>
                  <a:pt x="240" y="304"/>
                </a:cubicBezTo>
                <a:cubicBezTo>
                  <a:pt x="241" y="304"/>
                  <a:pt x="240" y="306"/>
                  <a:pt x="240" y="307"/>
                </a:cubicBezTo>
                <a:cubicBezTo>
                  <a:pt x="240" y="308"/>
                  <a:pt x="242" y="310"/>
                  <a:pt x="241" y="311"/>
                </a:cubicBezTo>
                <a:cubicBezTo>
                  <a:pt x="242" y="311"/>
                  <a:pt x="242" y="313"/>
                  <a:pt x="241" y="313"/>
                </a:cubicBezTo>
                <a:cubicBezTo>
                  <a:pt x="242" y="314"/>
                  <a:pt x="240" y="317"/>
                  <a:pt x="241" y="318"/>
                </a:cubicBezTo>
                <a:cubicBezTo>
                  <a:pt x="242" y="320"/>
                  <a:pt x="240" y="323"/>
                  <a:pt x="239" y="324"/>
                </a:cubicBezTo>
                <a:cubicBezTo>
                  <a:pt x="239" y="324"/>
                  <a:pt x="239" y="324"/>
                  <a:pt x="238" y="323"/>
                </a:cubicBezTo>
                <a:cubicBezTo>
                  <a:pt x="238" y="324"/>
                  <a:pt x="238" y="325"/>
                  <a:pt x="239" y="325"/>
                </a:cubicBezTo>
                <a:cubicBezTo>
                  <a:pt x="238" y="326"/>
                  <a:pt x="236" y="327"/>
                  <a:pt x="235" y="328"/>
                </a:cubicBezTo>
                <a:cubicBezTo>
                  <a:pt x="233" y="329"/>
                  <a:pt x="232" y="330"/>
                  <a:pt x="231" y="332"/>
                </a:cubicBezTo>
                <a:cubicBezTo>
                  <a:pt x="228" y="335"/>
                  <a:pt x="227" y="339"/>
                  <a:pt x="225" y="343"/>
                </a:cubicBezTo>
                <a:cubicBezTo>
                  <a:pt x="223" y="346"/>
                  <a:pt x="221" y="349"/>
                  <a:pt x="218" y="352"/>
                </a:cubicBezTo>
                <a:cubicBezTo>
                  <a:pt x="215" y="355"/>
                  <a:pt x="211" y="357"/>
                  <a:pt x="208" y="360"/>
                </a:cubicBezTo>
                <a:cubicBezTo>
                  <a:pt x="208" y="359"/>
                  <a:pt x="208" y="357"/>
                  <a:pt x="208" y="356"/>
                </a:cubicBezTo>
                <a:cubicBezTo>
                  <a:pt x="209" y="357"/>
                  <a:pt x="210" y="357"/>
                  <a:pt x="211" y="356"/>
                </a:cubicBezTo>
                <a:cubicBezTo>
                  <a:pt x="212" y="356"/>
                  <a:pt x="213" y="354"/>
                  <a:pt x="214" y="354"/>
                </a:cubicBezTo>
                <a:cubicBezTo>
                  <a:pt x="216" y="353"/>
                  <a:pt x="216" y="352"/>
                  <a:pt x="217" y="351"/>
                </a:cubicBezTo>
                <a:cubicBezTo>
                  <a:pt x="217" y="350"/>
                  <a:pt x="217" y="349"/>
                  <a:pt x="218" y="350"/>
                </a:cubicBezTo>
                <a:cubicBezTo>
                  <a:pt x="218" y="349"/>
                  <a:pt x="219" y="348"/>
                  <a:pt x="220" y="347"/>
                </a:cubicBezTo>
                <a:cubicBezTo>
                  <a:pt x="221" y="347"/>
                  <a:pt x="221" y="346"/>
                  <a:pt x="221" y="345"/>
                </a:cubicBezTo>
                <a:cubicBezTo>
                  <a:pt x="221" y="344"/>
                  <a:pt x="221" y="342"/>
                  <a:pt x="222" y="343"/>
                </a:cubicBezTo>
                <a:cubicBezTo>
                  <a:pt x="222" y="343"/>
                  <a:pt x="222" y="341"/>
                  <a:pt x="222" y="341"/>
                </a:cubicBezTo>
                <a:cubicBezTo>
                  <a:pt x="221" y="341"/>
                  <a:pt x="219" y="343"/>
                  <a:pt x="219" y="343"/>
                </a:cubicBezTo>
                <a:cubicBezTo>
                  <a:pt x="218" y="342"/>
                  <a:pt x="218" y="342"/>
                  <a:pt x="217" y="341"/>
                </a:cubicBezTo>
                <a:cubicBezTo>
                  <a:pt x="216" y="341"/>
                  <a:pt x="216" y="340"/>
                  <a:pt x="216" y="339"/>
                </a:cubicBezTo>
                <a:cubicBezTo>
                  <a:pt x="215" y="341"/>
                  <a:pt x="216" y="341"/>
                  <a:pt x="217" y="343"/>
                </a:cubicBezTo>
                <a:cubicBezTo>
                  <a:pt x="215" y="343"/>
                  <a:pt x="216" y="346"/>
                  <a:pt x="215" y="347"/>
                </a:cubicBezTo>
                <a:cubicBezTo>
                  <a:pt x="215" y="346"/>
                  <a:pt x="215" y="346"/>
                  <a:pt x="215" y="345"/>
                </a:cubicBezTo>
                <a:cubicBezTo>
                  <a:pt x="214" y="346"/>
                  <a:pt x="215" y="347"/>
                  <a:pt x="214" y="347"/>
                </a:cubicBezTo>
                <a:cubicBezTo>
                  <a:pt x="214" y="348"/>
                  <a:pt x="214" y="348"/>
                  <a:pt x="214" y="348"/>
                </a:cubicBezTo>
                <a:cubicBezTo>
                  <a:pt x="214" y="350"/>
                  <a:pt x="212" y="351"/>
                  <a:pt x="210" y="352"/>
                </a:cubicBezTo>
                <a:cubicBezTo>
                  <a:pt x="209" y="352"/>
                  <a:pt x="209" y="354"/>
                  <a:pt x="208" y="354"/>
                </a:cubicBezTo>
                <a:cubicBezTo>
                  <a:pt x="208" y="355"/>
                  <a:pt x="205" y="357"/>
                  <a:pt x="207" y="357"/>
                </a:cubicBezTo>
                <a:cubicBezTo>
                  <a:pt x="206" y="358"/>
                  <a:pt x="206" y="359"/>
                  <a:pt x="208" y="359"/>
                </a:cubicBezTo>
                <a:cubicBezTo>
                  <a:pt x="208" y="360"/>
                  <a:pt x="207" y="361"/>
                  <a:pt x="206" y="362"/>
                </a:cubicBezTo>
                <a:cubicBezTo>
                  <a:pt x="205" y="363"/>
                  <a:pt x="204" y="365"/>
                  <a:pt x="204" y="366"/>
                </a:cubicBezTo>
                <a:cubicBezTo>
                  <a:pt x="203" y="369"/>
                  <a:pt x="200" y="371"/>
                  <a:pt x="198" y="373"/>
                </a:cubicBezTo>
                <a:cubicBezTo>
                  <a:pt x="196" y="375"/>
                  <a:pt x="194" y="375"/>
                  <a:pt x="194" y="373"/>
                </a:cubicBezTo>
                <a:cubicBezTo>
                  <a:pt x="194" y="372"/>
                  <a:pt x="194" y="370"/>
                  <a:pt x="194" y="369"/>
                </a:cubicBezTo>
                <a:cubicBezTo>
                  <a:pt x="195" y="368"/>
                  <a:pt x="196" y="367"/>
                  <a:pt x="197" y="366"/>
                </a:cubicBezTo>
                <a:cubicBezTo>
                  <a:pt x="199" y="364"/>
                  <a:pt x="196" y="364"/>
                  <a:pt x="195" y="363"/>
                </a:cubicBezTo>
                <a:cubicBezTo>
                  <a:pt x="194" y="363"/>
                  <a:pt x="193" y="362"/>
                  <a:pt x="193" y="360"/>
                </a:cubicBezTo>
                <a:cubicBezTo>
                  <a:pt x="192" y="358"/>
                  <a:pt x="189" y="358"/>
                  <a:pt x="186" y="356"/>
                </a:cubicBezTo>
                <a:cubicBezTo>
                  <a:pt x="185" y="355"/>
                  <a:pt x="185" y="354"/>
                  <a:pt x="183" y="353"/>
                </a:cubicBezTo>
                <a:cubicBezTo>
                  <a:pt x="183" y="353"/>
                  <a:pt x="182" y="353"/>
                  <a:pt x="182" y="353"/>
                </a:cubicBezTo>
                <a:cubicBezTo>
                  <a:pt x="181" y="352"/>
                  <a:pt x="181" y="352"/>
                  <a:pt x="180" y="351"/>
                </a:cubicBezTo>
                <a:cubicBezTo>
                  <a:pt x="179" y="351"/>
                  <a:pt x="178" y="351"/>
                  <a:pt x="178" y="350"/>
                </a:cubicBezTo>
                <a:cubicBezTo>
                  <a:pt x="177" y="349"/>
                  <a:pt x="176" y="348"/>
                  <a:pt x="174" y="347"/>
                </a:cubicBezTo>
                <a:cubicBezTo>
                  <a:pt x="175" y="349"/>
                  <a:pt x="170" y="351"/>
                  <a:pt x="171" y="348"/>
                </a:cubicBezTo>
                <a:cubicBezTo>
                  <a:pt x="171" y="346"/>
                  <a:pt x="168" y="344"/>
                  <a:pt x="167" y="343"/>
                </a:cubicBezTo>
                <a:cubicBezTo>
                  <a:pt x="165" y="342"/>
                  <a:pt x="163" y="339"/>
                  <a:pt x="161" y="340"/>
                </a:cubicBezTo>
                <a:cubicBezTo>
                  <a:pt x="160" y="341"/>
                  <a:pt x="160" y="342"/>
                  <a:pt x="159" y="342"/>
                </a:cubicBezTo>
                <a:cubicBezTo>
                  <a:pt x="157" y="342"/>
                  <a:pt x="156" y="342"/>
                  <a:pt x="156" y="341"/>
                </a:cubicBezTo>
                <a:cubicBezTo>
                  <a:pt x="158" y="340"/>
                  <a:pt x="158" y="338"/>
                  <a:pt x="160" y="337"/>
                </a:cubicBezTo>
                <a:cubicBezTo>
                  <a:pt x="162" y="335"/>
                  <a:pt x="164" y="333"/>
                  <a:pt x="165" y="332"/>
                </a:cubicBezTo>
                <a:cubicBezTo>
                  <a:pt x="166" y="330"/>
                  <a:pt x="168" y="328"/>
                  <a:pt x="170" y="326"/>
                </a:cubicBezTo>
                <a:cubicBezTo>
                  <a:pt x="170" y="325"/>
                  <a:pt x="172" y="322"/>
                  <a:pt x="173" y="324"/>
                </a:cubicBezTo>
                <a:cubicBezTo>
                  <a:pt x="174" y="323"/>
                  <a:pt x="174" y="323"/>
                  <a:pt x="173" y="322"/>
                </a:cubicBezTo>
                <a:cubicBezTo>
                  <a:pt x="174" y="321"/>
                  <a:pt x="176" y="320"/>
                  <a:pt x="178" y="319"/>
                </a:cubicBezTo>
                <a:cubicBezTo>
                  <a:pt x="180" y="318"/>
                  <a:pt x="180" y="317"/>
                  <a:pt x="182" y="316"/>
                </a:cubicBezTo>
                <a:cubicBezTo>
                  <a:pt x="183" y="315"/>
                  <a:pt x="185" y="315"/>
                  <a:pt x="186" y="314"/>
                </a:cubicBezTo>
                <a:cubicBezTo>
                  <a:pt x="187" y="313"/>
                  <a:pt x="190" y="311"/>
                  <a:pt x="191" y="312"/>
                </a:cubicBezTo>
                <a:cubicBezTo>
                  <a:pt x="192" y="310"/>
                  <a:pt x="192" y="308"/>
                  <a:pt x="192" y="306"/>
                </a:cubicBezTo>
                <a:cubicBezTo>
                  <a:pt x="193" y="304"/>
                  <a:pt x="192" y="303"/>
                  <a:pt x="192" y="300"/>
                </a:cubicBezTo>
                <a:cubicBezTo>
                  <a:pt x="192" y="299"/>
                  <a:pt x="191" y="297"/>
                  <a:pt x="190" y="296"/>
                </a:cubicBezTo>
                <a:cubicBezTo>
                  <a:pt x="188" y="296"/>
                  <a:pt x="186" y="296"/>
                  <a:pt x="186" y="297"/>
                </a:cubicBezTo>
                <a:cubicBezTo>
                  <a:pt x="185" y="297"/>
                  <a:pt x="183" y="296"/>
                  <a:pt x="184" y="295"/>
                </a:cubicBezTo>
                <a:cubicBezTo>
                  <a:pt x="185" y="293"/>
                  <a:pt x="185" y="292"/>
                  <a:pt x="186" y="290"/>
                </a:cubicBezTo>
                <a:cubicBezTo>
                  <a:pt x="186" y="288"/>
                  <a:pt x="186" y="287"/>
                  <a:pt x="187" y="285"/>
                </a:cubicBezTo>
                <a:cubicBezTo>
                  <a:pt x="188" y="284"/>
                  <a:pt x="186" y="283"/>
                  <a:pt x="187" y="282"/>
                </a:cubicBezTo>
                <a:cubicBezTo>
                  <a:pt x="186" y="281"/>
                  <a:pt x="186" y="280"/>
                  <a:pt x="184" y="280"/>
                </a:cubicBezTo>
                <a:cubicBezTo>
                  <a:pt x="183" y="280"/>
                  <a:pt x="181" y="281"/>
                  <a:pt x="180" y="281"/>
                </a:cubicBezTo>
                <a:cubicBezTo>
                  <a:pt x="176" y="282"/>
                  <a:pt x="176" y="279"/>
                  <a:pt x="175" y="277"/>
                </a:cubicBezTo>
                <a:cubicBezTo>
                  <a:pt x="175" y="275"/>
                  <a:pt x="174" y="273"/>
                  <a:pt x="174" y="272"/>
                </a:cubicBezTo>
                <a:cubicBezTo>
                  <a:pt x="174" y="270"/>
                  <a:pt x="175" y="269"/>
                  <a:pt x="173" y="268"/>
                </a:cubicBezTo>
                <a:cubicBezTo>
                  <a:pt x="172" y="267"/>
                  <a:pt x="173" y="266"/>
                  <a:pt x="171" y="265"/>
                </a:cubicBezTo>
                <a:cubicBezTo>
                  <a:pt x="170" y="265"/>
                  <a:pt x="168" y="264"/>
                  <a:pt x="167" y="263"/>
                </a:cubicBezTo>
                <a:cubicBezTo>
                  <a:pt x="166" y="263"/>
                  <a:pt x="165" y="263"/>
                  <a:pt x="165" y="264"/>
                </a:cubicBezTo>
                <a:cubicBezTo>
                  <a:pt x="166" y="268"/>
                  <a:pt x="162" y="265"/>
                  <a:pt x="161" y="265"/>
                </a:cubicBezTo>
                <a:cubicBezTo>
                  <a:pt x="159" y="265"/>
                  <a:pt x="157" y="265"/>
                  <a:pt x="156" y="264"/>
                </a:cubicBezTo>
                <a:cubicBezTo>
                  <a:pt x="155" y="263"/>
                  <a:pt x="152" y="263"/>
                  <a:pt x="152" y="262"/>
                </a:cubicBezTo>
                <a:cubicBezTo>
                  <a:pt x="151" y="261"/>
                  <a:pt x="152" y="261"/>
                  <a:pt x="152" y="260"/>
                </a:cubicBezTo>
                <a:cubicBezTo>
                  <a:pt x="153" y="259"/>
                  <a:pt x="152" y="258"/>
                  <a:pt x="152" y="257"/>
                </a:cubicBezTo>
                <a:cubicBezTo>
                  <a:pt x="153" y="255"/>
                  <a:pt x="153" y="254"/>
                  <a:pt x="153" y="253"/>
                </a:cubicBezTo>
                <a:cubicBezTo>
                  <a:pt x="154" y="251"/>
                  <a:pt x="152" y="251"/>
                  <a:pt x="153" y="250"/>
                </a:cubicBezTo>
                <a:cubicBezTo>
                  <a:pt x="152" y="250"/>
                  <a:pt x="152" y="249"/>
                  <a:pt x="152" y="248"/>
                </a:cubicBezTo>
                <a:cubicBezTo>
                  <a:pt x="152" y="247"/>
                  <a:pt x="151" y="246"/>
                  <a:pt x="151" y="246"/>
                </a:cubicBezTo>
                <a:cubicBezTo>
                  <a:pt x="149" y="244"/>
                  <a:pt x="155" y="243"/>
                  <a:pt x="153" y="242"/>
                </a:cubicBezTo>
                <a:cubicBezTo>
                  <a:pt x="150" y="240"/>
                  <a:pt x="151" y="238"/>
                  <a:pt x="153" y="236"/>
                </a:cubicBezTo>
                <a:cubicBezTo>
                  <a:pt x="153" y="235"/>
                  <a:pt x="155" y="234"/>
                  <a:pt x="154" y="233"/>
                </a:cubicBezTo>
                <a:cubicBezTo>
                  <a:pt x="154" y="232"/>
                  <a:pt x="154" y="231"/>
                  <a:pt x="155" y="229"/>
                </a:cubicBezTo>
                <a:cubicBezTo>
                  <a:pt x="155" y="228"/>
                  <a:pt x="156" y="227"/>
                  <a:pt x="156" y="226"/>
                </a:cubicBezTo>
                <a:cubicBezTo>
                  <a:pt x="156" y="224"/>
                  <a:pt x="155" y="224"/>
                  <a:pt x="155" y="223"/>
                </a:cubicBezTo>
                <a:cubicBezTo>
                  <a:pt x="154" y="221"/>
                  <a:pt x="154" y="219"/>
                  <a:pt x="153" y="219"/>
                </a:cubicBezTo>
                <a:cubicBezTo>
                  <a:pt x="151" y="219"/>
                  <a:pt x="148" y="217"/>
                  <a:pt x="148" y="215"/>
                </a:cubicBezTo>
                <a:cubicBezTo>
                  <a:pt x="148" y="214"/>
                  <a:pt x="147" y="213"/>
                  <a:pt x="147" y="211"/>
                </a:cubicBezTo>
                <a:cubicBezTo>
                  <a:pt x="147" y="210"/>
                  <a:pt x="149" y="209"/>
                  <a:pt x="149" y="207"/>
                </a:cubicBezTo>
                <a:cubicBezTo>
                  <a:pt x="146" y="208"/>
                  <a:pt x="142" y="208"/>
                  <a:pt x="139" y="207"/>
                </a:cubicBezTo>
                <a:cubicBezTo>
                  <a:pt x="137" y="207"/>
                  <a:pt x="133" y="208"/>
                  <a:pt x="132" y="206"/>
                </a:cubicBezTo>
                <a:cubicBezTo>
                  <a:pt x="130" y="205"/>
                  <a:pt x="131" y="203"/>
                  <a:pt x="131" y="201"/>
                </a:cubicBezTo>
                <a:cubicBezTo>
                  <a:pt x="131" y="199"/>
                  <a:pt x="128" y="198"/>
                  <a:pt x="128" y="196"/>
                </a:cubicBezTo>
                <a:cubicBezTo>
                  <a:pt x="129" y="196"/>
                  <a:pt x="130" y="196"/>
                  <a:pt x="131" y="196"/>
                </a:cubicBezTo>
                <a:cubicBezTo>
                  <a:pt x="130" y="193"/>
                  <a:pt x="130" y="191"/>
                  <a:pt x="129" y="189"/>
                </a:cubicBezTo>
                <a:cubicBezTo>
                  <a:pt x="129" y="188"/>
                  <a:pt x="128" y="187"/>
                  <a:pt x="129" y="186"/>
                </a:cubicBezTo>
                <a:cubicBezTo>
                  <a:pt x="129" y="185"/>
                  <a:pt x="129" y="185"/>
                  <a:pt x="128" y="184"/>
                </a:cubicBezTo>
                <a:cubicBezTo>
                  <a:pt x="125" y="181"/>
                  <a:pt x="121" y="180"/>
                  <a:pt x="116" y="181"/>
                </a:cubicBezTo>
                <a:cubicBezTo>
                  <a:pt x="115" y="181"/>
                  <a:pt x="113" y="178"/>
                  <a:pt x="113" y="177"/>
                </a:cubicBezTo>
                <a:cubicBezTo>
                  <a:pt x="112" y="177"/>
                  <a:pt x="111" y="177"/>
                  <a:pt x="111" y="177"/>
                </a:cubicBezTo>
                <a:cubicBezTo>
                  <a:pt x="110" y="177"/>
                  <a:pt x="108" y="176"/>
                  <a:pt x="108" y="176"/>
                </a:cubicBezTo>
                <a:cubicBezTo>
                  <a:pt x="107" y="175"/>
                  <a:pt x="106" y="176"/>
                  <a:pt x="106" y="175"/>
                </a:cubicBezTo>
                <a:cubicBezTo>
                  <a:pt x="105" y="175"/>
                  <a:pt x="105" y="174"/>
                  <a:pt x="104" y="173"/>
                </a:cubicBezTo>
                <a:cubicBezTo>
                  <a:pt x="103" y="172"/>
                  <a:pt x="103" y="172"/>
                  <a:pt x="102" y="172"/>
                </a:cubicBezTo>
                <a:cubicBezTo>
                  <a:pt x="101" y="173"/>
                  <a:pt x="100" y="172"/>
                  <a:pt x="99" y="171"/>
                </a:cubicBezTo>
                <a:cubicBezTo>
                  <a:pt x="97" y="170"/>
                  <a:pt x="96" y="171"/>
                  <a:pt x="94" y="171"/>
                </a:cubicBezTo>
                <a:cubicBezTo>
                  <a:pt x="91" y="170"/>
                  <a:pt x="91" y="170"/>
                  <a:pt x="90" y="168"/>
                </a:cubicBezTo>
                <a:cubicBezTo>
                  <a:pt x="89" y="168"/>
                  <a:pt x="87" y="166"/>
                  <a:pt x="86" y="166"/>
                </a:cubicBezTo>
                <a:cubicBezTo>
                  <a:pt x="85" y="166"/>
                  <a:pt x="85" y="165"/>
                  <a:pt x="85" y="164"/>
                </a:cubicBezTo>
                <a:cubicBezTo>
                  <a:pt x="84" y="164"/>
                  <a:pt x="83" y="164"/>
                  <a:pt x="83" y="163"/>
                </a:cubicBezTo>
                <a:cubicBezTo>
                  <a:pt x="84" y="161"/>
                  <a:pt x="82" y="160"/>
                  <a:pt x="82" y="159"/>
                </a:cubicBezTo>
                <a:cubicBezTo>
                  <a:pt x="82" y="158"/>
                  <a:pt x="83" y="157"/>
                  <a:pt x="83" y="156"/>
                </a:cubicBezTo>
                <a:cubicBezTo>
                  <a:pt x="83" y="155"/>
                  <a:pt x="82" y="155"/>
                  <a:pt x="81" y="154"/>
                </a:cubicBezTo>
                <a:cubicBezTo>
                  <a:pt x="81" y="153"/>
                  <a:pt x="82" y="152"/>
                  <a:pt x="81" y="152"/>
                </a:cubicBezTo>
                <a:cubicBezTo>
                  <a:pt x="81" y="151"/>
                  <a:pt x="82" y="150"/>
                  <a:pt x="83" y="149"/>
                </a:cubicBezTo>
                <a:cubicBezTo>
                  <a:pt x="83" y="147"/>
                  <a:pt x="83" y="145"/>
                  <a:pt x="81" y="144"/>
                </a:cubicBezTo>
                <a:cubicBezTo>
                  <a:pt x="81" y="144"/>
                  <a:pt x="81" y="145"/>
                  <a:pt x="80" y="145"/>
                </a:cubicBezTo>
                <a:cubicBezTo>
                  <a:pt x="78" y="145"/>
                  <a:pt x="77" y="145"/>
                  <a:pt x="75" y="145"/>
                </a:cubicBezTo>
                <a:cubicBezTo>
                  <a:pt x="73" y="145"/>
                  <a:pt x="70" y="145"/>
                  <a:pt x="69" y="147"/>
                </a:cubicBezTo>
                <a:cubicBezTo>
                  <a:pt x="67" y="149"/>
                  <a:pt x="64" y="149"/>
                  <a:pt x="62" y="151"/>
                </a:cubicBezTo>
                <a:cubicBezTo>
                  <a:pt x="61" y="151"/>
                  <a:pt x="60" y="152"/>
                  <a:pt x="60" y="153"/>
                </a:cubicBezTo>
                <a:cubicBezTo>
                  <a:pt x="60" y="154"/>
                  <a:pt x="58" y="153"/>
                  <a:pt x="58" y="153"/>
                </a:cubicBezTo>
                <a:cubicBezTo>
                  <a:pt x="56" y="153"/>
                  <a:pt x="56" y="154"/>
                  <a:pt x="55" y="155"/>
                </a:cubicBezTo>
                <a:cubicBezTo>
                  <a:pt x="55" y="156"/>
                  <a:pt x="53" y="157"/>
                  <a:pt x="52" y="157"/>
                </a:cubicBezTo>
                <a:cubicBezTo>
                  <a:pt x="52" y="157"/>
                  <a:pt x="49" y="158"/>
                  <a:pt x="50" y="157"/>
                </a:cubicBezTo>
                <a:cubicBezTo>
                  <a:pt x="50" y="156"/>
                  <a:pt x="48" y="156"/>
                  <a:pt x="47" y="156"/>
                </a:cubicBezTo>
                <a:cubicBezTo>
                  <a:pt x="45" y="156"/>
                  <a:pt x="41" y="155"/>
                  <a:pt x="39" y="156"/>
                </a:cubicBezTo>
                <a:cubicBezTo>
                  <a:pt x="38" y="156"/>
                  <a:pt x="36" y="157"/>
                  <a:pt x="35" y="157"/>
                </a:cubicBezTo>
                <a:cubicBezTo>
                  <a:pt x="34" y="157"/>
                  <a:pt x="33" y="155"/>
                  <a:pt x="32" y="156"/>
                </a:cubicBezTo>
                <a:cubicBezTo>
                  <a:pt x="32" y="153"/>
                  <a:pt x="32" y="150"/>
                  <a:pt x="32" y="147"/>
                </a:cubicBezTo>
                <a:cubicBezTo>
                  <a:pt x="32" y="146"/>
                  <a:pt x="32" y="145"/>
                  <a:pt x="33" y="144"/>
                </a:cubicBezTo>
                <a:cubicBezTo>
                  <a:pt x="33" y="144"/>
                  <a:pt x="33" y="143"/>
                  <a:pt x="33" y="143"/>
                </a:cubicBezTo>
                <a:cubicBezTo>
                  <a:pt x="32" y="142"/>
                  <a:pt x="33" y="142"/>
                  <a:pt x="33" y="141"/>
                </a:cubicBezTo>
                <a:cubicBezTo>
                  <a:pt x="31" y="141"/>
                  <a:pt x="29" y="145"/>
                  <a:pt x="27" y="146"/>
                </a:cubicBezTo>
                <a:cubicBezTo>
                  <a:pt x="24" y="148"/>
                  <a:pt x="20" y="147"/>
                  <a:pt x="17" y="147"/>
                </a:cubicBezTo>
                <a:cubicBezTo>
                  <a:pt x="18" y="145"/>
                  <a:pt x="17" y="143"/>
                  <a:pt x="16" y="142"/>
                </a:cubicBezTo>
                <a:cubicBezTo>
                  <a:pt x="14" y="141"/>
                  <a:pt x="10" y="142"/>
                  <a:pt x="8" y="141"/>
                </a:cubicBezTo>
                <a:cubicBezTo>
                  <a:pt x="11" y="138"/>
                  <a:pt x="10" y="137"/>
                  <a:pt x="7" y="134"/>
                </a:cubicBezTo>
                <a:cubicBezTo>
                  <a:pt x="7" y="134"/>
                  <a:pt x="7" y="133"/>
                  <a:pt x="6" y="132"/>
                </a:cubicBezTo>
                <a:cubicBezTo>
                  <a:pt x="6" y="132"/>
                  <a:pt x="5" y="131"/>
                  <a:pt x="5" y="131"/>
                </a:cubicBezTo>
                <a:cubicBezTo>
                  <a:pt x="4" y="130"/>
                  <a:pt x="4" y="128"/>
                  <a:pt x="2" y="127"/>
                </a:cubicBezTo>
                <a:cubicBezTo>
                  <a:pt x="4" y="126"/>
                  <a:pt x="1" y="124"/>
                  <a:pt x="0" y="123"/>
                </a:cubicBezTo>
                <a:moveTo>
                  <a:pt x="240" y="304"/>
                </a:moveTo>
                <a:cubicBezTo>
                  <a:pt x="241" y="305"/>
                  <a:pt x="241" y="305"/>
                  <a:pt x="241" y="305"/>
                </a:cubicBezTo>
                <a:cubicBezTo>
                  <a:pt x="241" y="304"/>
                  <a:pt x="242" y="303"/>
                  <a:pt x="241" y="302"/>
                </a:cubicBezTo>
                <a:cubicBezTo>
                  <a:pt x="241" y="303"/>
                  <a:pt x="240" y="303"/>
                  <a:pt x="240" y="304"/>
                </a:cubicBezTo>
                <a:moveTo>
                  <a:pt x="241" y="318"/>
                </a:moveTo>
                <a:cubicBezTo>
                  <a:pt x="242" y="317"/>
                  <a:pt x="243" y="315"/>
                  <a:pt x="242" y="314"/>
                </a:cubicBezTo>
                <a:cubicBezTo>
                  <a:pt x="241" y="315"/>
                  <a:pt x="241" y="317"/>
                  <a:pt x="241" y="318"/>
                </a:cubicBezTo>
                <a:moveTo>
                  <a:pt x="273" y="281"/>
                </a:moveTo>
                <a:cubicBezTo>
                  <a:pt x="273" y="280"/>
                  <a:pt x="272" y="280"/>
                  <a:pt x="273" y="279"/>
                </a:cubicBezTo>
                <a:cubicBezTo>
                  <a:pt x="272" y="279"/>
                  <a:pt x="271" y="280"/>
                  <a:pt x="271" y="281"/>
                </a:cubicBezTo>
                <a:cubicBezTo>
                  <a:pt x="272" y="281"/>
                  <a:pt x="272" y="281"/>
                  <a:pt x="273" y="281"/>
                </a:cubicBezTo>
                <a:moveTo>
                  <a:pt x="282" y="274"/>
                </a:moveTo>
                <a:cubicBezTo>
                  <a:pt x="282" y="274"/>
                  <a:pt x="283" y="273"/>
                  <a:pt x="283" y="273"/>
                </a:cubicBezTo>
                <a:cubicBezTo>
                  <a:pt x="283" y="272"/>
                  <a:pt x="281" y="273"/>
                  <a:pt x="282" y="274"/>
                </a:cubicBezTo>
                <a:moveTo>
                  <a:pt x="334" y="177"/>
                </a:moveTo>
                <a:cubicBezTo>
                  <a:pt x="335" y="176"/>
                  <a:pt x="336" y="175"/>
                  <a:pt x="335" y="174"/>
                </a:cubicBezTo>
                <a:cubicBezTo>
                  <a:pt x="335" y="175"/>
                  <a:pt x="334" y="176"/>
                  <a:pt x="334" y="17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6" name="Freeform 50">
            <a:extLst>
              <a:ext uri="{FF2B5EF4-FFF2-40B4-BE49-F238E27FC236}">
                <a16:creationId xmlns:a16="http://schemas.microsoft.com/office/drawing/2014/main" id="{1FC7006A-A3D2-9A42-8F55-2D31E238A9C9}"/>
              </a:ext>
            </a:extLst>
          </p:cNvPr>
          <p:cNvSpPr>
            <a:spLocks/>
          </p:cNvSpPr>
          <p:nvPr/>
        </p:nvSpPr>
        <p:spPr bwMode="auto">
          <a:xfrm>
            <a:off x="5398590" y="4378223"/>
            <a:ext cx="12527" cy="9070"/>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7" name="Freeform 51">
            <a:extLst>
              <a:ext uri="{FF2B5EF4-FFF2-40B4-BE49-F238E27FC236}">
                <a16:creationId xmlns:a16="http://schemas.microsoft.com/office/drawing/2014/main" id="{3B9E636C-8935-9943-B2EC-AC847C13627F}"/>
              </a:ext>
            </a:extLst>
          </p:cNvPr>
          <p:cNvSpPr>
            <a:spLocks/>
          </p:cNvSpPr>
          <p:nvPr/>
        </p:nvSpPr>
        <p:spPr bwMode="auto">
          <a:xfrm>
            <a:off x="5386063" y="4292063"/>
            <a:ext cx="91266" cy="113370"/>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8" name="Freeform 52">
            <a:extLst>
              <a:ext uri="{FF2B5EF4-FFF2-40B4-BE49-F238E27FC236}">
                <a16:creationId xmlns:a16="http://schemas.microsoft.com/office/drawing/2014/main" id="{21C5B910-FFAA-9448-9E5E-B2FF01A11FD8}"/>
              </a:ext>
            </a:extLst>
          </p:cNvPr>
          <p:cNvSpPr>
            <a:spLocks/>
          </p:cNvSpPr>
          <p:nvPr/>
        </p:nvSpPr>
        <p:spPr bwMode="auto">
          <a:xfrm>
            <a:off x="5386063" y="4292063"/>
            <a:ext cx="91266" cy="113370"/>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39" name="Freeform 54">
            <a:extLst>
              <a:ext uri="{FF2B5EF4-FFF2-40B4-BE49-F238E27FC236}">
                <a16:creationId xmlns:a16="http://schemas.microsoft.com/office/drawing/2014/main" id="{A2F828D9-0196-1544-B845-DA90CB0BFD52}"/>
              </a:ext>
            </a:extLst>
          </p:cNvPr>
          <p:cNvSpPr>
            <a:spLocks/>
          </p:cNvSpPr>
          <p:nvPr/>
        </p:nvSpPr>
        <p:spPr bwMode="auto">
          <a:xfrm>
            <a:off x="5420064" y="3736551"/>
            <a:ext cx="476014" cy="550976"/>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40" name="Freeform 56">
            <a:hlinkClick r:id="rId3" action="ppaction://hlinksldjump"/>
            <a:extLst>
              <a:ext uri="{FF2B5EF4-FFF2-40B4-BE49-F238E27FC236}">
                <a16:creationId xmlns:a16="http://schemas.microsoft.com/office/drawing/2014/main" id="{FD7F975F-663E-1546-B07B-E06292A83F67}"/>
              </a:ext>
            </a:extLst>
          </p:cNvPr>
          <p:cNvSpPr>
            <a:spLocks/>
          </p:cNvSpPr>
          <p:nvPr/>
        </p:nvSpPr>
        <p:spPr bwMode="auto">
          <a:xfrm>
            <a:off x="6116190" y="4464385"/>
            <a:ext cx="551174" cy="700625"/>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41" name="Freeform 57">
            <a:extLst>
              <a:ext uri="{FF2B5EF4-FFF2-40B4-BE49-F238E27FC236}">
                <a16:creationId xmlns:a16="http://schemas.microsoft.com/office/drawing/2014/main" id="{844DBFBF-DEAF-F541-A89F-F9A5A5D614BD}"/>
              </a:ext>
            </a:extLst>
          </p:cNvPr>
          <p:cNvSpPr>
            <a:spLocks noEditPoints="1"/>
          </p:cNvSpPr>
          <p:nvPr/>
        </p:nvSpPr>
        <p:spPr bwMode="auto">
          <a:xfrm>
            <a:off x="5956922" y="2927092"/>
            <a:ext cx="341799" cy="383189"/>
          </a:xfrm>
          <a:custGeom>
            <a:avLst/>
            <a:gdLst>
              <a:gd name="T0" fmla="*/ 51 w 113"/>
              <a:gd name="T1" fmla="*/ 99 h 100"/>
              <a:gd name="T2" fmla="*/ 3 w 113"/>
              <a:gd name="T3" fmla="*/ 14 h 100"/>
              <a:gd name="T4" fmla="*/ 8 w 113"/>
              <a:gd name="T5" fmla="*/ 11 h 100"/>
              <a:gd name="T6" fmla="*/ 14 w 113"/>
              <a:gd name="T7" fmla="*/ 8 h 100"/>
              <a:gd name="T8" fmla="*/ 21 w 113"/>
              <a:gd name="T9" fmla="*/ 10 h 100"/>
              <a:gd name="T10" fmla="*/ 26 w 113"/>
              <a:gd name="T11" fmla="*/ 6 h 100"/>
              <a:gd name="T12" fmla="*/ 33 w 113"/>
              <a:gd name="T13" fmla="*/ 8 h 100"/>
              <a:gd name="T14" fmla="*/ 36 w 113"/>
              <a:gd name="T15" fmla="*/ 5 h 100"/>
              <a:gd name="T16" fmla="*/ 44 w 113"/>
              <a:gd name="T17" fmla="*/ 1 h 100"/>
              <a:gd name="T18" fmla="*/ 54 w 113"/>
              <a:gd name="T19" fmla="*/ 0 h 100"/>
              <a:gd name="T20" fmla="*/ 65 w 113"/>
              <a:gd name="T21" fmla="*/ 8 h 100"/>
              <a:gd name="T22" fmla="*/ 68 w 113"/>
              <a:gd name="T23" fmla="*/ 13 h 100"/>
              <a:gd name="T24" fmla="*/ 61 w 113"/>
              <a:gd name="T25" fmla="*/ 13 h 100"/>
              <a:gd name="T26" fmla="*/ 54 w 113"/>
              <a:gd name="T27" fmla="*/ 15 h 100"/>
              <a:gd name="T28" fmla="*/ 54 w 113"/>
              <a:gd name="T29" fmla="*/ 21 h 100"/>
              <a:gd name="T30" fmla="*/ 70 w 113"/>
              <a:gd name="T31" fmla="*/ 41 h 100"/>
              <a:gd name="T32" fmla="*/ 91 w 113"/>
              <a:gd name="T33" fmla="*/ 51 h 100"/>
              <a:gd name="T34" fmla="*/ 102 w 113"/>
              <a:gd name="T35" fmla="*/ 59 h 100"/>
              <a:gd name="T36" fmla="*/ 111 w 113"/>
              <a:gd name="T37" fmla="*/ 70 h 100"/>
              <a:gd name="T38" fmla="*/ 101 w 113"/>
              <a:gd name="T39" fmla="*/ 63 h 100"/>
              <a:gd name="T40" fmla="*/ 98 w 113"/>
              <a:gd name="T41" fmla="*/ 72 h 100"/>
              <a:gd name="T42" fmla="*/ 93 w 113"/>
              <a:gd name="T43" fmla="*/ 84 h 100"/>
              <a:gd name="T44" fmla="*/ 88 w 113"/>
              <a:gd name="T45" fmla="*/ 83 h 100"/>
              <a:gd name="T46" fmla="*/ 90 w 113"/>
              <a:gd name="T47" fmla="*/ 77 h 100"/>
              <a:gd name="T48" fmla="*/ 84 w 113"/>
              <a:gd name="T49" fmla="*/ 68 h 100"/>
              <a:gd name="T50" fmla="*/ 79 w 113"/>
              <a:gd name="T51" fmla="*/ 63 h 100"/>
              <a:gd name="T52" fmla="*/ 69 w 113"/>
              <a:gd name="T53" fmla="*/ 57 h 100"/>
              <a:gd name="T54" fmla="*/ 63 w 113"/>
              <a:gd name="T55" fmla="*/ 56 h 100"/>
              <a:gd name="T56" fmla="*/ 52 w 113"/>
              <a:gd name="T57" fmla="*/ 49 h 100"/>
              <a:gd name="T58" fmla="*/ 38 w 113"/>
              <a:gd name="T59" fmla="*/ 40 h 100"/>
              <a:gd name="T60" fmla="*/ 17 w 113"/>
              <a:gd name="T61" fmla="*/ 28 h 100"/>
              <a:gd name="T62" fmla="*/ 8 w 113"/>
              <a:gd name="T63" fmla="*/ 28 h 100"/>
              <a:gd name="T64" fmla="*/ 0 w 113"/>
              <a:gd name="T65" fmla="*/ 19 h 100"/>
              <a:gd name="T66" fmla="*/ 15 w 113"/>
              <a:gd name="T67" fmla="*/ 59 h 100"/>
              <a:gd name="T68" fmla="*/ 28 w 113"/>
              <a:gd name="T69" fmla="*/ 57 h 100"/>
              <a:gd name="T70" fmla="*/ 30 w 113"/>
              <a:gd name="T71" fmla="*/ 64 h 100"/>
              <a:gd name="T72" fmla="*/ 28 w 113"/>
              <a:gd name="T73" fmla="*/ 76 h 100"/>
              <a:gd name="T74" fmla="*/ 21 w 113"/>
              <a:gd name="T75" fmla="*/ 78 h 100"/>
              <a:gd name="T76" fmla="*/ 17 w 113"/>
              <a:gd name="T77" fmla="*/ 77 h 100"/>
              <a:gd name="T78" fmla="*/ 19 w 113"/>
              <a:gd name="T79" fmla="*/ 71 h 100"/>
              <a:gd name="T80" fmla="*/ 18 w 113"/>
              <a:gd name="T81" fmla="*/ 66 h 100"/>
              <a:gd name="T82" fmla="*/ 33 w 113"/>
              <a:gd name="T83" fmla="*/ 41 h 100"/>
              <a:gd name="T84" fmla="*/ 59 w 113"/>
              <a:gd name="T85" fmla="*/ 91 h 100"/>
              <a:gd name="T86" fmla="*/ 62 w 113"/>
              <a:gd name="T87" fmla="*/ 86 h 100"/>
              <a:gd name="T88" fmla="*/ 74 w 113"/>
              <a:gd name="T89" fmla="*/ 87 h 100"/>
              <a:gd name="T90" fmla="*/ 86 w 113"/>
              <a:gd name="T91" fmla="*/ 85 h 100"/>
              <a:gd name="T92" fmla="*/ 82 w 113"/>
              <a:gd name="T93" fmla="*/ 97 h 100"/>
              <a:gd name="T94" fmla="*/ 72 w 113"/>
              <a:gd name="T95"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100">
                <a:moveTo>
                  <a:pt x="51" y="99"/>
                </a:moveTo>
                <a:cubicBezTo>
                  <a:pt x="51" y="98"/>
                  <a:pt x="51" y="98"/>
                  <a:pt x="51" y="98"/>
                </a:cubicBezTo>
                <a:cubicBezTo>
                  <a:pt x="52" y="98"/>
                  <a:pt x="52" y="99"/>
                  <a:pt x="51" y="99"/>
                </a:cubicBezTo>
                <a:moveTo>
                  <a:pt x="0" y="19"/>
                </a:moveTo>
                <a:cubicBezTo>
                  <a:pt x="2" y="18"/>
                  <a:pt x="5" y="19"/>
                  <a:pt x="5" y="16"/>
                </a:cubicBezTo>
                <a:cubicBezTo>
                  <a:pt x="5" y="15"/>
                  <a:pt x="4" y="14"/>
                  <a:pt x="3" y="14"/>
                </a:cubicBezTo>
                <a:cubicBezTo>
                  <a:pt x="3" y="13"/>
                  <a:pt x="2" y="13"/>
                  <a:pt x="2" y="12"/>
                </a:cubicBezTo>
                <a:cubicBezTo>
                  <a:pt x="2" y="12"/>
                  <a:pt x="4" y="11"/>
                  <a:pt x="4" y="11"/>
                </a:cubicBezTo>
                <a:cubicBezTo>
                  <a:pt x="6" y="11"/>
                  <a:pt x="6" y="11"/>
                  <a:pt x="8" y="11"/>
                </a:cubicBezTo>
                <a:cubicBezTo>
                  <a:pt x="9" y="10"/>
                  <a:pt x="10" y="11"/>
                  <a:pt x="12" y="11"/>
                </a:cubicBezTo>
                <a:cubicBezTo>
                  <a:pt x="13" y="11"/>
                  <a:pt x="14" y="10"/>
                  <a:pt x="15" y="9"/>
                </a:cubicBezTo>
                <a:cubicBezTo>
                  <a:pt x="15" y="9"/>
                  <a:pt x="15" y="8"/>
                  <a:pt x="14" y="8"/>
                </a:cubicBezTo>
                <a:cubicBezTo>
                  <a:pt x="16" y="7"/>
                  <a:pt x="16" y="7"/>
                  <a:pt x="17" y="6"/>
                </a:cubicBezTo>
                <a:cubicBezTo>
                  <a:pt x="18" y="6"/>
                  <a:pt x="17" y="7"/>
                  <a:pt x="18" y="8"/>
                </a:cubicBezTo>
                <a:cubicBezTo>
                  <a:pt x="19" y="9"/>
                  <a:pt x="20" y="9"/>
                  <a:pt x="21" y="10"/>
                </a:cubicBezTo>
                <a:cubicBezTo>
                  <a:pt x="21" y="10"/>
                  <a:pt x="22" y="12"/>
                  <a:pt x="23" y="12"/>
                </a:cubicBezTo>
                <a:cubicBezTo>
                  <a:pt x="24" y="12"/>
                  <a:pt x="23" y="10"/>
                  <a:pt x="24" y="9"/>
                </a:cubicBezTo>
                <a:cubicBezTo>
                  <a:pt x="25" y="8"/>
                  <a:pt x="26" y="8"/>
                  <a:pt x="26" y="6"/>
                </a:cubicBezTo>
                <a:cubicBezTo>
                  <a:pt x="25" y="4"/>
                  <a:pt x="27" y="6"/>
                  <a:pt x="27" y="6"/>
                </a:cubicBezTo>
                <a:cubicBezTo>
                  <a:pt x="28" y="7"/>
                  <a:pt x="29" y="7"/>
                  <a:pt x="30" y="7"/>
                </a:cubicBezTo>
                <a:cubicBezTo>
                  <a:pt x="32" y="7"/>
                  <a:pt x="32" y="8"/>
                  <a:pt x="33" y="8"/>
                </a:cubicBezTo>
                <a:cubicBezTo>
                  <a:pt x="34" y="7"/>
                  <a:pt x="34" y="7"/>
                  <a:pt x="33" y="6"/>
                </a:cubicBezTo>
                <a:cubicBezTo>
                  <a:pt x="32" y="6"/>
                  <a:pt x="34" y="4"/>
                  <a:pt x="34" y="4"/>
                </a:cubicBezTo>
                <a:cubicBezTo>
                  <a:pt x="35" y="4"/>
                  <a:pt x="36" y="5"/>
                  <a:pt x="36" y="5"/>
                </a:cubicBezTo>
                <a:cubicBezTo>
                  <a:pt x="38" y="5"/>
                  <a:pt x="37" y="3"/>
                  <a:pt x="37" y="3"/>
                </a:cubicBezTo>
                <a:cubicBezTo>
                  <a:pt x="37" y="1"/>
                  <a:pt x="40" y="2"/>
                  <a:pt x="41" y="3"/>
                </a:cubicBezTo>
                <a:cubicBezTo>
                  <a:pt x="42" y="3"/>
                  <a:pt x="43" y="2"/>
                  <a:pt x="44" y="1"/>
                </a:cubicBezTo>
                <a:cubicBezTo>
                  <a:pt x="45" y="0"/>
                  <a:pt x="46" y="1"/>
                  <a:pt x="48" y="1"/>
                </a:cubicBezTo>
                <a:cubicBezTo>
                  <a:pt x="49" y="1"/>
                  <a:pt x="49" y="0"/>
                  <a:pt x="50" y="0"/>
                </a:cubicBezTo>
                <a:cubicBezTo>
                  <a:pt x="51" y="0"/>
                  <a:pt x="53" y="0"/>
                  <a:pt x="54" y="0"/>
                </a:cubicBezTo>
                <a:cubicBezTo>
                  <a:pt x="51" y="1"/>
                  <a:pt x="56" y="4"/>
                  <a:pt x="57" y="4"/>
                </a:cubicBezTo>
                <a:cubicBezTo>
                  <a:pt x="61" y="5"/>
                  <a:pt x="62" y="4"/>
                  <a:pt x="66" y="5"/>
                </a:cubicBezTo>
                <a:cubicBezTo>
                  <a:pt x="66" y="6"/>
                  <a:pt x="65" y="7"/>
                  <a:pt x="65" y="8"/>
                </a:cubicBezTo>
                <a:cubicBezTo>
                  <a:pt x="65" y="8"/>
                  <a:pt x="66" y="8"/>
                  <a:pt x="67" y="9"/>
                </a:cubicBezTo>
                <a:cubicBezTo>
                  <a:pt x="66" y="9"/>
                  <a:pt x="65" y="10"/>
                  <a:pt x="67" y="11"/>
                </a:cubicBezTo>
                <a:cubicBezTo>
                  <a:pt x="66" y="12"/>
                  <a:pt x="67" y="12"/>
                  <a:pt x="68" y="13"/>
                </a:cubicBezTo>
                <a:cubicBezTo>
                  <a:pt x="69" y="13"/>
                  <a:pt x="70" y="14"/>
                  <a:pt x="68" y="14"/>
                </a:cubicBezTo>
                <a:cubicBezTo>
                  <a:pt x="69" y="12"/>
                  <a:pt x="65" y="13"/>
                  <a:pt x="65" y="13"/>
                </a:cubicBezTo>
                <a:cubicBezTo>
                  <a:pt x="64" y="12"/>
                  <a:pt x="62" y="13"/>
                  <a:pt x="61" y="13"/>
                </a:cubicBezTo>
                <a:cubicBezTo>
                  <a:pt x="60" y="14"/>
                  <a:pt x="60" y="14"/>
                  <a:pt x="59" y="15"/>
                </a:cubicBezTo>
                <a:cubicBezTo>
                  <a:pt x="58" y="15"/>
                  <a:pt x="54" y="16"/>
                  <a:pt x="56" y="15"/>
                </a:cubicBezTo>
                <a:cubicBezTo>
                  <a:pt x="56" y="15"/>
                  <a:pt x="55" y="15"/>
                  <a:pt x="54" y="15"/>
                </a:cubicBezTo>
                <a:cubicBezTo>
                  <a:pt x="54" y="16"/>
                  <a:pt x="54" y="17"/>
                  <a:pt x="53" y="17"/>
                </a:cubicBezTo>
                <a:cubicBezTo>
                  <a:pt x="53" y="17"/>
                  <a:pt x="55" y="19"/>
                  <a:pt x="55" y="19"/>
                </a:cubicBezTo>
                <a:cubicBezTo>
                  <a:pt x="57" y="20"/>
                  <a:pt x="56" y="23"/>
                  <a:pt x="54" y="21"/>
                </a:cubicBezTo>
                <a:cubicBezTo>
                  <a:pt x="51" y="26"/>
                  <a:pt x="58" y="29"/>
                  <a:pt x="61" y="31"/>
                </a:cubicBezTo>
                <a:cubicBezTo>
                  <a:pt x="63" y="32"/>
                  <a:pt x="66" y="33"/>
                  <a:pt x="67" y="34"/>
                </a:cubicBezTo>
                <a:cubicBezTo>
                  <a:pt x="68" y="36"/>
                  <a:pt x="69" y="39"/>
                  <a:pt x="70" y="41"/>
                </a:cubicBezTo>
                <a:cubicBezTo>
                  <a:pt x="71" y="44"/>
                  <a:pt x="76" y="47"/>
                  <a:pt x="79" y="48"/>
                </a:cubicBezTo>
                <a:cubicBezTo>
                  <a:pt x="82" y="49"/>
                  <a:pt x="83" y="50"/>
                  <a:pt x="86" y="49"/>
                </a:cubicBezTo>
                <a:cubicBezTo>
                  <a:pt x="87" y="49"/>
                  <a:pt x="92" y="49"/>
                  <a:pt x="91" y="51"/>
                </a:cubicBezTo>
                <a:cubicBezTo>
                  <a:pt x="91" y="52"/>
                  <a:pt x="87" y="52"/>
                  <a:pt x="89" y="54"/>
                </a:cubicBezTo>
                <a:cubicBezTo>
                  <a:pt x="90" y="55"/>
                  <a:pt x="93" y="56"/>
                  <a:pt x="95" y="56"/>
                </a:cubicBezTo>
                <a:cubicBezTo>
                  <a:pt x="98" y="57"/>
                  <a:pt x="100" y="58"/>
                  <a:pt x="102" y="59"/>
                </a:cubicBezTo>
                <a:cubicBezTo>
                  <a:pt x="105" y="61"/>
                  <a:pt x="107" y="61"/>
                  <a:pt x="110" y="63"/>
                </a:cubicBezTo>
                <a:cubicBezTo>
                  <a:pt x="111" y="64"/>
                  <a:pt x="113" y="65"/>
                  <a:pt x="113" y="67"/>
                </a:cubicBezTo>
                <a:cubicBezTo>
                  <a:pt x="112" y="68"/>
                  <a:pt x="112" y="70"/>
                  <a:pt x="111" y="70"/>
                </a:cubicBezTo>
                <a:cubicBezTo>
                  <a:pt x="110" y="70"/>
                  <a:pt x="109" y="69"/>
                  <a:pt x="109" y="68"/>
                </a:cubicBezTo>
                <a:cubicBezTo>
                  <a:pt x="107" y="67"/>
                  <a:pt x="108" y="65"/>
                  <a:pt x="105" y="65"/>
                </a:cubicBezTo>
                <a:cubicBezTo>
                  <a:pt x="102" y="65"/>
                  <a:pt x="102" y="64"/>
                  <a:pt x="101" y="63"/>
                </a:cubicBezTo>
                <a:cubicBezTo>
                  <a:pt x="99" y="63"/>
                  <a:pt x="98" y="63"/>
                  <a:pt x="96" y="65"/>
                </a:cubicBezTo>
                <a:cubicBezTo>
                  <a:pt x="95" y="67"/>
                  <a:pt x="95" y="68"/>
                  <a:pt x="94" y="70"/>
                </a:cubicBezTo>
                <a:cubicBezTo>
                  <a:pt x="94" y="71"/>
                  <a:pt x="96" y="72"/>
                  <a:pt x="98" y="72"/>
                </a:cubicBezTo>
                <a:cubicBezTo>
                  <a:pt x="100" y="73"/>
                  <a:pt x="100" y="75"/>
                  <a:pt x="100" y="76"/>
                </a:cubicBezTo>
                <a:cubicBezTo>
                  <a:pt x="101" y="80"/>
                  <a:pt x="94" y="77"/>
                  <a:pt x="95" y="81"/>
                </a:cubicBezTo>
                <a:cubicBezTo>
                  <a:pt x="95" y="83"/>
                  <a:pt x="94" y="83"/>
                  <a:pt x="93" y="84"/>
                </a:cubicBezTo>
                <a:cubicBezTo>
                  <a:pt x="91" y="86"/>
                  <a:pt x="91" y="87"/>
                  <a:pt x="89" y="88"/>
                </a:cubicBezTo>
                <a:cubicBezTo>
                  <a:pt x="88" y="89"/>
                  <a:pt x="87" y="88"/>
                  <a:pt x="86" y="87"/>
                </a:cubicBezTo>
                <a:cubicBezTo>
                  <a:pt x="85" y="85"/>
                  <a:pt x="88" y="84"/>
                  <a:pt x="88" y="83"/>
                </a:cubicBezTo>
                <a:cubicBezTo>
                  <a:pt x="88" y="82"/>
                  <a:pt x="88" y="81"/>
                  <a:pt x="89" y="81"/>
                </a:cubicBezTo>
                <a:cubicBezTo>
                  <a:pt x="89" y="80"/>
                  <a:pt x="91" y="81"/>
                  <a:pt x="91" y="79"/>
                </a:cubicBezTo>
                <a:cubicBezTo>
                  <a:pt x="92" y="79"/>
                  <a:pt x="90" y="77"/>
                  <a:pt x="90" y="77"/>
                </a:cubicBezTo>
                <a:cubicBezTo>
                  <a:pt x="90" y="75"/>
                  <a:pt x="90" y="74"/>
                  <a:pt x="89" y="73"/>
                </a:cubicBezTo>
                <a:cubicBezTo>
                  <a:pt x="88" y="71"/>
                  <a:pt x="88" y="69"/>
                  <a:pt x="86" y="68"/>
                </a:cubicBezTo>
                <a:cubicBezTo>
                  <a:pt x="85" y="67"/>
                  <a:pt x="85" y="67"/>
                  <a:pt x="84" y="68"/>
                </a:cubicBezTo>
                <a:cubicBezTo>
                  <a:pt x="83" y="68"/>
                  <a:pt x="82" y="67"/>
                  <a:pt x="82" y="67"/>
                </a:cubicBezTo>
                <a:cubicBezTo>
                  <a:pt x="81" y="66"/>
                  <a:pt x="80" y="66"/>
                  <a:pt x="79" y="65"/>
                </a:cubicBezTo>
                <a:cubicBezTo>
                  <a:pt x="79" y="65"/>
                  <a:pt x="80" y="64"/>
                  <a:pt x="79" y="63"/>
                </a:cubicBezTo>
                <a:cubicBezTo>
                  <a:pt x="78" y="61"/>
                  <a:pt x="76" y="61"/>
                  <a:pt x="74" y="62"/>
                </a:cubicBezTo>
                <a:cubicBezTo>
                  <a:pt x="75" y="61"/>
                  <a:pt x="74" y="60"/>
                  <a:pt x="72" y="60"/>
                </a:cubicBezTo>
                <a:cubicBezTo>
                  <a:pt x="71" y="60"/>
                  <a:pt x="70" y="58"/>
                  <a:pt x="69" y="57"/>
                </a:cubicBezTo>
                <a:cubicBezTo>
                  <a:pt x="69" y="56"/>
                  <a:pt x="68" y="56"/>
                  <a:pt x="67" y="56"/>
                </a:cubicBezTo>
                <a:cubicBezTo>
                  <a:pt x="66" y="56"/>
                  <a:pt x="66" y="56"/>
                  <a:pt x="65" y="56"/>
                </a:cubicBezTo>
                <a:cubicBezTo>
                  <a:pt x="64" y="56"/>
                  <a:pt x="63" y="56"/>
                  <a:pt x="63" y="56"/>
                </a:cubicBezTo>
                <a:cubicBezTo>
                  <a:pt x="60" y="56"/>
                  <a:pt x="62" y="56"/>
                  <a:pt x="60" y="55"/>
                </a:cubicBezTo>
                <a:cubicBezTo>
                  <a:pt x="59" y="54"/>
                  <a:pt x="57" y="54"/>
                  <a:pt x="56" y="53"/>
                </a:cubicBezTo>
                <a:cubicBezTo>
                  <a:pt x="54" y="52"/>
                  <a:pt x="53" y="50"/>
                  <a:pt x="52" y="49"/>
                </a:cubicBezTo>
                <a:cubicBezTo>
                  <a:pt x="50" y="48"/>
                  <a:pt x="50" y="48"/>
                  <a:pt x="49" y="47"/>
                </a:cubicBezTo>
                <a:cubicBezTo>
                  <a:pt x="48" y="46"/>
                  <a:pt x="45" y="44"/>
                  <a:pt x="43" y="45"/>
                </a:cubicBezTo>
                <a:cubicBezTo>
                  <a:pt x="44" y="43"/>
                  <a:pt x="40" y="39"/>
                  <a:pt x="38" y="40"/>
                </a:cubicBezTo>
                <a:cubicBezTo>
                  <a:pt x="38" y="40"/>
                  <a:pt x="35" y="33"/>
                  <a:pt x="35" y="33"/>
                </a:cubicBezTo>
                <a:cubicBezTo>
                  <a:pt x="34" y="29"/>
                  <a:pt x="31" y="29"/>
                  <a:pt x="28" y="27"/>
                </a:cubicBezTo>
                <a:cubicBezTo>
                  <a:pt x="24" y="26"/>
                  <a:pt x="20" y="25"/>
                  <a:pt x="17" y="28"/>
                </a:cubicBezTo>
                <a:cubicBezTo>
                  <a:pt x="16" y="29"/>
                  <a:pt x="15" y="30"/>
                  <a:pt x="14" y="31"/>
                </a:cubicBezTo>
                <a:cubicBezTo>
                  <a:pt x="13" y="31"/>
                  <a:pt x="9" y="32"/>
                  <a:pt x="9" y="31"/>
                </a:cubicBezTo>
                <a:cubicBezTo>
                  <a:pt x="9" y="30"/>
                  <a:pt x="13" y="28"/>
                  <a:pt x="8" y="28"/>
                </a:cubicBezTo>
                <a:cubicBezTo>
                  <a:pt x="5" y="28"/>
                  <a:pt x="1" y="26"/>
                  <a:pt x="4" y="23"/>
                </a:cubicBezTo>
                <a:cubicBezTo>
                  <a:pt x="5" y="23"/>
                  <a:pt x="5" y="22"/>
                  <a:pt x="3" y="21"/>
                </a:cubicBezTo>
                <a:cubicBezTo>
                  <a:pt x="2" y="21"/>
                  <a:pt x="2" y="20"/>
                  <a:pt x="0" y="19"/>
                </a:cubicBezTo>
                <a:moveTo>
                  <a:pt x="17" y="64"/>
                </a:moveTo>
                <a:cubicBezTo>
                  <a:pt x="17" y="63"/>
                  <a:pt x="16" y="63"/>
                  <a:pt x="16" y="62"/>
                </a:cubicBezTo>
                <a:cubicBezTo>
                  <a:pt x="15" y="61"/>
                  <a:pt x="15" y="60"/>
                  <a:pt x="15" y="59"/>
                </a:cubicBezTo>
                <a:cubicBezTo>
                  <a:pt x="18" y="61"/>
                  <a:pt x="21" y="59"/>
                  <a:pt x="23" y="57"/>
                </a:cubicBezTo>
                <a:cubicBezTo>
                  <a:pt x="24" y="57"/>
                  <a:pt x="25" y="56"/>
                  <a:pt x="26" y="56"/>
                </a:cubicBezTo>
                <a:cubicBezTo>
                  <a:pt x="27" y="57"/>
                  <a:pt x="27" y="58"/>
                  <a:pt x="28" y="57"/>
                </a:cubicBezTo>
                <a:cubicBezTo>
                  <a:pt x="28" y="58"/>
                  <a:pt x="28" y="58"/>
                  <a:pt x="29" y="58"/>
                </a:cubicBezTo>
                <a:cubicBezTo>
                  <a:pt x="28" y="59"/>
                  <a:pt x="28" y="59"/>
                  <a:pt x="28" y="59"/>
                </a:cubicBezTo>
                <a:cubicBezTo>
                  <a:pt x="30" y="59"/>
                  <a:pt x="31" y="63"/>
                  <a:pt x="30" y="64"/>
                </a:cubicBezTo>
                <a:cubicBezTo>
                  <a:pt x="30" y="65"/>
                  <a:pt x="28" y="65"/>
                  <a:pt x="29" y="67"/>
                </a:cubicBezTo>
                <a:cubicBezTo>
                  <a:pt x="30" y="68"/>
                  <a:pt x="29" y="71"/>
                  <a:pt x="29" y="72"/>
                </a:cubicBezTo>
                <a:cubicBezTo>
                  <a:pt x="29" y="73"/>
                  <a:pt x="29" y="75"/>
                  <a:pt x="28" y="76"/>
                </a:cubicBezTo>
                <a:cubicBezTo>
                  <a:pt x="27" y="76"/>
                  <a:pt x="26" y="76"/>
                  <a:pt x="26" y="76"/>
                </a:cubicBezTo>
                <a:cubicBezTo>
                  <a:pt x="25" y="76"/>
                  <a:pt x="24" y="75"/>
                  <a:pt x="24" y="75"/>
                </a:cubicBezTo>
                <a:cubicBezTo>
                  <a:pt x="23" y="76"/>
                  <a:pt x="23" y="79"/>
                  <a:pt x="21" y="78"/>
                </a:cubicBezTo>
                <a:cubicBezTo>
                  <a:pt x="19" y="78"/>
                  <a:pt x="19" y="79"/>
                  <a:pt x="18" y="77"/>
                </a:cubicBezTo>
                <a:cubicBezTo>
                  <a:pt x="18" y="78"/>
                  <a:pt x="18" y="78"/>
                  <a:pt x="18" y="78"/>
                </a:cubicBezTo>
                <a:cubicBezTo>
                  <a:pt x="17" y="77"/>
                  <a:pt x="17" y="77"/>
                  <a:pt x="17" y="77"/>
                </a:cubicBezTo>
                <a:cubicBezTo>
                  <a:pt x="19" y="77"/>
                  <a:pt x="17" y="76"/>
                  <a:pt x="17" y="75"/>
                </a:cubicBezTo>
                <a:cubicBezTo>
                  <a:pt x="17" y="73"/>
                  <a:pt x="18" y="72"/>
                  <a:pt x="18" y="70"/>
                </a:cubicBezTo>
                <a:cubicBezTo>
                  <a:pt x="19" y="71"/>
                  <a:pt x="19" y="71"/>
                  <a:pt x="19" y="71"/>
                </a:cubicBezTo>
                <a:cubicBezTo>
                  <a:pt x="19" y="70"/>
                  <a:pt x="19" y="70"/>
                  <a:pt x="19" y="69"/>
                </a:cubicBezTo>
                <a:cubicBezTo>
                  <a:pt x="18" y="69"/>
                  <a:pt x="18" y="69"/>
                  <a:pt x="17" y="68"/>
                </a:cubicBezTo>
                <a:cubicBezTo>
                  <a:pt x="17" y="68"/>
                  <a:pt x="18" y="67"/>
                  <a:pt x="18" y="66"/>
                </a:cubicBezTo>
                <a:cubicBezTo>
                  <a:pt x="18" y="65"/>
                  <a:pt x="17" y="65"/>
                  <a:pt x="17" y="64"/>
                </a:cubicBezTo>
                <a:moveTo>
                  <a:pt x="36" y="42"/>
                </a:moveTo>
                <a:cubicBezTo>
                  <a:pt x="35" y="41"/>
                  <a:pt x="34" y="42"/>
                  <a:pt x="33" y="41"/>
                </a:cubicBezTo>
                <a:cubicBezTo>
                  <a:pt x="34" y="41"/>
                  <a:pt x="36" y="41"/>
                  <a:pt x="36" y="40"/>
                </a:cubicBezTo>
                <a:cubicBezTo>
                  <a:pt x="37" y="41"/>
                  <a:pt x="37" y="41"/>
                  <a:pt x="36" y="42"/>
                </a:cubicBezTo>
                <a:moveTo>
                  <a:pt x="59" y="91"/>
                </a:moveTo>
                <a:cubicBezTo>
                  <a:pt x="58" y="91"/>
                  <a:pt x="57" y="91"/>
                  <a:pt x="56" y="90"/>
                </a:cubicBezTo>
                <a:cubicBezTo>
                  <a:pt x="54" y="88"/>
                  <a:pt x="58" y="87"/>
                  <a:pt x="58" y="86"/>
                </a:cubicBezTo>
                <a:cubicBezTo>
                  <a:pt x="60" y="87"/>
                  <a:pt x="61" y="86"/>
                  <a:pt x="62" y="86"/>
                </a:cubicBezTo>
                <a:cubicBezTo>
                  <a:pt x="64" y="85"/>
                  <a:pt x="65" y="86"/>
                  <a:pt x="66" y="86"/>
                </a:cubicBezTo>
                <a:cubicBezTo>
                  <a:pt x="67" y="87"/>
                  <a:pt x="68" y="87"/>
                  <a:pt x="69" y="87"/>
                </a:cubicBezTo>
                <a:cubicBezTo>
                  <a:pt x="71" y="87"/>
                  <a:pt x="73" y="87"/>
                  <a:pt x="74" y="87"/>
                </a:cubicBezTo>
                <a:cubicBezTo>
                  <a:pt x="76" y="87"/>
                  <a:pt x="78" y="85"/>
                  <a:pt x="79" y="85"/>
                </a:cubicBezTo>
                <a:cubicBezTo>
                  <a:pt x="80" y="85"/>
                  <a:pt x="81" y="86"/>
                  <a:pt x="82" y="85"/>
                </a:cubicBezTo>
                <a:cubicBezTo>
                  <a:pt x="83" y="85"/>
                  <a:pt x="85" y="84"/>
                  <a:pt x="86" y="85"/>
                </a:cubicBezTo>
                <a:cubicBezTo>
                  <a:pt x="85" y="86"/>
                  <a:pt x="83" y="87"/>
                  <a:pt x="83" y="89"/>
                </a:cubicBezTo>
                <a:cubicBezTo>
                  <a:pt x="82" y="90"/>
                  <a:pt x="80" y="92"/>
                  <a:pt x="81" y="93"/>
                </a:cubicBezTo>
                <a:cubicBezTo>
                  <a:pt x="81" y="94"/>
                  <a:pt x="83" y="96"/>
                  <a:pt x="82" y="97"/>
                </a:cubicBezTo>
                <a:cubicBezTo>
                  <a:pt x="82" y="98"/>
                  <a:pt x="80" y="98"/>
                  <a:pt x="81" y="100"/>
                </a:cubicBezTo>
                <a:cubicBezTo>
                  <a:pt x="80" y="100"/>
                  <a:pt x="78" y="100"/>
                  <a:pt x="76" y="99"/>
                </a:cubicBezTo>
                <a:cubicBezTo>
                  <a:pt x="74" y="99"/>
                  <a:pt x="74" y="97"/>
                  <a:pt x="72" y="96"/>
                </a:cubicBezTo>
                <a:cubicBezTo>
                  <a:pt x="70" y="95"/>
                  <a:pt x="68" y="95"/>
                  <a:pt x="66" y="94"/>
                </a:cubicBezTo>
                <a:cubicBezTo>
                  <a:pt x="64" y="93"/>
                  <a:pt x="62" y="91"/>
                  <a:pt x="59" y="9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42" name="Freeform 59">
            <a:extLst>
              <a:ext uri="{FF2B5EF4-FFF2-40B4-BE49-F238E27FC236}">
                <a16:creationId xmlns:a16="http://schemas.microsoft.com/office/drawing/2014/main" id="{5B562340-D125-2248-A024-E2A1E4771698}"/>
              </a:ext>
            </a:extLst>
          </p:cNvPr>
          <p:cNvSpPr>
            <a:spLocks/>
          </p:cNvSpPr>
          <p:nvPr/>
        </p:nvSpPr>
        <p:spPr bwMode="auto">
          <a:xfrm>
            <a:off x="6941162" y="4217238"/>
            <a:ext cx="298851" cy="505628"/>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43" name="Freeform 61">
            <a:extLst>
              <a:ext uri="{FF2B5EF4-FFF2-40B4-BE49-F238E27FC236}">
                <a16:creationId xmlns:a16="http://schemas.microsoft.com/office/drawing/2014/main" id="{3FCCFB1D-F077-494B-A6FD-EF11F15CED50}"/>
              </a:ext>
            </a:extLst>
          </p:cNvPr>
          <p:cNvSpPr>
            <a:spLocks/>
          </p:cNvSpPr>
          <p:nvPr/>
        </p:nvSpPr>
        <p:spPr bwMode="auto">
          <a:xfrm>
            <a:off x="7499494" y="3242260"/>
            <a:ext cx="413380" cy="335574"/>
          </a:xfrm>
          <a:custGeom>
            <a:avLst/>
            <a:gdLst>
              <a:gd name="T0" fmla="*/ 2 w 137"/>
              <a:gd name="T1" fmla="*/ 41 h 88"/>
              <a:gd name="T2" fmla="*/ 6 w 137"/>
              <a:gd name="T3" fmla="*/ 34 h 88"/>
              <a:gd name="T4" fmla="*/ 7 w 137"/>
              <a:gd name="T5" fmla="*/ 29 h 88"/>
              <a:gd name="T6" fmla="*/ 15 w 137"/>
              <a:gd name="T7" fmla="*/ 30 h 88"/>
              <a:gd name="T8" fmla="*/ 23 w 137"/>
              <a:gd name="T9" fmla="*/ 31 h 88"/>
              <a:gd name="T10" fmla="*/ 26 w 137"/>
              <a:gd name="T11" fmla="*/ 27 h 88"/>
              <a:gd name="T12" fmla="*/ 38 w 137"/>
              <a:gd name="T13" fmla="*/ 22 h 88"/>
              <a:gd name="T14" fmla="*/ 48 w 137"/>
              <a:gd name="T15" fmla="*/ 12 h 88"/>
              <a:gd name="T16" fmla="*/ 54 w 137"/>
              <a:gd name="T17" fmla="*/ 11 h 88"/>
              <a:gd name="T18" fmla="*/ 64 w 137"/>
              <a:gd name="T19" fmla="*/ 12 h 88"/>
              <a:gd name="T20" fmla="*/ 71 w 137"/>
              <a:gd name="T21" fmla="*/ 15 h 88"/>
              <a:gd name="T22" fmla="*/ 78 w 137"/>
              <a:gd name="T23" fmla="*/ 13 h 88"/>
              <a:gd name="T24" fmla="*/ 81 w 137"/>
              <a:gd name="T25" fmla="*/ 12 h 88"/>
              <a:gd name="T26" fmla="*/ 85 w 137"/>
              <a:gd name="T27" fmla="*/ 10 h 88"/>
              <a:gd name="T28" fmla="*/ 92 w 137"/>
              <a:gd name="T29" fmla="*/ 7 h 88"/>
              <a:gd name="T30" fmla="*/ 103 w 137"/>
              <a:gd name="T31" fmla="*/ 3 h 88"/>
              <a:gd name="T32" fmla="*/ 106 w 137"/>
              <a:gd name="T33" fmla="*/ 6 h 88"/>
              <a:gd name="T34" fmla="*/ 104 w 137"/>
              <a:gd name="T35" fmla="*/ 15 h 88"/>
              <a:gd name="T36" fmla="*/ 116 w 137"/>
              <a:gd name="T37" fmla="*/ 14 h 88"/>
              <a:gd name="T38" fmla="*/ 125 w 137"/>
              <a:gd name="T39" fmla="*/ 12 h 88"/>
              <a:gd name="T40" fmla="*/ 137 w 137"/>
              <a:gd name="T41" fmla="*/ 12 h 88"/>
              <a:gd name="T42" fmla="*/ 134 w 137"/>
              <a:gd name="T43" fmla="*/ 14 h 88"/>
              <a:gd name="T44" fmla="*/ 126 w 137"/>
              <a:gd name="T45" fmla="*/ 16 h 88"/>
              <a:gd name="T46" fmla="*/ 112 w 137"/>
              <a:gd name="T47" fmla="*/ 18 h 88"/>
              <a:gd name="T48" fmla="*/ 105 w 137"/>
              <a:gd name="T49" fmla="*/ 21 h 88"/>
              <a:gd name="T50" fmla="*/ 103 w 137"/>
              <a:gd name="T51" fmla="*/ 25 h 88"/>
              <a:gd name="T52" fmla="*/ 106 w 137"/>
              <a:gd name="T53" fmla="*/ 30 h 88"/>
              <a:gd name="T54" fmla="*/ 104 w 137"/>
              <a:gd name="T55" fmla="*/ 35 h 88"/>
              <a:gd name="T56" fmla="*/ 101 w 137"/>
              <a:gd name="T57" fmla="*/ 38 h 88"/>
              <a:gd name="T58" fmla="*/ 101 w 137"/>
              <a:gd name="T59" fmla="*/ 40 h 88"/>
              <a:gd name="T60" fmla="*/ 93 w 137"/>
              <a:gd name="T61" fmla="*/ 44 h 88"/>
              <a:gd name="T62" fmla="*/ 92 w 137"/>
              <a:gd name="T63" fmla="*/ 48 h 88"/>
              <a:gd name="T64" fmla="*/ 89 w 137"/>
              <a:gd name="T65" fmla="*/ 52 h 88"/>
              <a:gd name="T66" fmla="*/ 84 w 137"/>
              <a:gd name="T67" fmla="*/ 58 h 88"/>
              <a:gd name="T68" fmla="*/ 81 w 137"/>
              <a:gd name="T69" fmla="*/ 66 h 88"/>
              <a:gd name="T70" fmla="*/ 76 w 137"/>
              <a:gd name="T71" fmla="*/ 65 h 88"/>
              <a:gd name="T72" fmla="*/ 70 w 137"/>
              <a:gd name="T73" fmla="*/ 69 h 88"/>
              <a:gd name="T74" fmla="*/ 62 w 137"/>
              <a:gd name="T75" fmla="*/ 69 h 88"/>
              <a:gd name="T76" fmla="*/ 56 w 137"/>
              <a:gd name="T77" fmla="*/ 75 h 88"/>
              <a:gd name="T78" fmla="*/ 55 w 137"/>
              <a:gd name="T79" fmla="*/ 81 h 88"/>
              <a:gd name="T80" fmla="*/ 47 w 137"/>
              <a:gd name="T81" fmla="*/ 86 h 88"/>
              <a:gd name="T82" fmla="*/ 37 w 137"/>
              <a:gd name="T83" fmla="*/ 86 h 88"/>
              <a:gd name="T84" fmla="*/ 28 w 137"/>
              <a:gd name="T85" fmla="*/ 87 h 88"/>
              <a:gd name="T86" fmla="*/ 4 w 137"/>
              <a:gd name="T87" fmla="*/ 83 h 88"/>
              <a:gd name="T88" fmla="*/ 13 w 137"/>
              <a:gd name="T89" fmla="*/ 71 h 88"/>
              <a:gd name="T90" fmla="*/ 3 w 137"/>
              <a:gd name="T91" fmla="*/ 57 h 88"/>
              <a:gd name="T92" fmla="*/ 2 w 137"/>
              <a:gd name="T9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88">
                <a:moveTo>
                  <a:pt x="0" y="43"/>
                </a:moveTo>
                <a:cubicBezTo>
                  <a:pt x="0" y="42"/>
                  <a:pt x="1" y="41"/>
                  <a:pt x="2" y="41"/>
                </a:cubicBezTo>
                <a:cubicBezTo>
                  <a:pt x="4" y="40"/>
                  <a:pt x="3" y="39"/>
                  <a:pt x="3" y="38"/>
                </a:cubicBezTo>
                <a:cubicBezTo>
                  <a:pt x="5" y="38"/>
                  <a:pt x="6" y="35"/>
                  <a:pt x="6" y="34"/>
                </a:cubicBezTo>
                <a:cubicBezTo>
                  <a:pt x="6" y="33"/>
                  <a:pt x="5" y="32"/>
                  <a:pt x="6" y="31"/>
                </a:cubicBezTo>
                <a:cubicBezTo>
                  <a:pt x="7" y="31"/>
                  <a:pt x="7" y="30"/>
                  <a:pt x="7" y="29"/>
                </a:cubicBezTo>
                <a:cubicBezTo>
                  <a:pt x="8" y="27"/>
                  <a:pt x="10" y="29"/>
                  <a:pt x="11" y="30"/>
                </a:cubicBezTo>
                <a:cubicBezTo>
                  <a:pt x="12" y="30"/>
                  <a:pt x="14" y="30"/>
                  <a:pt x="15" y="30"/>
                </a:cubicBezTo>
                <a:cubicBezTo>
                  <a:pt x="16" y="30"/>
                  <a:pt x="17" y="31"/>
                  <a:pt x="17" y="33"/>
                </a:cubicBezTo>
                <a:cubicBezTo>
                  <a:pt x="19" y="31"/>
                  <a:pt x="21" y="32"/>
                  <a:pt x="23" y="31"/>
                </a:cubicBezTo>
                <a:cubicBezTo>
                  <a:pt x="24" y="30"/>
                  <a:pt x="24" y="30"/>
                  <a:pt x="25" y="29"/>
                </a:cubicBezTo>
                <a:cubicBezTo>
                  <a:pt x="26" y="28"/>
                  <a:pt x="25" y="28"/>
                  <a:pt x="26" y="27"/>
                </a:cubicBezTo>
                <a:cubicBezTo>
                  <a:pt x="26" y="27"/>
                  <a:pt x="25" y="26"/>
                  <a:pt x="25" y="26"/>
                </a:cubicBezTo>
                <a:cubicBezTo>
                  <a:pt x="29" y="26"/>
                  <a:pt x="34" y="24"/>
                  <a:pt x="38" y="22"/>
                </a:cubicBezTo>
                <a:cubicBezTo>
                  <a:pt x="41" y="20"/>
                  <a:pt x="39" y="14"/>
                  <a:pt x="43" y="13"/>
                </a:cubicBezTo>
                <a:cubicBezTo>
                  <a:pt x="44" y="12"/>
                  <a:pt x="47" y="13"/>
                  <a:pt x="48" y="12"/>
                </a:cubicBezTo>
                <a:cubicBezTo>
                  <a:pt x="49" y="12"/>
                  <a:pt x="49" y="10"/>
                  <a:pt x="50" y="10"/>
                </a:cubicBezTo>
                <a:cubicBezTo>
                  <a:pt x="52" y="9"/>
                  <a:pt x="53" y="11"/>
                  <a:pt x="54" y="11"/>
                </a:cubicBezTo>
                <a:cubicBezTo>
                  <a:pt x="55" y="12"/>
                  <a:pt x="57" y="11"/>
                  <a:pt x="59" y="11"/>
                </a:cubicBezTo>
                <a:cubicBezTo>
                  <a:pt x="61" y="11"/>
                  <a:pt x="63" y="11"/>
                  <a:pt x="64" y="12"/>
                </a:cubicBezTo>
                <a:cubicBezTo>
                  <a:pt x="65" y="14"/>
                  <a:pt x="67" y="12"/>
                  <a:pt x="69" y="13"/>
                </a:cubicBezTo>
                <a:cubicBezTo>
                  <a:pt x="69" y="13"/>
                  <a:pt x="70" y="14"/>
                  <a:pt x="71" y="15"/>
                </a:cubicBezTo>
                <a:cubicBezTo>
                  <a:pt x="72" y="16"/>
                  <a:pt x="73" y="14"/>
                  <a:pt x="74" y="15"/>
                </a:cubicBezTo>
                <a:cubicBezTo>
                  <a:pt x="74" y="13"/>
                  <a:pt x="77" y="13"/>
                  <a:pt x="78" y="13"/>
                </a:cubicBezTo>
                <a:cubicBezTo>
                  <a:pt x="79" y="12"/>
                  <a:pt x="79" y="13"/>
                  <a:pt x="79" y="12"/>
                </a:cubicBezTo>
                <a:cubicBezTo>
                  <a:pt x="80" y="12"/>
                  <a:pt x="80" y="11"/>
                  <a:pt x="81" y="12"/>
                </a:cubicBezTo>
                <a:cubicBezTo>
                  <a:pt x="82" y="12"/>
                  <a:pt x="82" y="14"/>
                  <a:pt x="84" y="14"/>
                </a:cubicBezTo>
                <a:cubicBezTo>
                  <a:pt x="86" y="13"/>
                  <a:pt x="84" y="11"/>
                  <a:pt x="85" y="10"/>
                </a:cubicBezTo>
                <a:cubicBezTo>
                  <a:pt x="88" y="8"/>
                  <a:pt x="91" y="10"/>
                  <a:pt x="92" y="9"/>
                </a:cubicBezTo>
                <a:cubicBezTo>
                  <a:pt x="94" y="8"/>
                  <a:pt x="92" y="8"/>
                  <a:pt x="92" y="7"/>
                </a:cubicBezTo>
                <a:cubicBezTo>
                  <a:pt x="92" y="6"/>
                  <a:pt x="94" y="4"/>
                  <a:pt x="95" y="3"/>
                </a:cubicBezTo>
                <a:cubicBezTo>
                  <a:pt x="97" y="0"/>
                  <a:pt x="102" y="0"/>
                  <a:pt x="103" y="3"/>
                </a:cubicBezTo>
                <a:cubicBezTo>
                  <a:pt x="103" y="4"/>
                  <a:pt x="102" y="6"/>
                  <a:pt x="103" y="6"/>
                </a:cubicBezTo>
                <a:cubicBezTo>
                  <a:pt x="104" y="6"/>
                  <a:pt x="105" y="5"/>
                  <a:pt x="106" y="6"/>
                </a:cubicBezTo>
                <a:cubicBezTo>
                  <a:pt x="106" y="7"/>
                  <a:pt x="105" y="10"/>
                  <a:pt x="105" y="11"/>
                </a:cubicBezTo>
                <a:cubicBezTo>
                  <a:pt x="104" y="13"/>
                  <a:pt x="104" y="14"/>
                  <a:pt x="104" y="15"/>
                </a:cubicBezTo>
                <a:cubicBezTo>
                  <a:pt x="105" y="19"/>
                  <a:pt x="109" y="17"/>
                  <a:pt x="112" y="15"/>
                </a:cubicBezTo>
                <a:cubicBezTo>
                  <a:pt x="113" y="14"/>
                  <a:pt x="115" y="15"/>
                  <a:pt x="116" y="14"/>
                </a:cubicBezTo>
                <a:cubicBezTo>
                  <a:pt x="117" y="12"/>
                  <a:pt x="119" y="11"/>
                  <a:pt x="121" y="11"/>
                </a:cubicBezTo>
                <a:cubicBezTo>
                  <a:pt x="123" y="10"/>
                  <a:pt x="128" y="10"/>
                  <a:pt x="125" y="12"/>
                </a:cubicBezTo>
                <a:cubicBezTo>
                  <a:pt x="127" y="13"/>
                  <a:pt x="130" y="11"/>
                  <a:pt x="132" y="11"/>
                </a:cubicBezTo>
                <a:cubicBezTo>
                  <a:pt x="133" y="10"/>
                  <a:pt x="137" y="12"/>
                  <a:pt x="137" y="12"/>
                </a:cubicBezTo>
                <a:cubicBezTo>
                  <a:pt x="136" y="13"/>
                  <a:pt x="135" y="12"/>
                  <a:pt x="134" y="12"/>
                </a:cubicBezTo>
                <a:cubicBezTo>
                  <a:pt x="133" y="13"/>
                  <a:pt x="133" y="14"/>
                  <a:pt x="134" y="14"/>
                </a:cubicBezTo>
                <a:cubicBezTo>
                  <a:pt x="133" y="15"/>
                  <a:pt x="131" y="16"/>
                  <a:pt x="130" y="16"/>
                </a:cubicBezTo>
                <a:cubicBezTo>
                  <a:pt x="128" y="17"/>
                  <a:pt x="127" y="16"/>
                  <a:pt x="126" y="16"/>
                </a:cubicBezTo>
                <a:cubicBezTo>
                  <a:pt x="123" y="15"/>
                  <a:pt x="119" y="16"/>
                  <a:pt x="116" y="16"/>
                </a:cubicBezTo>
                <a:cubicBezTo>
                  <a:pt x="114" y="17"/>
                  <a:pt x="113" y="17"/>
                  <a:pt x="112" y="18"/>
                </a:cubicBezTo>
                <a:cubicBezTo>
                  <a:pt x="110" y="18"/>
                  <a:pt x="109" y="20"/>
                  <a:pt x="108" y="20"/>
                </a:cubicBezTo>
                <a:cubicBezTo>
                  <a:pt x="106" y="21"/>
                  <a:pt x="106" y="20"/>
                  <a:pt x="105" y="21"/>
                </a:cubicBezTo>
                <a:cubicBezTo>
                  <a:pt x="104" y="22"/>
                  <a:pt x="103" y="23"/>
                  <a:pt x="102" y="23"/>
                </a:cubicBezTo>
                <a:cubicBezTo>
                  <a:pt x="102" y="24"/>
                  <a:pt x="103" y="25"/>
                  <a:pt x="103" y="25"/>
                </a:cubicBezTo>
                <a:cubicBezTo>
                  <a:pt x="104" y="26"/>
                  <a:pt x="104" y="28"/>
                  <a:pt x="105" y="28"/>
                </a:cubicBezTo>
                <a:cubicBezTo>
                  <a:pt x="106" y="28"/>
                  <a:pt x="106" y="29"/>
                  <a:pt x="106" y="30"/>
                </a:cubicBezTo>
                <a:cubicBezTo>
                  <a:pt x="106" y="32"/>
                  <a:pt x="106" y="32"/>
                  <a:pt x="106" y="32"/>
                </a:cubicBezTo>
                <a:cubicBezTo>
                  <a:pt x="105" y="33"/>
                  <a:pt x="105" y="34"/>
                  <a:pt x="104" y="35"/>
                </a:cubicBezTo>
                <a:cubicBezTo>
                  <a:pt x="103" y="35"/>
                  <a:pt x="102" y="36"/>
                  <a:pt x="101" y="37"/>
                </a:cubicBezTo>
                <a:cubicBezTo>
                  <a:pt x="101" y="37"/>
                  <a:pt x="101" y="38"/>
                  <a:pt x="101" y="38"/>
                </a:cubicBezTo>
                <a:cubicBezTo>
                  <a:pt x="100" y="38"/>
                  <a:pt x="100" y="38"/>
                  <a:pt x="100" y="39"/>
                </a:cubicBezTo>
                <a:cubicBezTo>
                  <a:pt x="100" y="39"/>
                  <a:pt x="101" y="40"/>
                  <a:pt x="101" y="40"/>
                </a:cubicBezTo>
                <a:cubicBezTo>
                  <a:pt x="103" y="42"/>
                  <a:pt x="99" y="44"/>
                  <a:pt x="98" y="44"/>
                </a:cubicBezTo>
                <a:cubicBezTo>
                  <a:pt x="96" y="44"/>
                  <a:pt x="95" y="44"/>
                  <a:pt x="93" y="44"/>
                </a:cubicBezTo>
                <a:cubicBezTo>
                  <a:pt x="93" y="44"/>
                  <a:pt x="90" y="43"/>
                  <a:pt x="90" y="43"/>
                </a:cubicBezTo>
                <a:cubicBezTo>
                  <a:pt x="88" y="45"/>
                  <a:pt x="92" y="47"/>
                  <a:pt x="92" y="48"/>
                </a:cubicBezTo>
                <a:cubicBezTo>
                  <a:pt x="93" y="48"/>
                  <a:pt x="94" y="50"/>
                  <a:pt x="93" y="50"/>
                </a:cubicBezTo>
                <a:cubicBezTo>
                  <a:pt x="92" y="51"/>
                  <a:pt x="90" y="53"/>
                  <a:pt x="89" y="52"/>
                </a:cubicBezTo>
                <a:cubicBezTo>
                  <a:pt x="87" y="51"/>
                  <a:pt x="86" y="53"/>
                  <a:pt x="86" y="55"/>
                </a:cubicBezTo>
                <a:cubicBezTo>
                  <a:pt x="86" y="56"/>
                  <a:pt x="85" y="57"/>
                  <a:pt x="84" y="58"/>
                </a:cubicBezTo>
                <a:cubicBezTo>
                  <a:pt x="83" y="59"/>
                  <a:pt x="84" y="60"/>
                  <a:pt x="84" y="61"/>
                </a:cubicBezTo>
                <a:cubicBezTo>
                  <a:pt x="84" y="63"/>
                  <a:pt x="83" y="65"/>
                  <a:pt x="81" y="66"/>
                </a:cubicBezTo>
                <a:cubicBezTo>
                  <a:pt x="79" y="67"/>
                  <a:pt x="79" y="66"/>
                  <a:pt x="79" y="65"/>
                </a:cubicBezTo>
                <a:cubicBezTo>
                  <a:pt x="78" y="65"/>
                  <a:pt x="76" y="64"/>
                  <a:pt x="76" y="65"/>
                </a:cubicBezTo>
                <a:cubicBezTo>
                  <a:pt x="72" y="64"/>
                  <a:pt x="71" y="67"/>
                  <a:pt x="68" y="68"/>
                </a:cubicBezTo>
                <a:cubicBezTo>
                  <a:pt x="68" y="69"/>
                  <a:pt x="69" y="69"/>
                  <a:pt x="70" y="69"/>
                </a:cubicBezTo>
                <a:cubicBezTo>
                  <a:pt x="68" y="70"/>
                  <a:pt x="66" y="70"/>
                  <a:pt x="65" y="70"/>
                </a:cubicBezTo>
                <a:cubicBezTo>
                  <a:pt x="63" y="70"/>
                  <a:pt x="63" y="69"/>
                  <a:pt x="62" y="69"/>
                </a:cubicBezTo>
                <a:cubicBezTo>
                  <a:pt x="60" y="69"/>
                  <a:pt x="59" y="72"/>
                  <a:pt x="58" y="73"/>
                </a:cubicBezTo>
                <a:cubicBezTo>
                  <a:pt x="56" y="74"/>
                  <a:pt x="56" y="73"/>
                  <a:pt x="56" y="75"/>
                </a:cubicBezTo>
                <a:cubicBezTo>
                  <a:pt x="55" y="77"/>
                  <a:pt x="56" y="78"/>
                  <a:pt x="55" y="79"/>
                </a:cubicBezTo>
                <a:cubicBezTo>
                  <a:pt x="55" y="80"/>
                  <a:pt x="55" y="81"/>
                  <a:pt x="55" y="81"/>
                </a:cubicBezTo>
                <a:cubicBezTo>
                  <a:pt x="55" y="82"/>
                  <a:pt x="55" y="82"/>
                  <a:pt x="55" y="82"/>
                </a:cubicBezTo>
                <a:cubicBezTo>
                  <a:pt x="56" y="84"/>
                  <a:pt x="48" y="85"/>
                  <a:pt x="47" y="86"/>
                </a:cubicBezTo>
                <a:cubicBezTo>
                  <a:pt x="46" y="86"/>
                  <a:pt x="44" y="86"/>
                  <a:pt x="42" y="86"/>
                </a:cubicBezTo>
                <a:cubicBezTo>
                  <a:pt x="41" y="86"/>
                  <a:pt x="39" y="86"/>
                  <a:pt x="37" y="86"/>
                </a:cubicBezTo>
                <a:cubicBezTo>
                  <a:pt x="35" y="87"/>
                  <a:pt x="35" y="88"/>
                  <a:pt x="33" y="87"/>
                </a:cubicBezTo>
                <a:cubicBezTo>
                  <a:pt x="31" y="87"/>
                  <a:pt x="30" y="87"/>
                  <a:pt x="28" y="87"/>
                </a:cubicBezTo>
                <a:cubicBezTo>
                  <a:pt x="24" y="87"/>
                  <a:pt x="20" y="88"/>
                  <a:pt x="17" y="87"/>
                </a:cubicBezTo>
                <a:cubicBezTo>
                  <a:pt x="12" y="86"/>
                  <a:pt x="8" y="84"/>
                  <a:pt x="4" y="83"/>
                </a:cubicBezTo>
                <a:cubicBezTo>
                  <a:pt x="6" y="81"/>
                  <a:pt x="8" y="79"/>
                  <a:pt x="10" y="77"/>
                </a:cubicBezTo>
                <a:cubicBezTo>
                  <a:pt x="12" y="75"/>
                  <a:pt x="13" y="73"/>
                  <a:pt x="13" y="71"/>
                </a:cubicBezTo>
                <a:cubicBezTo>
                  <a:pt x="12" y="67"/>
                  <a:pt x="4" y="70"/>
                  <a:pt x="4" y="65"/>
                </a:cubicBezTo>
                <a:cubicBezTo>
                  <a:pt x="3" y="63"/>
                  <a:pt x="4" y="60"/>
                  <a:pt x="3" y="57"/>
                </a:cubicBezTo>
                <a:cubicBezTo>
                  <a:pt x="2" y="55"/>
                  <a:pt x="0" y="53"/>
                  <a:pt x="3" y="50"/>
                </a:cubicBezTo>
                <a:cubicBezTo>
                  <a:pt x="5" y="48"/>
                  <a:pt x="4" y="48"/>
                  <a:pt x="2" y="48"/>
                </a:cubicBezTo>
                <a:cubicBezTo>
                  <a:pt x="0" y="47"/>
                  <a:pt x="1" y="44"/>
                  <a:pt x="0" y="4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44" name="Freeform 62">
            <a:extLst>
              <a:ext uri="{FF2B5EF4-FFF2-40B4-BE49-F238E27FC236}">
                <a16:creationId xmlns:a16="http://schemas.microsoft.com/office/drawing/2014/main" id="{C5634F6A-F0ED-DC40-BB04-DF7745AC3BB1}"/>
              </a:ext>
            </a:extLst>
          </p:cNvPr>
          <p:cNvSpPr>
            <a:spLocks noEditPoints="1"/>
          </p:cNvSpPr>
          <p:nvPr/>
        </p:nvSpPr>
        <p:spPr bwMode="auto">
          <a:xfrm>
            <a:off x="8285095" y="3682134"/>
            <a:ext cx="137793" cy="215402"/>
          </a:xfrm>
          <a:custGeom>
            <a:avLst/>
            <a:gdLst>
              <a:gd name="T0" fmla="*/ 25 w 46"/>
              <a:gd name="T1" fmla="*/ 31 h 56"/>
              <a:gd name="T2" fmla="*/ 25 w 46"/>
              <a:gd name="T3" fmla="*/ 37 h 56"/>
              <a:gd name="T4" fmla="*/ 26 w 46"/>
              <a:gd name="T5" fmla="*/ 35 h 56"/>
              <a:gd name="T6" fmla="*/ 25 w 46"/>
              <a:gd name="T7" fmla="*/ 38 h 56"/>
              <a:gd name="T8" fmla="*/ 26 w 46"/>
              <a:gd name="T9" fmla="*/ 43 h 56"/>
              <a:gd name="T10" fmla="*/ 26 w 46"/>
              <a:gd name="T11" fmla="*/ 37 h 56"/>
              <a:gd name="T12" fmla="*/ 25 w 46"/>
              <a:gd name="T13" fmla="*/ 44 h 56"/>
              <a:gd name="T14" fmla="*/ 26 w 46"/>
              <a:gd name="T15" fmla="*/ 40 h 56"/>
              <a:gd name="T16" fmla="*/ 30 w 46"/>
              <a:gd name="T17" fmla="*/ 43 h 56"/>
              <a:gd name="T18" fmla="*/ 34 w 46"/>
              <a:gd name="T19" fmla="*/ 41 h 56"/>
              <a:gd name="T20" fmla="*/ 38 w 46"/>
              <a:gd name="T21" fmla="*/ 45 h 56"/>
              <a:gd name="T22" fmla="*/ 38 w 46"/>
              <a:gd name="T23" fmla="*/ 49 h 56"/>
              <a:gd name="T24" fmla="*/ 4 w 46"/>
              <a:gd name="T25" fmla="*/ 1 h 56"/>
              <a:gd name="T26" fmla="*/ 11 w 46"/>
              <a:gd name="T27" fmla="*/ 3 h 56"/>
              <a:gd name="T28" fmla="*/ 16 w 46"/>
              <a:gd name="T29" fmla="*/ 6 h 56"/>
              <a:gd name="T30" fmla="*/ 19 w 46"/>
              <a:gd name="T31" fmla="*/ 12 h 56"/>
              <a:gd name="T32" fmla="*/ 41 w 46"/>
              <a:gd name="T33" fmla="*/ 16 h 56"/>
              <a:gd name="T34" fmla="*/ 33 w 46"/>
              <a:gd name="T35" fmla="*/ 24 h 56"/>
              <a:gd name="T36" fmla="*/ 33 w 46"/>
              <a:gd name="T37" fmla="*/ 32 h 56"/>
              <a:gd name="T38" fmla="*/ 38 w 46"/>
              <a:gd name="T39" fmla="*/ 28 h 56"/>
              <a:gd name="T40" fmla="*/ 44 w 46"/>
              <a:gd name="T41" fmla="*/ 43 h 56"/>
              <a:gd name="T42" fmla="*/ 42 w 46"/>
              <a:gd name="T43" fmla="*/ 56 h 56"/>
              <a:gd name="T44" fmla="*/ 38 w 46"/>
              <a:gd name="T45" fmla="*/ 40 h 56"/>
              <a:gd name="T46" fmla="*/ 32 w 46"/>
              <a:gd name="T47" fmla="*/ 37 h 56"/>
              <a:gd name="T48" fmla="*/ 29 w 46"/>
              <a:gd name="T49" fmla="*/ 38 h 56"/>
              <a:gd name="T50" fmla="*/ 26 w 46"/>
              <a:gd name="T51" fmla="*/ 31 h 56"/>
              <a:gd name="T52" fmla="*/ 26 w 46"/>
              <a:gd name="T53" fmla="*/ 29 h 56"/>
              <a:gd name="T54" fmla="*/ 22 w 46"/>
              <a:gd name="T55" fmla="*/ 30 h 56"/>
              <a:gd name="T56" fmla="*/ 23 w 46"/>
              <a:gd name="T57" fmla="*/ 37 h 56"/>
              <a:gd name="T58" fmla="*/ 24 w 46"/>
              <a:gd name="T59" fmla="*/ 43 h 56"/>
              <a:gd name="T60" fmla="*/ 21 w 46"/>
              <a:gd name="T61" fmla="*/ 45 h 56"/>
              <a:gd name="T62" fmla="*/ 20 w 46"/>
              <a:gd name="T63" fmla="*/ 44 h 56"/>
              <a:gd name="T64" fmla="*/ 20 w 46"/>
              <a:gd name="T65" fmla="*/ 39 h 56"/>
              <a:gd name="T66" fmla="*/ 17 w 46"/>
              <a:gd name="T67" fmla="*/ 45 h 56"/>
              <a:gd name="T68" fmla="*/ 16 w 46"/>
              <a:gd name="T69" fmla="*/ 44 h 56"/>
              <a:gd name="T70" fmla="*/ 14 w 46"/>
              <a:gd name="T71" fmla="*/ 44 h 56"/>
              <a:gd name="T72" fmla="*/ 10 w 46"/>
              <a:gd name="T73" fmla="*/ 38 h 56"/>
              <a:gd name="T74" fmla="*/ 8 w 46"/>
              <a:gd name="T75" fmla="*/ 32 h 56"/>
              <a:gd name="T76" fmla="*/ 8 w 46"/>
              <a:gd name="T77" fmla="*/ 25 h 56"/>
              <a:gd name="T78" fmla="*/ 1 w 46"/>
              <a:gd name="T79" fmla="*/ 18 h 56"/>
              <a:gd name="T80" fmla="*/ 10 w 46"/>
              <a:gd name="T81" fmla="*/ 14 h 56"/>
              <a:gd name="T82" fmla="*/ 4 w 46"/>
              <a:gd name="T83"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56">
                <a:moveTo>
                  <a:pt x="25" y="31"/>
                </a:moveTo>
                <a:cubicBezTo>
                  <a:pt x="24" y="31"/>
                  <a:pt x="24" y="31"/>
                  <a:pt x="24" y="31"/>
                </a:cubicBezTo>
                <a:cubicBezTo>
                  <a:pt x="24" y="31"/>
                  <a:pt x="25" y="31"/>
                  <a:pt x="25" y="31"/>
                </a:cubicBezTo>
                <a:cubicBezTo>
                  <a:pt x="25" y="31"/>
                  <a:pt x="25" y="31"/>
                  <a:pt x="25" y="31"/>
                </a:cubicBezTo>
                <a:moveTo>
                  <a:pt x="24" y="36"/>
                </a:moveTo>
                <a:cubicBezTo>
                  <a:pt x="24" y="37"/>
                  <a:pt x="24" y="37"/>
                  <a:pt x="25" y="37"/>
                </a:cubicBezTo>
                <a:cubicBezTo>
                  <a:pt x="25" y="37"/>
                  <a:pt x="26" y="36"/>
                  <a:pt x="26" y="36"/>
                </a:cubicBezTo>
                <a:cubicBezTo>
                  <a:pt x="26" y="35"/>
                  <a:pt x="25" y="36"/>
                  <a:pt x="24" y="36"/>
                </a:cubicBezTo>
                <a:moveTo>
                  <a:pt x="26" y="35"/>
                </a:moveTo>
                <a:cubicBezTo>
                  <a:pt x="26" y="35"/>
                  <a:pt x="26" y="35"/>
                  <a:pt x="26" y="35"/>
                </a:cubicBezTo>
                <a:cubicBezTo>
                  <a:pt x="26" y="35"/>
                  <a:pt x="26" y="35"/>
                  <a:pt x="26" y="35"/>
                </a:cubicBezTo>
                <a:moveTo>
                  <a:pt x="25" y="38"/>
                </a:moveTo>
                <a:cubicBezTo>
                  <a:pt x="25" y="39"/>
                  <a:pt x="26" y="39"/>
                  <a:pt x="26" y="40"/>
                </a:cubicBezTo>
                <a:cubicBezTo>
                  <a:pt x="26" y="41"/>
                  <a:pt x="26" y="41"/>
                  <a:pt x="26" y="42"/>
                </a:cubicBezTo>
                <a:cubicBezTo>
                  <a:pt x="26" y="42"/>
                  <a:pt x="25" y="45"/>
                  <a:pt x="26" y="43"/>
                </a:cubicBezTo>
                <a:cubicBezTo>
                  <a:pt x="26" y="44"/>
                  <a:pt x="26" y="44"/>
                  <a:pt x="26" y="44"/>
                </a:cubicBezTo>
                <a:cubicBezTo>
                  <a:pt x="28" y="45"/>
                  <a:pt x="28" y="40"/>
                  <a:pt x="28" y="40"/>
                </a:cubicBezTo>
                <a:cubicBezTo>
                  <a:pt x="28" y="39"/>
                  <a:pt x="26" y="38"/>
                  <a:pt x="26" y="37"/>
                </a:cubicBezTo>
                <a:cubicBezTo>
                  <a:pt x="26" y="36"/>
                  <a:pt x="25" y="37"/>
                  <a:pt x="25" y="38"/>
                </a:cubicBezTo>
                <a:moveTo>
                  <a:pt x="25" y="44"/>
                </a:moveTo>
                <a:cubicBezTo>
                  <a:pt x="25" y="44"/>
                  <a:pt x="25" y="43"/>
                  <a:pt x="25" y="44"/>
                </a:cubicBezTo>
                <a:cubicBezTo>
                  <a:pt x="25" y="44"/>
                  <a:pt x="25" y="43"/>
                  <a:pt x="25" y="43"/>
                </a:cubicBezTo>
                <a:cubicBezTo>
                  <a:pt x="25" y="44"/>
                  <a:pt x="25" y="44"/>
                  <a:pt x="25" y="44"/>
                </a:cubicBezTo>
                <a:moveTo>
                  <a:pt x="26" y="40"/>
                </a:moveTo>
                <a:cubicBezTo>
                  <a:pt x="26" y="40"/>
                  <a:pt x="26" y="41"/>
                  <a:pt x="26" y="41"/>
                </a:cubicBezTo>
                <a:cubicBezTo>
                  <a:pt x="26" y="41"/>
                  <a:pt x="26" y="40"/>
                  <a:pt x="26" y="40"/>
                </a:cubicBezTo>
                <a:moveTo>
                  <a:pt x="30" y="43"/>
                </a:moveTo>
                <a:cubicBezTo>
                  <a:pt x="32" y="42"/>
                  <a:pt x="31" y="40"/>
                  <a:pt x="30" y="39"/>
                </a:cubicBezTo>
                <a:cubicBezTo>
                  <a:pt x="30" y="40"/>
                  <a:pt x="30" y="42"/>
                  <a:pt x="30" y="43"/>
                </a:cubicBezTo>
                <a:moveTo>
                  <a:pt x="34" y="41"/>
                </a:moveTo>
                <a:cubicBezTo>
                  <a:pt x="35" y="40"/>
                  <a:pt x="34" y="39"/>
                  <a:pt x="33" y="38"/>
                </a:cubicBezTo>
                <a:cubicBezTo>
                  <a:pt x="33" y="39"/>
                  <a:pt x="34" y="40"/>
                  <a:pt x="34" y="41"/>
                </a:cubicBezTo>
                <a:moveTo>
                  <a:pt x="38" y="45"/>
                </a:moveTo>
                <a:cubicBezTo>
                  <a:pt x="37" y="45"/>
                  <a:pt x="37" y="46"/>
                  <a:pt x="37" y="47"/>
                </a:cubicBezTo>
                <a:cubicBezTo>
                  <a:pt x="38" y="46"/>
                  <a:pt x="38" y="45"/>
                  <a:pt x="38" y="45"/>
                </a:cubicBezTo>
                <a:moveTo>
                  <a:pt x="38" y="49"/>
                </a:moveTo>
                <a:cubicBezTo>
                  <a:pt x="39" y="49"/>
                  <a:pt x="39" y="47"/>
                  <a:pt x="38" y="47"/>
                </a:cubicBezTo>
                <a:cubicBezTo>
                  <a:pt x="38" y="47"/>
                  <a:pt x="38" y="48"/>
                  <a:pt x="38" y="49"/>
                </a:cubicBezTo>
                <a:moveTo>
                  <a:pt x="4" y="1"/>
                </a:moveTo>
                <a:cubicBezTo>
                  <a:pt x="5" y="0"/>
                  <a:pt x="5" y="0"/>
                  <a:pt x="5" y="0"/>
                </a:cubicBezTo>
                <a:cubicBezTo>
                  <a:pt x="6" y="0"/>
                  <a:pt x="7" y="1"/>
                  <a:pt x="8" y="2"/>
                </a:cubicBezTo>
                <a:cubicBezTo>
                  <a:pt x="8" y="3"/>
                  <a:pt x="10" y="3"/>
                  <a:pt x="11" y="3"/>
                </a:cubicBezTo>
                <a:cubicBezTo>
                  <a:pt x="11" y="3"/>
                  <a:pt x="10" y="2"/>
                  <a:pt x="10" y="2"/>
                </a:cubicBezTo>
                <a:cubicBezTo>
                  <a:pt x="12" y="1"/>
                  <a:pt x="12" y="3"/>
                  <a:pt x="12" y="4"/>
                </a:cubicBezTo>
                <a:cubicBezTo>
                  <a:pt x="12" y="5"/>
                  <a:pt x="15" y="5"/>
                  <a:pt x="16" y="6"/>
                </a:cubicBezTo>
                <a:cubicBezTo>
                  <a:pt x="16" y="5"/>
                  <a:pt x="17" y="5"/>
                  <a:pt x="16" y="4"/>
                </a:cubicBezTo>
                <a:cubicBezTo>
                  <a:pt x="19" y="4"/>
                  <a:pt x="19" y="9"/>
                  <a:pt x="19" y="10"/>
                </a:cubicBezTo>
                <a:cubicBezTo>
                  <a:pt x="18" y="11"/>
                  <a:pt x="18" y="12"/>
                  <a:pt x="19" y="12"/>
                </a:cubicBezTo>
                <a:cubicBezTo>
                  <a:pt x="21" y="13"/>
                  <a:pt x="23" y="13"/>
                  <a:pt x="25" y="13"/>
                </a:cubicBezTo>
                <a:cubicBezTo>
                  <a:pt x="30" y="13"/>
                  <a:pt x="34" y="13"/>
                  <a:pt x="39" y="14"/>
                </a:cubicBezTo>
                <a:cubicBezTo>
                  <a:pt x="41" y="14"/>
                  <a:pt x="46" y="17"/>
                  <a:pt x="41" y="16"/>
                </a:cubicBezTo>
                <a:cubicBezTo>
                  <a:pt x="42" y="19"/>
                  <a:pt x="38" y="21"/>
                  <a:pt x="38" y="23"/>
                </a:cubicBezTo>
                <a:cubicBezTo>
                  <a:pt x="37" y="22"/>
                  <a:pt x="36" y="24"/>
                  <a:pt x="36" y="23"/>
                </a:cubicBezTo>
                <a:cubicBezTo>
                  <a:pt x="36" y="24"/>
                  <a:pt x="34" y="24"/>
                  <a:pt x="33" y="24"/>
                </a:cubicBezTo>
                <a:cubicBezTo>
                  <a:pt x="33" y="25"/>
                  <a:pt x="31" y="27"/>
                  <a:pt x="31" y="28"/>
                </a:cubicBezTo>
                <a:cubicBezTo>
                  <a:pt x="31" y="30"/>
                  <a:pt x="32" y="32"/>
                  <a:pt x="33" y="34"/>
                </a:cubicBezTo>
                <a:cubicBezTo>
                  <a:pt x="33" y="33"/>
                  <a:pt x="33" y="33"/>
                  <a:pt x="33" y="32"/>
                </a:cubicBezTo>
                <a:cubicBezTo>
                  <a:pt x="34" y="32"/>
                  <a:pt x="35" y="36"/>
                  <a:pt x="37" y="34"/>
                </a:cubicBezTo>
                <a:cubicBezTo>
                  <a:pt x="38" y="33"/>
                  <a:pt x="37" y="32"/>
                  <a:pt x="37" y="30"/>
                </a:cubicBezTo>
                <a:cubicBezTo>
                  <a:pt x="38" y="29"/>
                  <a:pt x="39" y="29"/>
                  <a:pt x="38" y="28"/>
                </a:cubicBezTo>
                <a:cubicBezTo>
                  <a:pt x="39" y="29"/>
                  <a:pt x="41" y="26"/>
                  <a:pt x="42" y="28"/>
                </a:cubicBezTo>
                <a:cubicBezTo>
                  <a:pt x="42" y="30"/>
                  <a:pt x="42" y="32"/>
                  <a:pt x="43" y="35"/>
                </a:cubicBezTo>
                <a:cubicBezTo>
                  <a:pt x="43" y="37"/>
                  <a:pt x="44" y="40"/>
                  <a:pt x="44" y="43"/>
                </a:cubicBezTo>
                <a:cubicBezTo>
                  <a:pt x="45" y="45"/>
                  <a:pt x="44" y="48"/>
                  <a:pt x="45" y="51"/>
                </a:cubicBezTo>
                <a:cubicBezTo>
                  <a:pt x="44" y="51"/>
                  <a:pt x="43" y="49"/>
                  <a:pt x="42" y="50"/>
                </a:cubicBezTo>
                <a:cubicBezTo>
                  <a:pt x="40" y="50"/>
                  <a:pt x="42" y="55"/>
                  <a:pt x="42" y="56"/>
                </a:cubicBezTo>
                <a:cubicBezTo>
                  <a:pt x="41" y="54"/>
                  <a:pt x="40" y="53"/>
                  <a:pt x="39" y="52"/>
                </a:cubicBezTo>
                <a:cubicBezTo>
                  <a:pt x="39" y="50"/>
                  <a:pt x="39" y="49"/>
                  <a:pt x="39" y="48"/>
                </a:cubicBezTo>
                <a:cubicBezTo>
                  <a:pt x="39" y="45"/>
                  <a:pt x="35" y="43"/>
                  <a:pt x="38" y="40"/>
                </a:cubicBezTo>
                <a:cubicBezTo>
                  <a:pt x="37" y="40"/>
                  <a:pt x="37" y="41"/>
                  <a:pt x="37" y="42"/>
                </a:cubicBezTo>
                <a:cubicBezTo>
                  <a:pt x="36" y="40"/>
                  <a:pt x="33" y="38"/>
                  <a:pt x="34" y="35"/>
                </a:cubicBezTo>
                <a:cubicBezTo>
                  <a:pt x="34" y="36"/>
                  <a:pt x="32" y="37"/>
                  <a:pt x="32" y="37"/>
                </a:cubicBezTo>
                <a:cubicBezTo>
                  <a:pt x="31" y="38"/>
                  <a:pt x="31" y="38"/>
                  <a:pt x="31" y="38"/>
                </a:cubicBezTo>
                <a:cubicBezTo>
                  <a:pt x="30" y="39"/>
                  <a:pt x="30" y="38"/>
                  <a:pt x="29" y="38"/>
                </a:cubicBezTo>
                <a:cubicBezTo>
                  <a:pt x="29" y="38"/>
                  <a:pt x="29" y="38"/>
                  <a:pt x="29" y="38"/>
                </a:cubicBezTo>
                <a:cubicBezTo>
                  <a:pt x="28" y="39"/>
                  <a:pt x="27" y="35"/>
                  <a:pt x="26" y="34"/>
                </a:cubicBezTo>
                <a:cubicBezTo>
                  <a:pt x="26" y="34"/>
                  <a:pt x="26" y="33"/>
                  <a:pt x="26" y="33"/>
                </a:cubicBezTo>
                <a:cubicBezTo>
                  <a:pt x="26" y="32"/>
                  <a:pt x="26" y="31"/>
                  <a:pt x="26" y="31"/>
                </a:cubicBezTo>
                <a:cubicBezTo>
                  <a:pt x="26" y="30"/>
                  <a:pt x="27" y="30"/>
                  <a:pt x="26" y="29"/>
                </a:cubicBezTo>
                <a:cubicBezTo>
                  <a:pt x="26" y="30"/>
                  <a:pt x="27" y="29"/>
                  <a:pt x="26" y="30"/>
                </a:cubicBezTo>
                <a:cubicBezTo>
                  <a:pt x="26" y="29"/>
                  <a:pt x="26" y="29"/>
                  <a:pt x="26" y="29"/>
                </a:cubicBezTo>
                <a:cubicBezTo>
                  <a:pt x="25" y="29"/>
                  <a:pt x="25" y="29"/>
                  <a:pt x="24" y="29"/>
                </a:cubicBezTo>
                <a:cubicBezTo>
                  <a:pt x="25" y="29"/>
                  <a:pt x="26" y="31"/>
                  <a:pt x="25" y="31"/>
                </a:cubicBezTo>
                <a:cubicBezTo>
                  <a:pt x="24" y="31"/>
                  <a:pt x="23" y="30"/>
                  <a:pt x="22" y="30"/>
                </a:cubicBezTo>
                <a:cubicBezTo>
                  <a:pt x="23" y="31"/>
                  <a:pt x="25" y="31"/>
                  <a:pt x="26" y="32"/>
                </a:cubicBezTo>
                <a:cubicBezTo>
                  <a:pt x="26" y="33"/>
                  <a:pt x="25" y="34"/>
                  <a:pt x="24" y="34"/>
                </a:cubicBezTo>
                <a:cubicBezTo>
                  <a:pt x="25" y="35"/>
                  <a:pt x="24" y="36"/>
                  <a:pt x="23" y="37"/>
                </a:cubicBezTo>
                <a:cubicBezTo>
                  <a:pt x="25" y="37"/>
                  <a:pt x="24" y="38"/>
                  <a:pt x="24" y="39"/>
                </a:cubicBezTo>
                <a:cubicBezTo>
                  <a:pt x="25" y="39"/>
                  <a:pt x="25" y="39"/>
                  <a:pt x="25" y="39"/>
                </a:cubicBezTo>
                <a:cubicBezTo>
                  <a:pt x="26" y="40"/>
                  <a:pt x="26" y="43"/>
                  <a:pt x="24" y="43"/>
                </a:cubicBezTo>
                <a:cubicBezTo>
                  <a:pt x="24" y="42"/>
                  <a:pt x="24" y="42"/>
                  <a:pt x="24" y="41"/>
                </a:cubicBezTo>
                <a:cubicBezTo>
                  <a:pt x="24" y="43"/>
                  <a:pt x="23" y="44"/>
                  <a:pt x="23" y="45"/>
                </a:cubicBezTo>
                <a:cubicBezTo>
                  <a:pt x="22" y="47"/>
                  <a:pt x="20" y="46"/>
                  <a:pt x="21" y="45"/>
                </a:cubicBezTo>
                <a:cubicBezTo>
                  <a:pt x="20" y="45"/>
                  <a:pt x="20" y="45"/>
                  <a:pt x="20" y="45"/>
                </a:cubicBezTo>
                <a:cubicBezTo>
                  <a:pt x="20" y="44"/>
                  <a:pt x="22" y="43"/>
                  <a:pt x="22" y="42"/>
                </a:cubicBezTo>
                <a:cubicBezTo>
                  <a:pt x="22" y="43"/>
                  <a:pt x="21" y="43"/>
                  <a:pt x="20" y="44"/>
                </a:cubicBezTo>
                <a:cubicBezTo>
                  <a:pt x="20" y="44"/>
                  <a:pt x="20" y="43"/>
                  <a:pt x="21" y="43"/>
                </a:cubicBezTo>
                <a:cubicBezTo>
                  <a:pt x="20" y="43"/>
                  <a:pt x="20" y="44"/>
                  <a:pt x="19" y="44"/>
                </a:cubicBezTo>
                <a:cubicBezTo>
                  <a:pt x="19" y="42"/>
                  <a:pt x="19" y="41"/>
                  <a:pt x="20" y="39"/>
                </a:cubicBezTo>
                <a:cubicBezTo>
                  <a:pt x="18" y="40"/>
                  <a:pt x="19" y="42"/>
                  <a:pt x="18" y="43"/>
                </a:cubicBezTo>
                <a:cubicBezTo>
                  <a:pt x="18" y="44"/>
                  <a:pt x="19" y="44"/>
                  <a:pt x="18" y="45"/>
                </a:cubicBezTo>
                <a:cubicBezTo>
                  <a:pt x="18" y="46"/>
                  <a:pt x="17" y="45"/>
                  <a:pt x="17" y="45"/>
                </a:cubicBezTo>
                <a:cubicBezTo>
                  <a:pt x="16" y="45"/>
                  <a:pt x="16" y="46"/>
                  <a:pt x="16" y="46"/>
                </a:cubicBezTo>
                <a:cubicBezTo>
                  <a:pt x="15" y="46"/>
                  <a:pt x="16" y="42"/>
                  <a:pt x="16" y="41"/>
                </a:cubicBezTo>
                <a:cubicBezTo>
                  <a:pt x="16" y="42"/>
                  <a:pt x="16" y="43"/>
                  <a:pt x="16" y="44"/>
                </a:cubicBezTo>
                <a:cubicBezTo>
                  <a:pt x="15" y="43"/>
                  <a:pt x="15" y="42"/>
                  <a:pt x="15" y="41"/>
                </a:cubicBezTo>
                <a:cubicBezTo>
                  <a:pt x="15" y="43"/>
                  <a:pt x="16" y="45"/>
                  <a:pt x="14" y="47"/>
                </a:cubicBezTo>
                <a:cubicBezTo>
                  <a:pt x="14" y="46"/>
                  <a:pt x="14" y="45"/>
                  <a:pt x="14" y="44"/>
                </a:cubicBezTo>
                <a:cubicBezTo>
                  <a:pt x="14" y="45"/>
                  <a:pt x="13" y="47"/>
                  <a:pt x="12" y="47"/>
                </a:cubicBezTo>
                <a:cubicBezTo>
                  <a:pt x="13" y="46"/>
                  <a:pt x="11" y="45"/>
                  <a:pt x="11" y="43"/>
                </a:cubicBezTo>
                <a:cubicBezTo>
                  <a:pt x="11" y="41"/>
                  <a:pt x="10" y="40"/>
                  <a:pt x="10" y="38"/>
                </a:cubicBezTo>
                <a:cubicBezTo>
                  <a:pt x="10" y="37"/>
                  <a:pt x="10" y="36"/>
                  <a:pt x="10" y="35"/>
                </a:cubicBezTo>
                <a:cubicBezTo>
                  <a:pt x="9" y="34"/>
                  <a:pt x="10" y="34"/>
                  <a:pt x="10" y="33"/>
                </a:cubicBezTo>
                <a:cubicBezTo>
                  <a:pt x="10" y="32"/>
                  <a:pt x="9" y="32"/>
                  <a:pt x="8" y="32"/>
                </a:cubicBezTo>
                <a:cubicBezTo>
                  <a:pt x="7" y="32"/>
                  <a:pt x="8" y="31"/>
                  <a:pt x="8" y="30"/>
                </a:cubicBezTo>
                <a:cubicBezTo>
                  <a:pt x="9" y="29"/>
                  <a:pt x="6" y="29"/>
                  <a:pt x="6" y="27"/>
                </a:cubicBezTo>
                <a:cubicBezTo>
                  <a:pt x="6" y="26"/>
                  <a:pt x="8" y="26"/>
                  <a:pt x="8" y="25"/>
                </a:cubicBezTo>
                <a:cubicBezTo>
                  <a:pt x="8" y="24"/>
                  <a:pt x="8" y="23"/>
                  <a:pt x="8" y="23"/>
                </a:cubicBezTo>
                <a:cubicBezTo>
                  <a:pt x="7" y="21"/>
                  <a:pt x="4" y="21"/>
                  <a:pt x="3" y="20"/>
                </a:cubicBezTo>
                <a:cubicBezTo>
                  <a:pt x="2" y="20"/>
                  <a:pt x="1" y="19"/>
                  <a:pt x="1" y="18"/>
                </a:cubicBezTo>
                <a:cubicBezTo>
                  <a:pt x="1" y="17"/>
                  <a:pt x="2" y="17"/>
                  <a:pt x="3" y="16"/>
                </a:cubicBezTo>
                <a:cubicBezTo>
                  <a:pt x="4" y="18"/>
                  <a:pt x="5" y="14"/>
                  <a:pt x="6" y="13"/>
                </a:cubicBezTo>
                <a:cubicBezTo>
                  <a:pt x="7" y="13"/>
                  <a:pt x="9" y="13"/>
                  <a:pt x="10" y="14"/>
                </a:cubicBezTo>
                <a:cubicBezTo>
                  <a:pt x="11" y="12"/>
                  <a:pt x="9" y="12"/>
                  <a:pt x="9" y="11"/>
                </a:cubicBezTo>
                <a:cubicBezTo>
                  <a:pt x="9" y="10"/>
                  <a:pt x="7" y="11"/>
                  <a:pt x="6" y="10"/>
                </a:cubicBezTo>
                <a:cubicBezTo>
                  <a:pt x="5" y="10"/>
                  <a:pt x="5" y="8"/>
                  <a:pt x="4" y="8"/>
                </a:cubicBezTo>
                <a:cubicBezTo>
                  <a:pt x="0" y="6"/>
                  <a:pt x="3" y="3"/>
                  <a:pt x="6" y="2"/>
                </a:cubicBezTo>
                <a:cubicBezTo>
                  <a:pt x="6" y="1"/>
                  <a:pt x="5" y="1"/>
                  <a:pt x="4"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45" name="Freeform 64">
            <a:extLst>
              <a:ext uri="{FF2B5EF4-FFF2-40B4-BE49-F238E27FC236}">
                <a16:creationId xmlns:a16="http://schemas.microsoft.com/office/drawing/2014/main" id="{73188482-36A3-5F4C-910C-EF080DA946AA}"/>
              </a:ext>
            </a:extLst>
          </p:cNvPr>
          <p:cNvSpPr>
            <a:spLocks/>
          </p:cNvSpPr>
          <p:nvPr/>
        </p:nvSpPr>
        <p:spPr bwMode="auto">
          <a:xfrm>
            <a:off x="3707488" y="3922477"/>
            <a:ext cx="112740" cy="88428"/>
          </a:xfrm>
          <a:custGeom>
            <a:avLst/>
            <a:gdLst>
              <a:gd name="T0" fmla="*/ 2 w 37"/>
              <a:gd name="T1" fmla="*/ 19 h 23"/>
              <a:gd name="T2" fmla="*/ 2 w 37"/>
              <a:gd name="T3" fmla="*/ 16 h 23"/>
              <a:gd name="T4" fmla="*/ 0 w 37"/>
              <a:gd name="T5" fmla="*/ 14 h 23"/>
              <a:gd name="T6" fmla="*/ 2 w 37"/>
              <a:gd name="T7" fmla="*/ 11 h 23"/>
              <a:gd name="T8" fmla="*/ 3 w 37"/>
              <a:gd name="T9" fmla="*/ 7 h 23"/>
              <a:gd name="T10" fmla="*/ 3 w 37"/>
              <a:gd name="T11" fmla="*/ 5 h 23"/>
              <a:gd name="T12" fmla="*/ 2 w 37"/>
              <a:gd name="T13" fmla="*/ 2 h 23"/>
              <a:gd name="T14" fmla="*/ 8 w 37"/>
              <a:gd name="T15" fmla="*/ 2 h 23"/>
              <a:gd name="T16" fmla="*/ 11 w 37"/>
              <a:gd name="T17" fmla="*/ 2 h 23"/>
              <a:gd name="T18" fmla="*/ 15 w 37"/>
              <a:gd name="T19" fmla="*/ 3 h 23"/>
              <a:gd name="T20" fmla="*/ 18 w 37"/>
              <a:gd name="T21" fmla="*/ 4 h 23"/>
              <a:gd name="T22" fmla="*/ 20 w 37"/>
              <a:gd name="T23" fmla="*/ 5 h 23"/>
              <a:gd name="T24" fmla="*/ 24 w 37"/>
              <a:gd name="T25" fmla="*/ 7 h 23"/>
              <a:gd name="T26" fmla="*/ 27 w 37"/>
              <a:gd name="T27" fmla="*/ 7 h 23"/>
              <a:gd name="T28" fmla="*/ 25 w 37"/>
              <a:gd name="T29" fmla="*/ 8 h 23"/>
              <a:gd name="T30" fmla="*/ 23 w 37"/>
              <a:gd name="T31" fmla="*/ 9 h 23"/>
              <a:gd name="T32" fmla="*/ 28 w 37"/>
              <a:gd name="T33" fmla="*/ 10 h 23"/>
              <a:gd name="T34" fmla="*/ 34 w 37"/>
              <a:gd name="T35" fmla="*/ 13 h 23"/>
              <a:gd name="T36" fmla="*/ 32 w 37"/>
              <a:gd name="T37" fmla="*/ 17 h 23"/>
              <a:gd name="T38" fmla="*/ 30 w 37"/>
              <a:gd name="T39" fmla="*/ 16 h 23"/>
              <a:gd name="T40" fmla="*/ 27 w 37"/>
              <a:gd name="T41" fmla="*/ 16 h 23"/>
              <a:gd name="T42" fmla="*/ 25 w 37"/>
              <a:gd name="T43" fmla="*/ 15 h 23"/>
              <a:gd name="T44" fmla="*/ 23 w 37"/>
              <a:gd name="T45" fmla="*/ 15 h 23"/>
              <a:gd name="T46" fmla="*/ 17 w 37"/>
              <a:gd name="T47" fmla="*/ 17 h 23"/>
              <a:gd name="T48" fmla="*/ 14 w 37"/>
              <a:gd name="T49" fmla="*/ 17 h 23"/>
              <a:gd name="T50" fmla="*/ 13 w 37"/>
              <a:gd name="T51" fmla="*/ 15 h 23"/>
              <a:gd name="T52" fmla="*/ 10 w 37"/>
              <a:gd name="T53" fmla="*/ 17 h 23"/>
              <a:gd name="T54" fmla="*/ 9 w 37"/>
              <a:gd name="T55" fmla="*/ 17 h 23"/>
              <a:gd name="T56" fmla="*/ 5 w 37"/>
              <a:gd name="T57" fmla="*/ 23 h 23"/>
              <a:gd name="T58" fmla="*/ 4 w 37"/>
              <a:gd name="T59" fmla="*/ 21 h 23"/>
              <a:gd name="T60" fmla="*/ 2 w 37"/>
              <a:gd name="T6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3">
                <a:moveTo>
                  <a:pt x="2" y="19"/>
                </a:moveTo>
                <a:cubicBezTo>
                  <a:pt x="2" y="18"/>
                  <a:pt x="3" y="17"/>
                  <a:pt x="2" y="16"/>
                </a:cubicBezTo>
                <a:cubicBezTo>
                  <a:pt x="2" y="16"/>
                  <a:pt x="1" y="14"/>
                  <a:pt x="0" y="14"/>
                </a:cubicBezTo>
                <a:cubicBezTo>
                  <a:pt x="1" y="14"/>
                  <a:pt x="4" y="12"/>
                  <a:pt x="2" y="11"/>
                </a:cubicBezTo>
                <a:cubicBezTo>
                  <a:pt x="1" y="10"/>
                  <a:pt x="5" y="9"/>
                  <a:pt x="3" y="7"/>
                </a:cubicBezTo>
                <a:cubicBezTo>
                  <a:pt x="2" y="7"/>
                  <a:pt x="3" y="6"/>
                  <a:pt x="3" y="5"/>
                </a:cubicBezTo>
                <a:cubicBezTo>
                  <a:pt x="3" y="4"/>
                  <a:pt x="2" y="3"/>
                  <a:pt x="2" y="2"/>
                </a:cubicBezTo>
                <a:cubicBezTo>
                  <a:pt x="3" y="0"/>
                  <a:pt x="6" y="2"/>
                  <a:pt x="8" y="2"/>
                </a:cubicBezTo>
                <a:cubicBezTo>
                  <a:pt x="9" y="1"/>
                  <a:pt x="10" y="1"/>
                  <a:pt x="11" y="2"/>
                </a:cubicBezTo>
                <a:cubicBezTo>
                  <a:pt x="13" y="2"/>
                  <a:pt x="14" y="2"/>
                  <a:pt x="15" y="3"/>
                </a:cubicBezTo>
                <a:cubicBezTo>
                  <a:pt x="16" y="3"/>
                  <a:pt x="17" y="4"/>
                  <a:pt x="18" y="4"/>
                </a:cubicBezTo>
                <a:cubicBezTo>
                  <a:pt x="20" y="4"/>
                  <a:pt x="20" y="3"/>
                  <a:pt x="20" y="5"/>
                </a:cubicBezTo>
                <a:cubicBezTo>
                  <a:pt x="21" y="7"/>
                  <a:pt x="22" y="7"/>
                  <a:pt x="24" y="7"/>
                </a:cubicBezTo>
                <a:cubicBezTo>
                  <a:pt x="25" y="7"/>
                  <a:pt x="26" y="6"/>
                  <a:pt x="27" y="7"/>
                </a:cubicBezTo>
                <a:cubicBezTo>
                  <a:pt x="27" y="8"/>
                  <a:pt x="26" y="8"/>
                  <a:pt x="25" y="8"/>
                </a:cubicBezTo>
                <a:cubicBezTo>
                  <a:pt x="24" y="8"/>
                  <a:pt x="21" y="8"/>
                  <a:pt x="23" y="9"/>
                </a:cubicBezTo>
                <a:cubicBezTo>
                  <a:pt x="24" y="9"/>
                  <a:pt x="28" y="10"/>
                  <a:pt x="28" y="10"/>
                </a:cubicBezTo>
                <a:cubicBezTo>
                  <a:pt x="30" y="9"/>
                  <a:pt x="32" y="11"/>
                  <a:pt x="34" y="13"/>
                </a:cubicBezTo>
                <a:cubicBezTo>
                  <a:pt x="37" y="15"/>
                  <a:pt x="32" y="16"/>
                  <a:pt x="32" y="17"/>
                </a:cubicBezTo>
                <a:cubicBezTo>
                  <a:pt x="31" y="18"/>
                  <a:pt x="31" y="17"/>
                  <a:pt x="30" y="16"/>
                </a:cubicBezTo>
                <a:cubicBezTo>
                  <a:pt x="29" y="15"/>
                  <a:pt x="28" y="16"/>
                  <a:pt x="27" y="16"/>
                </a:cubicBezTo>
                <a:cubicBezTo>
                  <a:pt x="27" y="15"/>
                  <a:pt x="26" y="15"/>
                  <a:pt x="25" y="15"/>
                </a:cubicBezTo>
                <a:cubicBezTo>
                  <a:pt x="25" y="15"/>
                  <a:pt x="24" y="16"/>
                  <a:pt x="23" y="15"/>
                </a:cubicBezTo>
                <a:cubicBezTo>
                  <a:pt x="20" y="14"/>
                  <a:pt x="19" y="17"/>
                  <a:pt x="17" y="17"/>
                </a:cubicBezTo>
                <a:cubicBezTo>
                  <a:pt x="16" y="17"/>
                  <a:pt x="14" y="18"/>
                  <a:pt x="14" y="17"/>
                </a:cubicBezTo>
                <a:cubicBezTo>
                  <a:pt x="13" y="17"/>
                  <a:pt x="14" y="16"/>
                  <a:pt x="13" y="15"/>
                </a:cubicBezTo>
                <a:cubicBezTo>
                  <a:pt x="12" y="16"/>
                  <a:pt x="11" y="16"/>
                  <a:pt x="10" y="17"/>
                </a:cubicBezTo>
                <a:cubicBezTo>
                  <a:pt x="10" y="17"/>
                  <a:pt x="9" y="16"/>
                  <a:pt x="9" y="17"/>
                </a:cubicBezTo>
                <a:cubicBezTo>
                  <a:pt x="8" y="20"/>
                  <a:pt x="7" y="21"/>
                  <a:pt x="5" y="23"/>
                </a:cubicBezTo>
                <a:cubicBezTo>
                  <a:pt x="5" y="23"/>
                  <a:pt x="4" y="22"/>
                  <a:pt x="4" y="21"/>
                </a:cubicBezTo>
                <a:cubicBezTo>
                  <a:pt x="3" y="21"/>
                  <a:pt x="3" y="20"/>
                  <a:pt x="2" y="1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46" name="Freeform 66">
            <a:extLst>
              <a:ext uri="{FF2B5EF4-FFF2-40B4-BE49-F238E27FC236}">
                <a16:creationId xmlns:a16="http://schemas.microsoft.com/office/drawing/2014/main" id="{6BF08899-341E-4642-9344-BDD35EEE3CB3}"/>
              </a:ext>
            </a:extLst>
          </p:cNvPr>
          <p:cNvSpPr>
            <a:spLocks/>
          </p:cNvSpPr>
          <p:nvPr/>
        </p:nvSpPr>
        <p:spPr bwMode="auto">
          <a:xfrm>
            <a:off x="3800543" y="3992766"/>
            <a:ext cx="35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47" name="Freeform 69">
            <a:extLst>
              <a:ext uri="{FF2B5EF4-FFF2-40B4-BE49-F238E27FC236}">
                <a16:creationId xmlns:a16="http://schemas.microsoft.com/office/drawing/2014/main" id="{B67FC4B2-9383-BB42-8FB0-6AF26783FB3B}"/>
              </a:ext>
            </a:extLst>
          </p:cNvPr>
          <p:cNvSpPr>
            <a:spLocks/>
          </p:cNvSpPr>
          <p:nvPr/>
        </p:nvSpPr>
        <p:spPr bwMode="auto">
          <a:xfrm>
            <a:off x="5298376" y="4237645"/>
            <a:ext cx="3579"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48" name="Freeform 71">
            <a:extLst>
              <a:ext uri="{FF2B5EF4-FFF2-40B4-BE49-F238E27FC236}">
                <a16:creationId xmlns:a16="http://schemas.microsoft.com/office/drawing/2014/main" id="{DFBA62E7-D891-8847-939A-3709DA210421}"/>
              </a:ext>
            </a:extLst>
          </p:cNvPr>
          <p:cNvSpPr>
            <a:spLocks/>
          </p:cNvSpPr>
          <p:nvPr/>
        </p:nvSpPr>
        <p:spPr bwMode="auto">
          <a:xfrm>
            <a:off x="5301956" y="4221773"/>
            <a:ext cx="3579" cy="4534"/>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49" name="Freeform 73">
            <a:extLst>
              <a:ext uri="{FF2B5EF4-FFF2-40B4-BE49-F238E27FC236}">
                <a16:creationId xmlns:a16="http://schemas.microsoft.com/office/drawing/2014/main" id="{1113AB28-A3F3-1342-B282-403E5744783B}"/>
              </a:ext>
            </a:extLst>
          </p:cNvPr>
          <p:cNvSpPr>
            <a:spLocks/>
          </p:cNvSpPr>
          <p:nvPr/>
        </p:nvSpPr>
        <p:spPr bwMode="auto">
          <a:xfrm>
            <a:off x="5301956" y="4248981"/>
            <a:ext cx="8948" cy="6802"/>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50" name="Freeform 75">
            <a:extLst>
              <a:ext uri="{FF2B5EF4-FFF2-40B4-BE49-F238E27FC236}">
                <a16:creationId xmlns:a16="http://schemas.microsoft.com/office/drawing/2014/main" id="{22EDD263-E613-A246-91F9-7173B6CA5252}"/>
              </a:ext>
            </a:extLst>
          </p:cNvPr>
          <p:cNvSpPr>
            <a:spLocks/>
          </p:cNvSpPr>
          <p:nvPr/>
        </p:nvSpPr>
        <p:spPr bwMode="auto">
          <a:xfrm>
            <a:off x="5305535" y="4221773"/>
            <a:ext cx="5369" cy="9070"/>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51" name="Freeform 76">
            <a:extLst>
              <a:ext uri="{FF2B5EF4-FFF2-40B4-BE49-F238E27FC236}">
                <a16:creationId xmlns:a16="http://schemas.microsoft.com/office/drawing/2014/main" id="{03123600-BE29-514C-BF1B-19A3CEBB4FDF}"/>
              </a:ext>
            </a:extLst>
          </p:cNvPr>
          <p:cNvSpPr>
            <a:spLocks/>
          </p:cNvSpPr>
          <p:nvPr/>
        </p:nvSpPr>
        <p:spPr bwMode="auto">
          <a:xfrm>
            <a:off x="5307325" y="4237645"/>
            <a:ext cx="7159" cy="4534"/>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52" name="Freeform 79">
            <a:extLst>
              <a:ext uri="{FF2B5EF4-FFF2-40B4-BE49-F238E27FC236}">
                <a16:creationId xmlns:a16="http://schemas.microsoft.com/office/drawing/2014/main" id="{62FD16EE-A910-0B49-B968-1871ABAB5CE9}"/>
              </a:ext>
            </a:extLst>
          </p:cNvPr>
          <p:cNvSpPr>
            <a:spLocks/>
          </p:cNvSpPr>
          <p:nvPr/>
        </p:nvSpPr>
        <p:spPr bwMode="auto">
          <a:xfrm>
            <a:off x="5316272" y="4244447"/>
            <a:ext cx="3579" cy="4534"/>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53" name="Freeform 81">
            <a:extLst>
              <a:ext uri="{FF2B5EF4-FFF2-40B4-BE49-F238E27FC236}">
                <a16:creationId xmlns:a16="http://schemas.microsoft.com/office/drawing/2014/main" id="{96DE2088-898E-3546-8EA7-43FEBA1120E1}"/>
              </a:ext>
            </a:extLst>
          </p:cNvPr>
          <p:cNvSpPr>
            <a:spLocks/>
          </p:cNvSpPr>
          <p:nvPr/>
        </p:nvSpPr>
        <p:spPr bwMode="auto">
          <a:xfrm>
            <a:off x="5328799" y="4244447"/>
            <a:ext cx="3579" cy="4534"/>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54" name="Freeform 82">
            <a:extLst>
              <a:ext uri="{FF2B5EF4-FFF2-40B4-BE49-F238E27FC236}">
                <a16:creationId xmlns:a16="http://schemas.microsoft.com/office/drawing/2014/main" id="{2EAB0969-E235-844E-8BD6-C673C77FD057}"/>
              </a:ext>
            </a:extLst>
          </p:cNvPr>
          <p:cNvSpPr>
            <a:spLocks/>
          </p:cNvSpPr>
          <p:nvPr/>
        </p:nvSpPr>
        <p:spPr bwMode="auto">
          <a:xfrm>
            <a:off x="5289428" y="4192296"/>
            <a:ext cx="93055" cy="63487"/>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55" name="Freeform 83">
            <a:extLst>
              <a:ext uri="{FF2B5EF4-FFF2-40B4-BE49-F238E27FC236}">
                <a16:creationId xmlns:a16="http://schemas.microsoft.com/office/drawing/2014/main" id="{269CF957-81AC-CD4C-BADE-BBF5F1959B68}"/>
              </a:ext>
            </a:extLst>
          </p:cNvPr>
          <p:cNvSpPr>
            <a:spLocks/>
          </p:cNvSpPr>
          <p:nvPr/>
        </p:nvSpPr>
        <p:spPr bwMode="auto">
          <a:xfrm>
            <a:off x="5289428" y="4192296"/>
            <a:ext cx="91266" cy="72557"/>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solidFill>
            <a:schemeClr val="accent3"/>
          </a:solidFill>
          <a:ln w="9525">
            <a:solidFill>
              <a:schemeClr val="bg1">
                <a:lumMod val="85000"/>
              </a:schemeClr>
            </a:solidFill>
            <a:round/>
            <a:headEnd/>
            <a:tailEnd/>
          </a:ln>
        </p:spPr>
        <p:txBody>
          <a:bodyPr/>
          <a:lstStyle/>
          <a:p>
            <a:pPr>
              <a:defRPr/>
            </a:pPr>
            <a:endParaRPr lang="en-US" sz="2400" dirty="0"/>
          </a:p>
        </p:txBody>
      </p:sp>
      <p:sp>
        <p:nvSpPr>
          <p:cNvPr id="56" name="Freeform 85">
            <a:extLst>
              <a:ext uri="{FF2B5EF4-FFF2-40B4-BE49-F238E27FC236}">
                <a16:creationId xmlns:a16="http://schemas.microsoft.com/office/drawing/2014/main" id="{B89AE351-BB8B-B148-BEDF-4FE7FF180387}"/>
              </a:ext>
            </a:extLst>
          </p:cNvPr>
          <p:cNvSpPr>
            <a:spLocks/>
          </p:cNvSpPr>
          <p:nvPr/>
        </p:nvSpPr>
        <p:spPr bwMode="auto">
          <a:xfrm>
            <a:off x="5675967" y="4248981"/>
            <a:ext cx="127056" cy="238076"/>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57" name="Freeform 86">
            <a:extLst>
              <a:ext uri="{FF2B5EF4-FFF2-40B4-BE49-F238E27FC236}">
                <a16:creationId xmlns:a16="http://schemas.microsoft.com/office/drawing/2014/main" id="{504F36C2-CCBD-C14C-B5D0-7F377B10DD55}"/>
              </a:ext>
            </a:extLst>
          </p:cNvPr>
          <p:cNvSpPr>
            <a:spLocks/>
          </p:cNvSpPr>
          <p:nvPr/>
        </p:nvSpPr>
        <p:spPr bwMode="auto">
          <a:xfrm>
            <a:off x="6041030" y="2854536"/>
            <a:ext cx="220112" cy="99766"/>
          </a:xfrm>
          <a:custGeom>
            <a:avLst/>
            <a:gdLst>
              <a:gd name="T0" fmla="*/ 0 w 73"/>
              <a:gd name="T1" fmla="*/ 17 h 26"/>
              <a:gd name="T2" fmla="*/ 0 w 73"/>
              <a:gd name="T3" fmla="*/ 15 h 26"/>
              <a:gd name="T4" fmla="*/ 6 w 73"/>
              <a:gd name="T5" fmla="*/ 17 h 26"/>
              <a:gd name="T6" fmla="*/ 9 w 73"/>
              <a:gd name="T7" fmla="*/ 14 h 26"/>
              <a:gd name="T8" fmla="*/ 13 w 73"/>
              <a:gd name="T9" fmla="*/ 15 h 26"/>
              <a:gd name="T10" fmla="*/ 15 w 73"/>
              <a:gd name="T11" fmla="*/ 16 h 26"/>
              <a:gd name="T12" fmla="*/ 16 w 73"/>
              <a:gd name="T13" fmla="*/ 16 h 26"/>
              <a:gd name="T14" fmla="*/ 18 w 73"/>
              <a:gd name="T15" fmla="*/ 15 h 26"/>
              <a:gd name="T16" fmla="*/ 25 w 73"/>
              <a:gd name="T17" fmla="*/ 14 h 26"/>
              <a:gd name="T18" fmla="*/ 25 w 73"/>
              <a:gd name="T19" fmla="*/ 13 h 26"/>
              <a:gd name="T20" fmla="*/ 29 w 73"/>
              <a:gd name="T21" fmla="*/ 13 h 26"/>
              <a:gd name="T22" fmla="*/ 32 w 73"/>
              <a:gd name="T23" fmla="*/ 15 h 26"/>
              <a:gd name="T24" fmla="*/ 33 w 73"/>
              <a:gd name="T25" fmla="*/ 13 h 26"/>
              <a:gd name="T26" fmla="*/ 33 w 73"/>
              <a:gd name="T27" fmla="*/ 11 h 26"/>
              <a:gd name="T28" fmla="*/ 31 w 73"/>
              <a:gd name="T29" fmla="*/ 9 h 26"/>
              <a:gd name="T30" fmla="*/ 36 w 73"/>
              <a:gd name="T31" fmla="*/ 7 h 26"/>
              <a:gd name="T32" fmla="*/ 38 w 73"/>
              <a:gd name="T33" fmla="*/ 4 h 26"/>
              <a:gd name="T34" fmla="*/ 41 w 73"/>
              <a:gd name="T35" fmla="*/ 3 h 26"/>
              <a:gd name="T36" fmla="*/ 45 w 73"/>
              <a:gd name="T37" fmla="*/ 4 h 26"/>
              <a:gd name="T38" fmla="*/ 47 w 73"/>
              <a:gd name="T39" fmla="*/ 4 h 26"/>
              <a:gd name="T40" fmla="*/ 49 w 73"/>
              <a:gd name="T41" fmla="*/ 4 h 26"/>
              <a:gd name="T42" fmla="*/ 51 w 73"/>
              <a:gd name="T43" fmla="*/ 3 h 26"/>
              <a:gd name="T44" fmla="*/ 52 w 73"/>
              <a:gd name="T45" fmla="*/ 0 h 26"/>
              <a:gd name="T46" fmla="*/ 54 w 73"/>
              <a:gd name="T47" fmla="*/ 1 h 26"/>
              <a:gd name="T48" fmla="*/ 59 w 73"/>
              <a:gd name="T49" fmla="*/ 1 h 26"/>
              <a:gd name="T50" fmla="*/ 65 w 73"/>
              <a:gd name="T51" fmla="*/ 2 h 26"/>
              <a:gd name="T52" fmla="*/ 70 w 73"/>
              <a:gd name="T53" fmla="*/ 4 h 26"/>
              <a:gd name="T54" fmla="*/ 71 w 73"/>
              <a:gd name="T55" fmla="*/ 6 h 26"/>
              <a:gd name="T56" fmla="*/ 71 w 73"/>
              <a:gd name="T57" fmla="*/ 8 h 26"/>
              <a:gd name="T58" fmla="*/ 71 w 73"/>
              <a:gd name="T59" fmla="*/ 12 h 26"/>
              <a:gd name="T60" fmla="*/ 68 w 73"/>
              <a:gd name="T61" fmla="*/ 13 h 26"/>
              <a:gd name="T62" fmla="*/ 66 w 73"/>
              <a:gd name="T63" fmla="*/ 13 h 26"/>
              <a:gd name="T64" fmla="*/ 67 w 73"/>
              <a:gd name="T65" fmla="*/ 15 h 26"/>
              <a:gd name="T66" fmla="*/ 66 w 73"/>
              <a:gd name="T67" fmla="*/ 20 h 26"/>
              <a:gd name="T68" fmla="*/ 62 w 73"/>
              <a:gd name="T69" fmla="*/ 23 h 26"/>
              <a:gd name="T70" fmla="*/ 56 w 73"/>
              <a:gd name="T71" fmla="*/ 23 h 26"/>
              <a:gd name="T72" fmla="*/ 55 w 73"/>
              <a:gd name="T73" fmla="*/ 23 h 26"/>
              <a:gd name="T74" fmla="*/ 52 w 73"/>
              <a:gd name="T75" fmla="*/ 23 h 26"/>
              <a:gd name="T76" fmla="*/ 48 w 73"/>
              <a:gd name="T77" fmla="*/ 25 h 26"/>
              <a:gd name="T78" fmla="*/ 42 w 73"/>
              <a:gd name="T79" fmla="*/ 24 h 26"/>
              <a:gd name="T80" fmla="*/ 29 w 73"/>
              <a:gd name="T81" fmla="*/ 23 h 26"/>
              <a:gd name="T82" fmla="*/ 26 w 73"/>
              <a:gd name="T83" fmla="*/ 19 h 26"/>
              <a:gd name="T84" fmla="*/ 22 w 73"/>
              <a:gd name="T85" fmla="*/ 20 h 26"/>
              <a:gd name="T86" fmla="*/ 16 w 73"/>
              <a:gd name="T87" fmla="*/ 20 h 26"/>
              <a:gd name="T88" fmla="*/ 13 w 73"/>
              <a:gd name="T89" fmla="*/ 22 h 26"/>
              <a:gd name="T90" fmla="*/ 9 w 73"/>
              <a:gd name="T91" fmla="*/ 21 h 26"/>
              <a:gd name="T92" fmla="*/ 9 w 73"/>
              <a:gd name="T93" fmla="*/ 20 h 26"/>
              <a:gd name="T94" fmla="*/ 6 w 73"/>
              <a:gd name="T95" fmla="*/ 21 h 26"/>
              <a:gd name="T96" fmla="*/ 3 w 73"/>
              <a:gd name="T97" fmla="*/ 20 h 26"/>
              <a:gd name="T98" fmla="*/ 1 w 73"/>
              <a:gd name="T99" fmla="*/ 19 h 26"/>
              <a:gd name="T100" fmla="*/ 0 w 73"/>
              <a:gd name="T10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26">
                <a:moveTo>
                  <a:pt x="0" y="17"/>
                </a:moveTo>
                <a:cubicBezTo>
                  <a:pt x="1" y="16"/>
                  <a:pt x="1" y="16"/>
                  <a:pt x="0" y="15"/>
                </a:cubicBezTo>
                <a:cubicBezTo>
                  <a:pt x="0" y="14"/>
                  <a:pt x="8" y="14"/>
                  <a:pt x="6" y="17"/>
                </a:cubicBezTo>
                <a:cubicBezTo>
                  <a:pt x="8" y="17"/>
                  <a:pt x="8" y="15"/>
                  <a:pt x="9" y="14"/>
                </a:cubicBezTo>
                <a:cubicBezTo>
                  <a:pt x="10" y="15"/>
                  <a:pt x="12" y="15"/>
                  <a:pt x="13" y="15"/>
                </a:cubicBezTo>
                <a:cubicBezTo>
                  <a:pt x="12" y="15"/>
                  <a:pt x="14" y="16"/>
                  <a:pt x="15" y="16"/>
                </a:cubicBezTo>
                <a:cubicBezTo>
                  <a:pt x="15" y="16"/>
                  <a:pt x="16" y="16"/>
                  <a:pt x="16" y="16"/>
                </a:cubicBezTo>
                <a:cubicBezTo>
                  <a:pt x="17" y="15"/>
                  <a:pt x="17" y="15"/>
                  <a:pt x="18" y="15"/>
                </a:cubicBezTo>
                <a:cubicBezTo>
                  <a:pt x="20" y="14"/>
                  <a:pt x="23" y="13"/>
                  <a:pt x="25" y="14"/>
                </a:cubicBezTo>
                <a:cubicBezTo>
                  <a:pt x="25" y="13"/>
                  <a:pt x="25" y="13"/>
                  <a:pt x="25" y="13"/>
                </a:cubicBezTo>
                <a:cubicBezTo>
                  <a:pt x="26" y="13"/>
                  <a:pt x="28" y="14"/>
                  <a:pt x="29" y="13"/>
                </a:cubicBezTo>
                <a:cubicBezTo>
                  <a:pt x="31" y="13"/>
                  <a:pt x="31" y="14"/>
                  <a:pt x="32" y="15"/>
                </a:cubicBezTo>
                <a:cubicBezTo>
                  <a:pt x="34" y="15"/>
                  <a:pt x="34" y="13"/>
                  <a:pt x="33" y="13"/>
                </a:cubicBezTo>
                <a:cubicBezTo>
                  <a:pt x="32" y="12"/>
                  <a:pt x="33" y="12"/>
                  <a:pt x="33" y="11"/>
                </a:cubicBezTo>
                <a:cubicBezTo>
                  <a:pt x="32" y="10"/>
                  <a:pt x="31" y="10"/>
                  <a:pt x="31" y="9"/>
                </a:cubicBezTo>
                <a:cubicBezTo>
                  <a:pt x="30" y="8"/>
                  <a:pt x="35" y="7"/>
                  <a:pt x="36" y="7"/>
                </a:cubicBezTo>
                <a:cubicBezTo>
                  <a:pt x="37" y="6"/>
                  <a:pt x="37" y="4"/>
                  <a:pt x="38" y="4"/>
                </a:cubicBezTo>
                <a:cubicBezTo>
                  <a:pt x="41" y="5"/>
                  <a:pt x="40" y="4"/>
                  <a:pt x="41" y="3"/>
                </a:cubicBezTo>
                <a:cubicBezTo>
                  <a:pt x="42" y="3"/>
                  <a:pt x="43" y="4"/>
                  <a:pt x="45" y="4"/>
                </a:cubicBezTo>
                <a:cubicBezTo>
                  <a:pt x="46" y="4"/>
                  <a:pt x="46" y="4"/>
                  <a:pt x="47" y="4"/>
                </a:cubicBezTo>
                <a:cubicBezTo>
                  <a:pt x="48" y="4"/>
                  <a:pt x="48" y="4"/>
                  <a:pt x="49" y="4"/>
                </a:cubicBezTo>
                <a:cubicBezTo>
                  <a:pt x="49" y="4"/>
                  <a:pt x="50" y="3"/>
                  <a:pt x="51" y="3"/>
                </a:cubicBezTo>
                <a:cubicBezTo>
                  <a:pt x="52" y="2"/>
                  <a:pt x="52" y="2"/>
                  <a:pt x="52" y="0"/>
                </a:cubicBezTo>
                <a:cubicBezTo>
                  <a:pt x="53" y="0"/>
                  <a:pt x="53" y="1"/>
                  <a:pt x="54" y="1"/>
                </a:cubicBezTo>
                <a:cubicBezTo>
                  <a:pt x="56" y="1"/>
                  <a:pt x="57" y="1"/>
                  <a:pt x="59" y="1"/>
                </a:cubicBezTo>
                <a:cubicBezTo>
                  <a:pt x="61" y="2"/>
                  <a:pt x="63" y="3"/>
                  <a:pt x="65" y="2"/>
                </a:cubicBezTo>
                <a:cubicBezTo>
                  <a:pt x="66" y="2"/>
                  <a:pt x="70" y="3"/>
                  <a:pt x="70" y="4"/>
                </a:cubicBezTo>
                <a:cubicBezTo>
                  <a:pt x="70" y="5"/>
                  <a:pt x="71" y="5"/>
                  <a:pt x="71" y="6"/>
                </a:cubicBezTo>
                <a:cubicBezTo>
                  <a:pt x="71" y="7"/>
                  <a:pt x="71" y="8"/>
                  <a:pt x="71" y="8"/>
                </a:cubicBezTo>
                <a:cubicBezTo>
                  <a:pt x="73" y="10"/>
                  <a:pt x="72" y="10"/>
                  <a:pt x="71" y="12"/>
                </a:cubicBezTo>
                <a:cubicBezTo>
                  <a:pt x="71" y="13"/>
                  <a:pt x="69" y="13"/>
                  <a:pt x="68" y="13"/>
                </a:cubicBezTo>
                <a:cubicBezTo>
                  <a:pt x="67" y="12"/>
                  <a:pt x="66" y="12"/>
                  <a:pt x="66" y="13"/>
                </a:cubicBezTo>
                <a:cubicBezTo>
                  <a:pt x="66" y="13"/>
                  <a:pt x="70" y="14"/>
                  <a:pt x="67" y="15"/>
                </a:cubicBezTo>
                <a:cubicBezTo>
                  <a:pt x="65" y="16"/>
                  <a:pt x="65" y="18"/>
                  <a:pt x="66" y="20"/>
                </a:cubicBezTo>
                <a:cubicBezTo>
                  <a:pt x="64" y="19"/>
                  <a:pt x="60" y="21"/>
                  <a:pt x="62" y="23"/>
                </a:cubicBezTo>
                <a:cubicBezTo>
                  <a:pt x="60" y="22"/>
                  <a:pt x="58" y="23"/>
                  <a:pt x="56" y="23"/>
                </a:cubicBezTo>
                <a:cubicBezTo>
                  <a:pt x="56" y="23"/>
                  <a:pt x="55" y="23"/>
                  <a:pt x="55" y="23"/>
                </a:cubicBezTo>
                <a:cubicBezTo>
                  <a:pt x="54" y="23"/>
                  <a:pt x="53" y="23"/>
                  <a:pt x="52" y="23"/>
                </a:cubicBezTo>
                <a:cubicBezTo>
                  <a:pt x="51" y="23"/>
                  <a:pt x="49" y="25"/>
                  <a:pt x="48" y="25"/>
                </a:cubicBezTo>
                <a:cubicBezTo>
                  <a:pt x="46" y="26"/>
                  <a:pt x="44" y="24"/>
                  <a:pt x="42" y="24"/>
                </a:cubicBezTo>
                <a:cubicBezTo>
                  <a:pt x="38" y="24"/>
                  <a:pt x="33" y="24"/>
                  <a:pt x="29" y="23"/>
                </a:cubicBezTo>
                <a:cubicBezTo>
                  <a:pt x="28" y="23"/>
                  <a:pt x="23" y="20"/>
                  <a:pt x="26" y="19"/>
                </a:cubicBezTo>
                <a:cubicBezTo>
                  <a:pt x="24" y="19"/>
                  <a:pt x="23" y="19"/>
                  <a:pt x="22" y="20"/>
                </a:cubicBezTo>
                <a:cubicBezTo>
                  <a:pt x="20" y="20"/>
                  <a:pt x="18" y="20"/>
                  <a:pt x="16" y="20"/>
                </a:cubicBezTo>
                <a:cubicBezTo>
                  <a:pt x="15" y="20"/>
                  <a:pt x="14" y="22"/>
                  <a:pt x="13" y="22"/>
                </a:cubicBezTo>
                <a:cubicBezTo>
                  <a:pt x="12" y="21"/>
                  <a:pt x="11" y="21"/>
                  <a:pt x="9" y="21"/>
                </a:cubicBezTo>
                <a:cubicBezTo>
                  <a:pt x="8" y="21"/>
                  <a:pt x="9" y="20"/>
                  <a:pt x="9" y="20"/>
                </a:cubicBezTo>
                <a:cubicBezTo>
                  <a:pt x="8" y="20"/>
                  <a:pt x="7" y="20"/>
                  <a:pt x="6" y="21"/>
                </a:cubicBezTo>
                <a:cubicBezTo>
                  <a:pt x="5" y="22"/>
                  <a:pt x="3" y="20"/>
                  <a:pt x="3" y="20"/>
                </a:cubicBezTo>
                <a:cubicBezTo>
                  <a:pt x="3" y="19"/>
                  <a:pt x="1" y="19"/>
                  <a:pt x="1" y="19"/>
                </a:cubicBezTo>
                <a:cubicBezTo>
                  <a:pt x="1" y="18"/>
                  <a:pt x="1" y="18"/>
                  <a:pt x="0" y="1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58" name="Freeform 88">
            <a:extLst>
              <a:ext uri="{FF2B5EF4-FFF2-40B4-BE49-F238E27FC236}">
                <a16:creationId xmlns:a16="http://schemas.microsoft.com/office/drawing/2014/main" id="{5832D2EA-A14A-434D-809E-5C78283EAD25}"/>
              </a:ext>
            </a:extLst>
          </p:cNvPr>
          <p:cNvSpPr>
            <a:spLocks noEditPoints="1"/>
          </p:cNvSpPr>
          <p:nvPr/>
        </p:nvSpPr>
        <p:spPr bwMode="auto">
          <a:xfrm>
            <a:off x="6083978" y="2113097"/>
            <a:ext cx="377590" cy="512431"/>
          </a:xfrm>
          <a:custGeom>
            <a:avLst/>
            <a:gdLst>
              <a:gd name="T0" fmla="*/ 8 w 125"/>
              <a:gd name="T1" fmla="*/ 106 h 134"/>
              <a:gd name="T2" fmla="*/ 5 w 125"/>
              <a:gd name="T3" fmla="*/ 108 h 134"/>
              <a:gd name="T4" fmla="*/ 51 w 125"/>
              <a:gd name="T5" fmla="*/ 123 h 134"/>
              <a:gd name="T6" fmla="*/ 58 w 125"/>
              <a:gd name="T7" fmla="*/ 114 h 134"/>
              <a:gd name="T8" fmla="*/ 68 w 125"/>
              <a:gd name="T9" fmla="*/ 98 h 134"/>
              <a:gd name="T10" fmla="*/ 70 w 125"/>
              <a:gd name="T11" fmla="*/ 117 h 134"/>
              <a:gd name="T12" fmla="*/ 68 w 125"/>
              <a:gd name="T13" fmla="*/ 111 h 134"/>
              <a:gd name="T14" fmla="*/ 70 w 125"/>
              <a:gd name="T15" fmla="*/ 117 h 134"/>
              <a:gd name="T16" fmla="*/ 70 w 125"/>
              <a:gd name="T17" fmla="*/ 84 h 134"/>
              <a:gd name="T18" fmla="*/ 70 w 125"/>
              <a:gd name="T19" fmla="*/ 98 h 134"/>
              <a:gd name="T20" fmla="*/ 73 w 125"/>
              <a:gd name="T21" fmla="*/ 93 h 134"/>
              <a:gd name="T22" fmla="*/ 76 w 125"/>
              <a:gd name="T23" fmla="*/ 109 h 134"/>
              <a:gd name="T24" fmla="*/ 108 w 125"/>
              <a:gd name="T25" fmla="*/ 35 h 134"/>
              <a:gd name="T26" fmla="*/ 2 w 125"/>
              <a:gd name="T27" fmla="*/ 97 h 134"/>
              <a:gd name="T28" fmla="*/ 8 w 125"/>
              <a:gd name="T29" fmla="*/ 90 h 134"/>
              <a:gd name="T30" fmla="*/ 13 w 125"/>
              <a:gd name="T31" fmla="*/ 79 h 134"/>
              <a:gd name="T32" fmla="*/ 12 w 125"/>
              <a:gd name="T33" fmla="*/ 69 h 134"/>
              <a:gd name="T34" fmla="*/ 11 w 125"/>
              <a:gd name="T35" fmla="*/ 59 h 134"/>
              <a:gd name="T36" fmla="*/ 16 w 125"/>
              <a:gd name="T37" fmla="*/ 51 h 134"/>
              <a:gd name="T38" fmla="*/ 25 w 125"/>
              <a:gd name="T39" fmla="*/ 44 h 134"/>
              <a:gd name="T40" fmla="*/ 34 w 125"/>
              <a:gd name="T41" fmla="*/ 29 h 134"/>
              <a:gd name="T42" fmla="*/ 44 w 125"/>
              <a:gd name="T43" fmla="*/ 25 h 134"/>
              <a:gd name="T44" fmla="*/ 58 w 125"/>
              <a:gd name="T45" fmla="*/ 11 h 134"/>
              <a:gd name="T46" fmla="*/ 68 w 125"/>
              <a:gd name="T47" fmla="*/ 6 h 134"/>
              <a:gd name="T48" fmla="*/ 85 w 125"/>
              <a:gd name="T49" fmla="*/ 6 h 134"/>
              <a:gd name="T50" fmla="*/ 113 w 125"/>
              <a:gd name="T51" fmla="*/ 8 h 134"/>
              <a:gd name="T52" fmla="*/ 118 w 125"/>
              <a:gd name="T53" fmla="*/ 16 h 134"/>
              <a:gd name="T54" fmla="*/ 122 w 125"/>
              <a:gd name="T55" fmla="*/ 22 h 134"/>
              <a:gd name="T56" fmla="*/ 116 w 125"/>
              <a:gd name="T57" fmla="*/ 32 h 134"/>
              <a:gd name="T58" fmla="*/ 108 w 125"/>
              <a:gd name="T59" fmla="*/ 33 h 134"/>
              <a:gd name="T60" fmla="*/ 106 w 125"/>
              <a:gd name="T61" fmla="*/ 35 h 134"/>
              <a:gd name="T62" fmla="*/ 100 w 125"/>
              <a:gd name="T63" fmla="*/ 40 h 134"/>
              <a:gd name="T64" fmla="*/ 101 w 125"/>
              <a:gd name="T65" fmla="*/ 46 h 134"/>
              <a:gd name="T66" fmla="*/ 89 w 125"/>
              <a:gd name="T67" fmla="*/ 52 h 134"/>
              <a:gd name="T68" fmla="*/ 79 w 125"/>
              <a:gd name="T69" fmla="*/ 55 h 134"/>
              <a:gd name="T70" fmla="*/ 71 w 125"/>
              <a:gd name="T71" fmla="*/ 60 h 134"/>
              <a:gd name="T72" fmla="*/ 66 w 125"/>
              <a:gd name="T73" fmla="*/ 61 h 134"/>
              <a:gd name="T74" fmla="*/ 61 w 125"/>
              <a:gd name="T75" fmla="*/ 64 h 134"/>
              <a:gd name="T76" fmla="*/ 62 w 125"/>
              <a:gd name="T77" fmla="*/ 73 h 134"/>
              <a:gd name="T78" fmla="*/ 59 w 125"/>
              <a:gd name="T79" fmla="*/ 73 h 134"/>
              <a:gd name="T80" fmla="*/ 60 w 125"/>
              <a:gd name="T81" fmla="*/ 81 h 134"/>
              <a:gd name="T82" fmla="*/ 66 w 125"/>
              <a:gd name="T83" fmla="*/ 83 h 134"/>
              <a:gd name="T84" fmla="*/ 75 w 125"/>
              <a:gd name="T85" fmla="*/ 89 h 134"/>
              <a:gd name="T86" fmla="*/ 70 w 125"/>
              <a:gd name="T87" fmla="*/ 94 h 134"/>
              <a:gd name="T88" fmla="*/ 71 w 125"/>
              <a:gd name="T89" fmla="*/ 95 h 134"/>
              <a:gd name="T90" fmla="*/ 68 w 125"/>
              <a:gd name="T91" fmla="*/ 97 h 134"/>
              <a:gd name="T92" fmla="*/ 64 w 125"/>
              <a:gd name="T93" fmla="*/ 99 h 134"/>
              <a:gd name="T94" fmla="*/ 62 w 125"/>
              <a:gd name="T95" fmla="*/ 100 h 134"/>
              <a:gd name="T96" fmla="*/ 51 w 125"/>
              <a:gd name="T97" fmla="*/ 102 h 134"/>
              <a:gd name="T98" fmla="*/ 54 w 125"/>
              <a:gd name="T99" fmla="*/ 108 h 134"/>
              <a:gd name="T100" fmla="*/ 53 w 125"/>
              <a:gd name="T101" fmla="*/ 111 h 134"/>
              <a:gd name="T102" fmla="*/ 45 w 125"/>
              <a:gd name="T103" fmla="*/ 125 h 134"/>
              <a:gd name="T104" fmla="*/ 31 w 125"/>
              <a:gd name="T105" fmla="*/ 129 h 134"/>
              <a:gd name="T106" fmla="*/ 18 w 125"/>
              <a:gd name="T107" fmla="*/ 133 h 134"/>
              <a:gd name="T108" fmla="*/ 16 w 125"/>
              <a:gd name="T109" fmla="*/ 123 h 134"/>
              <a:gd name="T110" fmla="*/ 9 w 125"/>
              <a:gd name="T111" fmla="*/ 113 h 134"/>
              <a:gd name="T112" fmla="*/ 8 w 125"/>
              <a:gd name="T113" fmla="*/ 104 h 134"/>
              <a:gd name="T114" fmla="*/ 4 w 125"/>
              <a:gd name="T115" fmla="*/ 105 h 134"/>
              <a:gd name="T116" fmla="*/ 61 w 125"/>
              <a:gd name="T117" fmla="*/ 6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34">
                <a:moveTo>
                  <a:pt x="7" y="105"/>
                </a:moveTo>
                <a:cubicBezTo>
                  <a:pt x="6" y="106"/>
                  <a:pt x="5" y="106"/>
                  <a:pt x="4" y="106"/>
                </a:cubicBezTo>
                <a:cubicBezTo>
                  <a:pt x="5" y="107"/>
                  <a:pt x="7" y="107"/>
                  <a:pt x="8" y="106"/>
                </a:cubicBezTo>
                <a:cubicBezTo>
                  <a:pt x="8" y="106"/>
                  <a:pt x="7" y="104"/>
                  <a:pt x="7" y="105"/>
                </a:cubicBezTo>
                <a:moveTo>
                  <a:pt x="6" y="107"/>
                </a:moveTo>
                <a:cubicBezTo>
                  <a:pt x="5" y="108"/>
                  <a:pt x="5" y="108"/>
                  <a:pt x="5" y="108"/>
                </a:cubicBezTo>
                <a:cubicBezTo>
                  <a:pt x="6" y="108"/>
                  <a:pt x="7" y="108"/>
                  <a:pt x="7" y="107"/>
                </a:cubicBezTo>
                <a:cubicBezTo>
                  <a:pt x="7" y="107"/>
                  <a:pt x="6" y="107"/>
                  <a:pt x="6" y="107"/>
                </a:cubicBezTo>
                <a:moveTo>
                  <a:pt x="51" y="123"/>
                </a:moveTo>
                <a:cubicBezTo>
                  <a:pt x="51" y="123"/>
                  <a:pt x="51" y="124"/>
                  <a:pt x="51" y="124"/>
                </a:cubicBezTo>
                <a:cubicBezTo>
                  <a:pt x="53" y="124"/>
                  <a:pt x="54" y="121"/>
                  <a:pt x="55" y="120"/>
                </a:cubicBezTo>
                <a:cubicBezTo>
                  <a:pt x="55" y="118"/>
                  <a:pt x="57" y="116"/>
                  <a:pt x="58" y="114"/>
                </a:cubicBezTo>
                <a:cubicBezTo>
                  <a:pt x="56" y="114"/>
                  <a:pt x="56" y="117"/>
                  <a:pt x="55" y="117"/>
                </a:cubicBezTo>
                <a:cubicBezTo>
                  <a:pt x="54" y="119"/>
                  <a:pt x="51" y="120"/>
                  <a:pt x="51" y="123"/>
                </a:cubicBezTo>
                <a:moveTo>
                  <a:pt x="68" y="98"/>
                </a:moveTo>
                <a:cubicBezTo>
                  <a:pt x="68" y="98"/>
                  <a:pt x="67" y="98"/>
                  <a:pt x="67" y="98"/>
                </a:cubicBezTo>
                <a:cubicBezTo>
                  <a:pt x="67" y="98"/>
                  <a:pt x="68" y="98"/>
                  <a:pt x="68" y="98"/>
                </a:cubicBezTo>
                <a:moveTo>
                  <a:pt x="70" y="117"/>
                </a:moveTo>
                <a:cubicBezTo>
                  <a:pt x="69" y="116"/>
                  <a:pt x="74" y="114"/>
                  <a:pt x="75" y="113"/>
                </a:cubicBezTo>
                <a:cubicBezTo>
                  <a:pt x="71" y="113"/>
                  <a:pt x="80" y="108"/>
                  <a:pt x="73" y="109"/>
                </a:cubicBezTo>
                <a:cubicBezTo>
                  <a:pt x="71" y="109"/>
                  <a:pt x="70" y="110"/>
                  <a:pt x="68" y="111"/>
                </a:cubicBezTo>
                <a:cubicBezTo>
                  <a:pt x="67" y="112"/>
                  <a:pt x="67" y="116"/>
                  <a:pt x="69" y="116"/>
                </a:cubicBezTo>
                <a:cubicBezTo>
                  <a:pt x="69" y="117"/>
                  <a:pt x="68" y="118"/>
                  <a:pt x="68" y="118"/>
                </a:cubicBezTo>
                <a:cubicBezTo>
                  <a:pt x="69" y="118"/>
                  <a:pt x="69" y="118"/>
                  <a:pt x="70" y="117"/>
                </a:cubicBezTo>
                <a:moveTo>
                  <a:pt x="70" y="85"/>
                </a:moveTo>
                <a:cubicBezTo>
                  <a:pt x="71" y="85"/>
                  <a:pt x="71" y="85"/>
                  <a:pt x="72" y="85"/>
                </a:cubicBezTo>
                <a:cubicBezTo>
                  <a:pt x="71" y="85"/>
                  <a:pt x="71" y="84"/>
                  <a:pt x="70" y="84"/>
                </a:cubicBezTo>
                <a:cubicBezTo>
                  <a:pt x="70" y="85"/>
                  <a:pt x="70" y="85"/>
                  <a:pt x="70" y="85"/>
                </a:cubicBezTo>
                <a:moveTo>
                  <a:pt x="71" y="97"/>
                </a:moveTo>
                <a:cubicBezTo>
                  <a:pt x="70" y="98"/>
                  <a:pt x="70" y="98"/>
                  <a:pt x="70" y="98"/>
                </a:cubicBezTo>
                <a:cubicBezTo>
                  <a:pt x="71" y="98"/>
                  <a:pt x="71" y="98"/>
                  <a:pt x="71" y="97"/>
                </a:cubicBezTo>
                <a:moveTo>
                  <a:pt x="72" y="94"/>
                </a:moveTo>
                <a:cubicBezTo>
                  <a:pt x="72" y="94"/>
                  <a:pt x="73" y="93"/>
                  <a:pt x="73" y="93"/>
                </a:cubicBezTo>
                <a:cubicBezTo>
                  <a:pt x="72" y="93"/>
                  <a:pt x="72" y="93"/>
                  <a:pt x="72" y="94"/>
                </a:cubicBezTo>
                <a:cubicBezTo>
                  <a:pt x="72" y="94"/>
                  <a:pt x="72" y="94"/>
                  <a:pt x="72" y="94"/>
                </a:cubicBezTo>
                <a:moveTo>
                  <a:pt x="76" y="109"/>
                </a:moveTo>
                <a:cubicBezTo>
                  <a:pt x="77" y="109"/>
                  <a:pt x="78" y="109"/>
                  <a:pt x="79" y="108"/>
                </a:cubicBezTo>
                <a:cubicBezTo>
                  <a:pt x="78" y="108"/>
                  <a:pt x="77" y="108"/>
                  <a:pt x="76" y="109"/>
                </a:cubicBezTo>
                <a:moveTo>
                  <a:pt x="108" y="35"/>
                </a:moveTo>
                <a:cubicBezTo>
                  <a:pt x="107" y="35"/>
                  <a:pt x="107" y="35"/>
                  <a:pt x="106" y="35"/>
                </a:cubicBezTo>
                <a:cubicBezTo>
                  <a:pt x="107" y="36"/>
                  <a:pt x="107" y="35"/>
                  <a:pt x="108" y="35"/>
                </a:cubicBezTo>
                <a:moveTo>
                  <a:pt x="2" y="97"/>
                </a:moveTo>
                <a:cubicBezTo>
                  <a:pt x="4" y="97"/>
                  <a:pt x="4" y="99"/>
                  <a:pt x="5" y="99"/>
                </a:cubicBezTo>
                <a:cubicBezTo>
                  <a:pt x="7" y="99"/>
                  <a:pt x="8" y="95"/>
                  <a:pt x="7" y="94"/>
                </a:cubicBezTo>
                <a:cubicBezTo>
                  <a:pt x="6" y="92"/>
                  <a:pt x="9" y="92"/>
                  <a:pt x="8" y="90"/>
                </a:cubicBezTo>
                <a:cubicBezTo>
                  <a:pt x="8" y="89"/>
                  <a:pt x="13" y="90"/>
                  <a:pt x="14" y="87"/>
                </a:cubicBezTo>
                <a:cubicBezTo>
                  <a:pt x="15" y="85"/>
                  <a:pt x="16" y="84"/>
                  <a:pt x="14" y="82"/>
                </a:cubicBezTo>
                <a:cubicBezTo>
                  <a:pt x="14" y="81"/>
                  <a:pt x="11" y="79"/>
                  <a:pt x="13" y="79"/>
                </a:cubicBezTo>
                <a:cubicBezTo>
                  <a:pt x="16" y="78"/>
                  <a:pt x="17" y="79"/>
                  <a:pt x="18" y="76"/>
                </a:cubicBezTo>
                <a:cubicBezTo>
                  <a:pt x="18" y="74"/>
                  <a:pt x="16" y="74"/>
                  <a:pt x="14" y="73"/>
                </a:cubicBezTo>
                <a:cubicBezTo>
                  <a:pt x="11" y="73"/>
                  <a:pt x="11" y="71"/>
                  <a:pt x="12" y="69"/>
                </a:cubicBezTo>
                <a:cubicBezTo>
                  <a:pt x="13" y="67"/>
                  <a:pt x="12" y="66"/>
                  <a:pt x="11" y="63"/>
                </a:cubicBezTo>
                <a:cubicBezTo>
                  <a:pt x="11" y="63"/>
                  <a:pt x="11" y="62"/>
                  <a:pt x="11" y="61"/>
                </a:cubicBezTo>
                <a:cubicBezTo>
                  <a:pt x="10" y="60"/>
                  <a:pt x="12" y="60"/>
                  <a:pt x="11" y="59"/>
                </a:cubicBezTo>
                <a:cubicBezTo>
                  <a:pt x="11" y="58"/>
                  <a:pt x="10" y="58"/>
                  <a:pt x="10" y="57"/>
                </a:cubicBezTo>
                <a:cubicBezTo>
                  <a:pt x="10" y="56"/>
                  <a:pt x="12" y="55"/>
                  <a:pt x="11" y="54"/>
                </a:cubicBezTo>
                <a:cubicBezTo>
                  <a:pt x="11" y="53"/>
                  <a:pt x="15" y="51"/>
                  <a:pt x="16" y="51"/>
                </a:cubicBezTo>
                <a:cubicBezTo>
                  <a:pt x="18" y="49"/>
                  <a:pt x="21" y="49"/>
                  <a:pt x="25" y="49"/>
                </a:cubicBezTo>
                <a:cubicBezTo>
                  <a:pt x="27" y="49"/>
                  <a:pt x="30" y="50"/>
                  <a:pt x="30" y="47"/>
                </a:cubicBezTo>
                <a:cubicBezTo>
                  <a:pt x="30" y="45"/>
                  <a:pt x="27" y="45"/>
                  <a:pt x="25" y="44"/>
                </a:cubicBezTo>
                <a:cubicBezTo>
                  <a:pt x="26" y="43"/>
                  <a:pt x="28" y="42"/>
                  <a:pt x="29" y="41"/>
                </a:cubicBezTo>
                <a:cubicBezTo>
                  <a:pt x="30" y="41"/>
                  <a:pt x="32" y="38"/>
                  <a:pt x="33" y="38"/>
                </a:cubicBezTo>
                <a:cubicBezTo>
                  <a:pt x="35" y="37"/>
                  <a:pt x="34" y="30"/>
                  <a:pt x="34" y="29"/>
                </a:cubicBezTo>
                <a:cubicBezTo>
                  <a:pt x="36" y="29"/>
                  <a:pt x="40" y="29"/>
                  <a:pt x="42" y="28"/>
                </a:cubicBezTo>
                <a:cubicBezTo>
                  <a:pt x="43" y="28"/>
                  <a:pt x="42" y="27"/>
                  <a:pt x="42" y="26"/>
                </a:cubicBezTo>
                <a:cubicBezTo>
                  <a:pt x="42" y="26"/>
                  <a:pt x="44" y="25"/>
                  <a:pt x="44" y="25"/>
                </a:cubicBezTo>
                <a:cubicBezTo>
                  <a:pt x="46" y="23"/>
                  <a:pt x="49" y="22"/>
                  <a:pt x="51" y="20"/>
                </a:cubicBezTo>
                <a:cubicBezTo>
                  <a:pt x="53" y="19"/>
                  <a:pt x="49" y="17"/>
                  <a:pt x="49" y="17"/>
                </a:cubicBezTo>
                <a:cubicBezTo>
                  <a:pt x="53" y="16"/>
                  <a:pt x="54" y="13"/>
                  <a:pt x="58" y="11"/>
                </a:cubicBezTo>
                <a:cubicBezTo>
                  <a:pt x="60" y="10"/>
                  <a:pt x="62" y="11"/>
                  <a:pt x="64" y="11"/>
                </a:cubicBezTo>
                <a:cubicBezTo>
                  <a:pt x="65" y="11"/>
                  <a:pt x="68" y="11"/>
                  <a:pt x="68" y="9"/>
                </a:cubicBezTo>
                <a:cubicBezTo>
                  <a:pt x="68" y="9"/>
                  <a:pt x="67" y="7"/>
                  <a:pt x="68" y="6"/>
                </a:cubicBezTo>
                <a:cubicBezTo>
                  <a:pt x="69" y="5"/>
                  <a:pt x="73" y="6"/>
                  <a:pt x="74" y="7"/>
                </a:cubicBezTo>
                <a:cubicBezTo>
                  <a:pt x="78" y="7"/>
                  <a:pt x="84" y="9"/>
                  <a:pt x="88" y="7"/>
                </a:cubicBezTo>
                <a:cubicBezTo>
                  <a:pt x="87" y="7"/>
                  <a:pt x="86" y="6"/>
                  <a:pt x="85" y="6"/>
                </a:cubicBezTo>
                <a:cubicBezTo>
                  <a:pt x="87" y="5"/>
                  <a:pt x="91" y="3"/>
                  <a:pt x="87" y="2"/>
                </a:cubicBezTo>
                <a:cubicBezTo>
                  <a:pt x="93" y="0"/>
                  <a:pt x="99" y="4"/>
                  <a:pt x="103" y="6"/>
                </a:cubicBezTo>
                <a:cubicBezTo>
                  <a:pt x="106" y="7"/>
                  <a:pt x="110" y="7"/>
                  <a:pt x="113" y="8"/>
                </a:cubicBezTo>
                <a:cubicBezTo>
                  <a:pt x="114" y="8"/>
                  <a:pt x="120" y="11"/>
                  <a:pt x="120" y="12"/>
                </a:cubicBezTo>
                <a:cubicBezTo>
                  <a:pt x="120" y="12"/>
                  <a:pt x="118" y="13"/>
                  <a:pt x="118" y="13"/>
                </a:cubicBezTo>
                <a:cubicBezTo>
                  <a:pt x="118" y="14"/>
                  <a:pt x="118" y="15"/>
                  <a:pt x="118" y="16"/>
                </a:cubicBezTo>
                <a:cubicBezTo>
                  <a:pt x="119" y="17"/>
                  <a:pt x="120" y="17"/>
                  <a:pt x="120" y="17"/>
                </a:cubicBezTo>
                <a:cubicBezTo>
                  <a:pt x="123" y="17"/>
                  <a:pt x="121" y="18"/>
                  <a:pt x="120" y="19"/>
                </a:cubicBezTo>
                <a:cubicBezTo>
                  <a:pt x="119" y="20"/>
                  <a:pt x="121" y="21"/>
                  <a:pt x="122" y="22"/>
                </a:cubicBezTo>
                <a:cubicBezTo>
                  <a:pt x="123" y="23"/>
                  <a:pt x="123" y="24"/>
                  <a:pt x="121" y="26"/>
                </a:cubicBezTo>
                <a:cubicBezTo>
                  <a:pt x="118" y="28"/>
                  <a:pt x="124" y="30"/>
                  <a:pt x="125" y="33"/>
                </a:cubicBezTo>
                <a:cubicBezTo>
                  <a:pt x="122" y="33"/>
                  <a:pt x="118" y="34"/>
                  <a:pt x="116" y="32"/>
                </a:cubicBezTo>
                <a:cubicBezTo>
                  <a:pt x="116" y="33"/>
                  <a:pt x="116" y="33"/>
                  <a:pt x="116" y="33"/>
                </a:cubicBezTo>
                <a:cubicBezTo>
                  <a:pt x="115" y="33"/>
                  <a:pt x="113" y="33"/>
                  <a:pt x="112" y="32"/>
                </a:cubicBezTo>
                <a:cubicBezTo>
                  <a:pt x="111" y="35"/>
                  <a:pt x="108" y="31"/>
                  <a:pt x="108" y="33"/>
                </a:cubicBezTo>
                <a:cubicBezTo>
                  <a:pt x="107" y="34"/>
                  <a:pt x="108" y="34"/>
                  <a:pt x="108" y="35"/>
                </a:cubicBezTo>
                <a:cubicBezTo>
                  <a:pt x="107" y="35"/>
                  <a:pt x="106" y="35"/>
                  <a:pt x="105" y="35"/>
                </a:cubicBezTo>
                <a:cubicBezTo>
                  <a:pt x="105" y="35"/>
                  <a:pt x="106" y="35"/>
                  <a:pt x="106" y="35"/>
                </a:cubicBezTo>
                <a:cubicBezTo>
                  <a:pt x="105" y="36"/>
                  <a:pt x="104" y="36"/>
                  <a:pt x="103" y="35"/>
                </a:cubicBezTo>
                <a:cubicBezTo>
                  <a:pt x="107" y="36"/>
                  <a:pt x="100" y="37"/>
                  <a:pt x="100" y="37"/>
                </a:cubicBezTo>
                <a:cubicBezTo>
                  <a:pt x="100" y="38"/>
                  <a:pt x="102" y="38"/>
                  <a:pt x="100" y="40"/>
                </a:cubicBezTo>
                <a:cubicBezTo>
                  <a:pt x="100" y="41"/>
                  <a:pt x="96" y="42"/>
                  <a:pt x="95" y="42"/>
                </a:cubicBezTo>
                <a:cubicBezTo>
                  <a:pt x="96" y="42"/>
                  <a:pt x="97" y="43"/>
                  <a:pt x="98" y="43"/>
                </a:cubicBezTo>
                <a:cubicBezTo>
                  <a:pt x="94" y="43"/>
                  <a:pt x="100" y="45"/>
                  <a:pt x="101" y="46"/>
                </a:cubicBezTo>
                <a:cubicBezTo>
                  <a:pt x="98" y="47"/>
                  <a:pt x="95" y="48"/>
                  <a:pt x="94" y="50"/>
                </a:cubicBezTo>
                <a:cubicBezTo>
                  <a:pt x="93" y="51"/>
                  <a:pt x="89" y="52"/>
                  <a:pt x="89" y="53"/>
                </a:cubicBezTo>
                <a:cubicBezTo>
                  <a:pt x="89" y="52"/>
                  <a:pt x="89" y="52"/>
                  <a:pt x="89" y="52"/>
                </a:cubicBezTo>
                <a:cubicBezTo>
                  <a:pt x="88" y="53"/>
                  <a:pt x="86" y="54"/>
                  <a:pt x="84" y="54"/>
                </a:cubicBezTo>
                <a:cubicBezTo>
                  <a:pt x="83" y="54"/>
                  <a:pt x="82" y="56"/>
                  <a:pt x="81" y="54"/>
                </a:cubicBezTo>
                <a:cubicBezTo>
                  <a:pt x="81" y="56"/>
                  <a:pt x="81" y="55"/>
                  <a:pt x="79" y="55"/>
                </a:cubicBezTo>
                <a:cubicBezTo>
                  <a:pt x="79" y="55"/>
                  <a:pt x="78" y="56"/>
                  <a:pt x="77" y="57"/>
                </a:cubicBezTo>
                <a:cubicBezTo>
                  <a:pt x="75" y="58"/>
                  <a:pt x="72" y="58"/>
                  <a:pt x="69" y="59"/>
                </a:cubicBezTo>
                <a:cubicBezTo>
                  <a:pt x="70" y="60"/>
                  <a:pt x="71" y="60"/>
                  <a:pt x="71" y="60"/>
                </a:cubicBezTo>
                <a:cubicBezTo>
                  <a:pt x="71" y="61"/>
                  <a:pt x="70" y="61"/>
                  <a:pt x="69" y="61"/>
                </a:cubicBezTo>
                <a:cubicBezTo>
                  <a:pt x="68" y="60"/>
                  <a:pt x="68" y="62"/>
                  <a:pt x="67" y="61"/>
                </a:cubicBezTo>
                <a:cubicBezTo>
                  <a:pt x="70" y="61"/>
                  <a:pt x="66" y="61"/>
                  <a:pt x="66" y="61"/>
                </a:cubicBezTo>
                <a:cubicBezTo>
                  <a:pt x="66" y="60"/>
                  <a:pt x="64" y="60"/>
                  <a:pt x="64" y="59"/>
                </a:cubicBezTo>
                <a:cubicBezTo>
                  <a:pt x="64" y="60"/>
                  <a:pt x="66" y="61"/>
                  <a:pt x="66" y="62"/>
                </a:cubicBezTo>
                <a:cubicBezTo>
                  <a:pt x="66" y="64"/>
                  <a:pt x="63" y="66"/>
                  <a:pt x="61" y="64"/>
                </a:cubicBezTo>
                <a:cubicBezTo>
                  <a:pt x="60" y="66"/>
                  <a:pt x="61" y="67"/>
                  <a:pt x="63" y="67"/>
                </a:cubicBezTo>
                <a:cubicBezTo>
                  <a:pt x="62" y="67"/>
                  <a:pt x="61" y="69"/>
                  <a:pt x="61" y="70"/>
                </a:cubicBezTo>
                <a:cubicBezTo>
                  <a:pt x="60" y="71"/>
                  <a:pt x="62" y="72"/>
                  <a:pt x="62" y="73"/>
                </a:cubicBezTo>
                <a:cubicBezTo>
                  <a:pt x="61" y="72"/>
                  <a:pt x="60" y="72"/>
                  <a:pt x="58" y="72"/>
                </a:cubicBezTo>
                <a:cubicBezTo>
                  <a:pt x="62" y="73"/>
                  <a:pt x="56" y="72"/>
                  <a:pt x="59" y="73"/>
                </a:cubicBezTo>
                <a:cubicBezTo>
                  <a:pt x="56" y="73"/>
                  <a:pt x="58" y="73"/>
                  <a:pt x="59" y="73"/>
                </a:cubicBezTo>
                <a:cubicBezTo>
                  <a:pt x="56" y="73"/>
                  <a:pt x="61" y="75"/>
                  <a:pt x="58" y="75"/>
                </a:cubicBezTo>
                <a:cubicBezTo>
                  <a:pt x="59" y="75"/>
                  <a:pt x="58" y="77"/>
                  <a:pt x="58" y="78"/>
                </a:cubicBezTo>
                <a:cubicBezTo>
                  <a:pt x="59" y="79"/>
                  <a:pt x="60" y="80"/>
                  <a:pt x="60" y="81"/>
                </a:cubicBezTo>
                <a:cubicBezTo>
                  <a:pt x="60" y="81"/>
                  <a:pt x="59" y="82"/>
                  <a:pt x="59" y="82"/>
                </a:cubicBezTo>
                <a:cubicBezTo>
                  <a:pt x="60" y="82"/>
                  <a:pt x="62" y="82"/>
                  <a:pt x="63" y="82"/>
                </a:cubicBezTo>
                <a:cubicBezTo>
                  <a:pt x="63" y="84"/>
                  <a:pt x="65" y="83"/>
                  <a:pt x="66" y="83"/>
                </a:cubicBezTo>
                <a:cubicBezTo>
                  <a:pt x="65" y="85"/>
                  <a:pt x="71" y="85"/>
                  <a:pt x="72" y="86"/>
                </a:cubicBezTo>
                <a:cubicBezTo>
                  <a:pt x="69" y="87"/>
                  <a:pt x="73" y="87"/>
                  <a:pt x="74" y="88"/>
                </a:cubicBezTo>
                <a:cubicBezTo>
                  <a:pt x="74" y="88"/>
                  <a:pt x="77" y="91"/>
                  <a:pt x="75" y="89"/>
                </a:cubicBezTo>
                <a:cubicBezTo>
                  <a:pt x="76" y="90"/>
                  <a:pt x="76" y="91"/>
                  <a:pt x="77" y="91"/>
                </a:cubicBezTo>
                <a:cubicBezTo>
                  <a:pt x="75" y="91"/>
                  <a:pt x="74" y="92"/>
                  <a:pt x="72" y="93"/>
                </a:cubicBezTo>
                <a:cubicBezTo>
                  <a:pt x="71" y="93"/>
                  <a:pt x="68" y="94"/>
                  <a:pt x="70" y="94"/>
                </a:cubicBezTo>
                <a:cubicBezTo>
                  <a:pt x="69" y="95"/>
                  <a:pt x="68" y="94"/>
                  <a:pt x="67" y="94"/>
                </a:cubicBezTo>
                <a:cubicBezTo>
                  <a:pt x="67" y="95"/>
                  <a:pt x="71" y="96"/>
                  <a:pt x="71" y="94"/>
                </a:cubicBezTo>
                <a:cubicBezTo>
                  <a:pt x="72" y="94"/>
                  <a:pt x="73" y="96"/>
                  <a:pt x="71" y="95"/>
                </a:cubicBezTo>
                <a:cubicBezTo>
                  <a:pt x="74" y="96"/>
                  <a:pt x="70" y="95"/>
                  <a:pt x="69" y="95"/>
                </a:cubicBezTo>
                <a:cubicBezTo>
                  <a:pt x="69" y="96"/>
                  <a:pt x="70" y="97"/>
                  <a:pt x="71" y="97"/>
                </a:cubicBezTo>
                <a:cubicBezTo>
                  <a:pt x="70" y="97"/>
                  <a:pt x="69" y="97"/>
                  <a:pt x="68" y="97"/>
                </a:cubicBezTo>
                <a:cubicBezTo>
                  <a:pt x="67" y="98"/>
                  <a:pt x="66" y="99"/>
                  <a:pt x="65" y="99"/>
                </a:cubicBezTo>
                <a:cubicBezTo>
                  <a:pt x="64" y="100"/>
                  <a:pt x="64" y="97"/>
                  <a:pt x="63" y="97"/>
                </a:cubicBezTo>
                <a:cubicBezTo>
                  <a:pt x="64" y="98"/>
                  <a:pt x="64" y="98"/>
                  <a:pt x="64" y="99"/>
                </a:cubicBezTo>
                <a:cubicBezTo>
                  <a:pt x="63" y="99"/>
                  <a:pt x="63" y="99"/>
                  <a:pt x="63" y="99"/>
                </a:cubicBezTo>
                <a:cubicBezTo>
                  <a:pt x="63" y="99"/>
                  <a:pt x="63" y="100"/>
                  <a:pt x="61" y="99"/>
                </a:cubicBezTo>
                <a:cubicBezTo>
                  <a:pt x="62" y="100"/>
                  <a:pt x="62" y="100"/>
                  <a:pt x="62" y="100"/>
                </a:cubicBezTo>
                <a:cubicBezTo>
                  <a:pt x="60" y="101"/>
                  <a:pt x="59" y="101"/>
                  <a:pt x="57" y="101"/>
                </a:cubicBezTo>
                <a:cubicBezTo>
                  <a:pt x="58" y="101"/>
                  <a:pt x="58" y="101"/>
                  <a:pt x="58" y="101"/>
                </a:cubicBezTo>
                <a:cubicBezTo>
                  <a:pt x="56" y="102"/>
                  <a:pt x="53" y="101"/>
                  <a:pt x="51" y="102"/>
                </a:cubicBezTo>
                <a:cubicBezTo>
                  <a:pt x="52" y="102"/>
                  <a:pt x="55" y="102"/>
                  <a:pt x="56" y="103"/>
                </a:cubicBezTo>
                <a:cubicBezTo>
                  <a:pt x="54" y="104"/>
                  <a:pt x="53" y="103"/>
                  <a:pt x="51" y="103"/>
                </a:cubicBezTo>
                <a:cubicBezTo>
                  <a:pt x="54" y="104"/>
                  <a:pt x="58" y="107"/>
                  <a:pt x="54" y="108"/>
                </a:cubicBezTo>
                <a:cubicBezTo>
                  <a:pt x="54" y="108"/>
                  <a:pt x="55" y="108"/>
                  <a:pt x="55" y="109"/>
                </a:cubicBezTo>
                <a:cubicBezTo>
                  <a:pt x="54" y="109"/>
                  <a:pt x="53" y="108"/>
                  <a:pt x="52" y="109"/>
                </a:cubicBezTo>
                <a:cubicBezTo>
                  <a:pt x="53" y="109"/>
                  <a:pt x="55" y="110"/>
                  <a:pt x="53" y="111"/>
                </a:cubicBezTo>
                <a:cubicBezTo>
                  <a:pt x="52" y="111"/>
                  <a:pt x="55" y="112"/>
                  <a:pt x="54" y="113"/>
                </a:cubicBezTo>
                <a:cubicBezTo>
                  <a:pt x="51" y="115"/>
                  <a:pt x="53" y="118"/>
                  <a:pt x="51" y="120"/>
                </a:cubicBezTo>
                <a:cubicBezTo>
                  <a:pt x="49" y="122"/>
                  <a:pt x="48" y="126"/>
                  <a:pt x="45" y="125"/>
                </a:cubicBezTo>
                <a:cubicBezTo>
                  <a:pt x="43" y="125"/>
                  <a:pt x="41" y="126"/>
                  <a:pt x="38" y="125"/>
                </a:cubicBezTo>
                <a:cubicBezTo>
                  <a:pt x="37" y="125"/>
                  <a:pt x="34" y="125"/>
                  <a:pt x="36" y="127"/>
                </a:cubicBezTo>
                <a:cubicBezTo>
                  <a:pt x="34" y="127"/>
                  <a:pt x="32" y="126"/>
                  <a:pt x="31" y="129"/>
                </a:cubicBezTo>
                <a:cubicBezTo>
                  <a:pt x="30" y="130"/>
                  <a:pt x="32" y="131"/>
                  <a:pt x="32" y="132"/>
                </a:cubicBezTo>
                <a:cubicBezTo>
                  <a:pt x="32" y="134"/>
                  <a:pt x="28" y="133"/>
                  <a:pt x="27" y="133"/>
                </a:cubicBezTo>
                <a:cubicBezTo>
                  <a:pt x="24" y="133"/>
                  <a:pt x="21" y="133"/>
                  <a:pt x="18" y="133"/>
                </a:cubicBezTo>
                <a:cubicBezTo>
                  <a:pt x="19" y="133"/>
                  <a:pt x="19" y="130"/>
                  <a:pt x="18" y="129"/>
                </a:cubicBezTo>
                <a:cubicBezTo>
                  <a:pt x="17" y="128"/>
                  <a:pt x="15" y="126"/>
                  <a:pt x="15" y="124"/>
                </a:cubicBezTo>
                <a:cubicBezTo>
                  <a:pt x="18" y="125"/>
                  <a:pt x="16" y="124"/>
                  <a:pt x="16" y="123"/>
                </a:cubicBezTo>
                <a:cubicBezTo>
                  <a:pt x="21" y="122"/>
                  <a:pt x="16" y="121"/>
                  <a:pt x="15" y="119"/>
                </a:cubicBezTo>
                <a:cubicBezTo>
                  <a:pt x="14" y="118"/>
                  <a:pt x="12" y="117"/>
                  <a:pt x="11" y="115"/>
                </a:cubicBezTo>
                <a:cubicBezTo>
                  <a:pt x="11" y="114"/>
                  <a:pt x="10" y="113"/>
                  <a:pt x="9" y="113"/>
                </a:cubicBezTo>
                <a:cubicBezTo>
                  <a:pt x="9" y="113"/>
                  <a:pt x="9" y="112"/>
                  <a:pt x="9" y="111"/>
                </a:cubicBezTo>
                <a:cubicBezTo>
                  <a:pt x="8" y="110"/>
                  <a:pt x="6" y="110"/>
                  <a:pt x="8" y="110"/>
                </a:cubicBezTo>
                <a:cubicBezTo>
                  <a:pt x="6" y="110"/>
                  <a:pt x="8" y="105"/>
                  <a:pt x="8" y="104"/>
                </a:cubicBezTo>
                <a:cubicBezTo>
                  <a:pt x="7" y="104"/>
                  <a:pt x="6" y="105"/>
                  <a:pt x="5" y="105"/>
                </a:cubicBezTo>
                <a:cubicBezTo>
                  <a:pt x="6" y="105"/>
                  <a:pt x="6" y="104"/>
                  <a:pt x="7" y="103"/>
                </a:cubicBezTo>
                <a:cubicBezTo>
                  <a:pt x="5" y="103"/>
                  <a:pt x="6" y="104"/>
                  <a:pt x="4" y="105"/>
                </a:cubicBezTo>
                <a:cubicBezTo>
                  <a:pt x="4" y="104"/>
                  <a:pt x="3" y="104"/>
                  <a:pt x="3" y="104"/>
                </a:cubicBezTo>
                <a:cubicBezTo>
                  <a:pt x="3" y="103"/>
                  <a:pt x="0" y="98"/>
                  <a:pt x="2" y="97"/>
                </a:cubicBezTo>
                <a:moveTo>
                  <a:pt x="61" y="65"/>
                </a:moveTo>
                <a:cubicBezTo>
                  <a:pt x="61" y="65"/>
                  <a:pt x="61" y="65"/>
                  <a:pt x="61" y="66"/>
                </a:cubicBezTo>
                <a:cubicBezTo>
                  <a:pt x="61" y="65"/>
                  <a:pt x="61" y="65"/>
                  <a:pt x="61" y="6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59" name="Freeform 89">
            <a:extLst>
              <a:ext uri="{FF2B5EF4-FFF2-40B4-BE49-F238E27FC236}">
                <a16:creationId xmlns:a16="http://schemas.microsoft.com/office/drawing/2014/main" id="{F046712B-8757-364F-9F10-792E614584D5}"/>
              </a:ext>
            </a:extLst>
          </p:cNvPr>
          <p:cNvSpPr>
            <a:spLocks noEditPoints="1"/>
          </p:cNvSpPr>
          <p:nvPr/>
        </p:nvSpPr>
        <p:spPr bwMode="auto">
          <a:xfrm>
            <a:off x="6515255" y="3108483"/>
            <a:ext cx="536857" cy="233542"/>
          </a:xfrm>
          <a:custGeom>
            <a:avLst/>
            <a:gdLst>
              <a:gd name="T0" fmla="*/ 4 w 178"/>
              <a:gd name="T1" fmla="*/ 8 h 61"/>
              <a:gd name="T2" fmla="*/ 4 w 178"/>
              <a:gd name="T3" fmla="*/ 3 h 61"/>
              <a:gd name="T4" fmla="*/ 16 w 178"/>
              <a:gd name="T5" fmla="*/ 2 h 61"/>
              <a:gd name="T6" fmla="*/ 28 w 178"/>
              <a:gd name="T7" fmla="*/ 9 h 61"/>
              <a:gd name="T8" fmla="*/ 18 w 178"/>
              <a:gd name="T9" fmla="*/ 11 h 61"/>
              <a:gd name="T10" fmla="*/ 6 w 178"/>
              <a:gd name="T11" fmla="*/ 17 h 61"/>
              <a:gd name="T12" fmla="*/ 7 w 178"/>
              <a:gd name="T13" fmla="*/ 15 h 61"/>
              <a:gd name="T14" fmla="*/ 1 w 178"/>
              <a:gd name="T15" fmla="*/ 21 h 61"/>
              <a:gd name="T16" fmla="*/ 12 w 178"/>
              <a:gd name="T17" fmla="*/ 17 h 61"/>
              <a:gd name="T18" fmla="*/ 17 w 178"/>
              <a:gd name="T19" fmla="*/ 17 h 61"/>
              <a:gd name="T20" fmla="*/ 26 w 178"/>
              <a:gd name="T21" fmla="*/ 16 h 61"/>
              <a:gd name="T22" fmla="*/ 31 w 178"/>
              <a:gd name="T23" fmla="*/ 9 h 61"/>
              <a:gd name="T24" fmla="*/ 50 w 178"/>
              <a:gd name="T25" fmla="*/ 9 h 61"/>
              <a:gd name="T26" fmla="*/ 77 w 178"/>
              <a:gd name="T27" fmla="*/ 2 h 61"/>
              <a:gd name="T28" fmla="*/ 86 w 178"/>
              <a:gd name="T29" fmla="*/ 1 h 61"/>
              <a:gd name="T30" fmla="*/ 93 w 178"/>
              <a:gd name="T31" fmla="*/ 5 h 61"/>
              <a:gd name="T32" fmla="*/ 103 w 178"/>
              <a:gd name="T33" fmla="*/ 9 h 61"/>
              <a:gd name="T34" fmla="*/ 116 w 178"/>
              <a:gd name="T35" fmla="*/ 12 h 61"/>
              <a:gd name="T36" fmla="*/ 136 w 178"/>
              <a:gd name="T37" fmla="*/ 11 h 61"/>
              <a:gd name="T38" fmla="*/ 151 w 178"/>
              <a:gd name="T39" fmla="*/ 6 h 61"/>
              <a:gd name="T40" fmla="*/ 158 w 178"/>
              <a:gd name="T41" fmla="*/ 6 h 61"/>
              <a:gd name="T42" fmla="*/ 162 w 178"/>
              <a:gd name="T43" fmla="*/ 9 h 61"/>
              <a:gd name="T44" fmla="*/ 167 w 178"/>
              <a:gd name="T45" fmla="*/ 16 h 61"/>
              <a:gd name="T46" fmla="*/ 178 w 178"/>
              <a:gd name="T47" fmla="*/ 25 h 61"/>
              <a:gd name="T48" fmla="*/ 170 w 178"/>
              <a:gd name="T49" fmla="*/ 27 h 61"/>
              <a:gd name="T50" fmla="*/ 174 w 178"/>
              <a:gd name="T51" fmla="*/ 37 h 61"/>
              <a:gd name="T52" fmla="*/ 176 w 178"/>
              <a:gd name="T53" fmla="*/ 45 h 61"/>
              <a:gd name="T54" fmla="*/ 173 w 178"/>
              <a:gd name="T55" fmla="*/ 50 h 61"/>
              <a:gd name="T56" fmla="*/ 166 w 178"/>
              <a:gd name="T57" fmla="*/ 47 h 61"/>
              <a:gd name="T58" fmla="*/ 154 w 178"/>
              <a:gd name="T59" fmla="*/ 48 h 61"/>
              <a:gd name="T60" fmla="*/ 126 w 178"/>
              <a:gd name="T61" fmla="*/ 53 h 61"/>
              <a:gd name="T62" fmla="*/ 104 w 178"/>
              <a:gd name="T63" fmla="*/ 52 h 61"/>
              <a:gd name="T64" fmla="*/ 98 w 178"/>
              <a:gd name="T65" fmla="*/ 57 h 61"/>
              <a:gd name="T66" fmla="*/ 93 w 178"/>
              <a:gd name="T67" fmla="*/ 60 h 61"/>
              <a:gd name="T68" fmla="*/ 96 w 178"/>
              <a:gd name="T69" fmla="*/ 51 h 61"/>
              <a:gd name="T70" fmla="*/ 88 w 178"/>
              <a:gd name="T71" fmla="*/ 54 h 61"/>
              <a:gd name="T72" fmla="*/ 74 w 178"/>
              <a:gd name="T73" fmla="*/ 56 h 61"/>
              <a:gd name="T74" fmla="*/ 61 w 178"/>
              <a:gd name="T75" fmla="*/ 59 h 61"/>
              <a:gd name="T76" fmla="*/ 43 w 178"/>
              <a:gd name="T77" fmla="*/ 53 h 61"/>
              <a:gd name="T78" fmla="*/ 35 w 178"/>
              <a:gd name="T79" fmla="*/ 58 h 61"/>
              <a:gd name="T80" fmla="*/ 26 w 178"/>
              <a:gd name="T81" fmla="*/ 53 h 61"/>
              <a:gd name="T82" fmla="*/ 18 w 178"/>
              <a:gd name="T83" fmla="*/ 53 h 61"/>
              <a:gd name="T84" fmla="*/ 17 w 178"/>
              <a:gd name="T85" fmla="*/ 52 h 61"/>
              <a:gd name="T86" fmla="*/ 11 w 178"/>
              <a:gd name="T87" fmla="*/ 50 h 61"/>
              <a:gd name="T88" fmla="*/ 13 w 178"/>
              <a:gd name="T89" fmla="*/ 46 h 61"/>
              <a:gd name="T90" fmla="*/ 7 w 178"/>
              <a:gd name="T91" fmla="*/ 39 h 61"/>
              <a:gd name="T92" fmla="*/ 3 w 178"/>
              <a:gd name="T93" fmla="*/ 34 h 61"/>
              <a:gd name="T94" fmla="*/ 10 w 178"/>
              <a:gd name="T95" fmla="*/ 36 h 61"/>
              <a:gd name="T96" fmla="*/ 7 w 178"/>
              <a:gd name="T97" fmla="*/ 31 h 61"/>
              <a:gd name="T98" fmla="*/ 0 w 178"/>
              <a:gd name="T99"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61">
                <a:moveTo>
                  <a:pt x="0" y="14"/>
                </a:moveTo>
                <a:cubicBezTo>
                  <a:pt x="1" y="13"/>
                  <a:pt x="2" y="12"/>
                  <a:pt x="2" y="11"/>
                </a:cubicBezTo>
                <a:cubicBezTo>
                  <a:pt x="3" y="10"/>
                  <a:pt x="2" y="9"/>
                  <a:pt x="4" y="8"/>
                </a:cubicBezTo>
                <a:cubicBezTo>
                  <a:pt x="6" y="8"/>
                  <a:pt x="5" y="8"/>
                  <a:pt x="5" y="6"/>
                </a:cubicBezTo>
                <a:cubicBezTo>
                  <a:pt x="5" y="6"/>
                  <a:pt x="5" y="5"/>
                  <a:pt x="4" y="5"/>
                </a:cubicBezTo>
                <a:cubicBezTo>
                  <a:pt x="1" y="4"/>
                  <a:pt x="5" y="4"/>
                  <a:pt x="4" y="3"/>
                </a:cubicBezTo>
                <a:cubicBezTo>
                  <a:pt x="4" y="2"/>
                  <a:pt x="8" y="1"/>
                  <a:pt x="9" y="1"/>
                </a:cubicBezTo>
                <a:cubicBezTo>
                  <a:pt x="10" y="1"/>
                  <a:pt x="11" y="0"/>
                  <a:pt x="13" y="2"/>
                </a:cubicBezTo>
                <a:cubicBezTo>
                  <a:pt x="14" y="3"/>
                  <a:pt x="15" y="2"/>
                  <a:pt x="16" y="2"/>
                </a:cubicBezTo>
                <a:cubicBezTo>
                  <a:pt x="17" y="2"/>
                  <a:pt x="18" y="2"/>
                  <a:pt x="18" y="2"/>
                </a:cubicBezTo>
                <a:cubicBezTo>
                  <a:pt x="19" y="3"/>
                  <a:pt x="18" y="3"/>
                  <a:pt x="18" y="4"/>
                </a:cubicBezTo>
                <a:cubicBezTo>
                  <a:pt x="21" y="7"/>
                  <a:pt x="23" y="8"/>
                  <a:pt x="28" y="9"/>
                </a:cubicBezTo>
                <a:cubicBezTo>
                  <a:pt x="29" y="9"/>
                  <a:pt x="28" y="11"/>
                  <a:pt x="27" y="12"/>
                </a:cubicBezTo>
                <a:cubicBezTo>
                  <a:pt x="25" y="12"/>
                  <a:pt x="22" y="11"/>
                  <a:pt x="20" y="11"/>
                </a:cubicBezTo>
                <a:cubicBezTo>
                  <a:pt x="19" y="11"/>
                  <a:pt x="18" y="11"/>
                  <a:pt x="18" y="11"/>
                </a:cubicBezTo>
                <a:cubicBezTo>
                  <a:pt x="17" y="12"/>
                  <a:pt x="16" y="11"/>
                  <a:pt x="15" y="11"/>
                </a:cubicBezTo>
                <a:cubicBezTo>
                  <a:pt x="13" y="12"/>
                  <a:pt x="13" y="13"/>
                  <a:pt x="12" y="14"/>
                </a:cubicBezTo>
                <a:cubicBezTo>
                  <a:pt x="10" y="15"/>
                  <a:pt x="8" y="15"/>
                  <a:pt x="6" y="17"/>
                </a:cubicBezTo>
                <a:cubicBezTo>
                  <a:pt x="4" y="17"/>
                  <a:pt x="3" y="20"/>
                  <a:pt x="1" y="20"/>
                </a:cubicBezTo>
                <a:cubicBezTo>
                  <a:pt x="1" y="19"/>
                  <a:pt x="2" y="17"/>
                  <a:pt x="4" y="17"/>
                </a:cubicBezTo>
                <a:cubicBezTo>
                  <a:pt x="4" y="17"/>
                  <a:pt x="8" y="16"/>
                  <a:pt x="7" y="15"/>
                </a:cubicBezTo>
                <a:cubicBezTo>
                  <a:pt x="5" y="14"/>
                  <a:pt x="0" y="17"/>
                  <a:pt x="0" y="14"/>
                </a:cubicBezTo>
                <a:moveTo>
                  <a:pt x="0" y="26"/>
                </a:moveTo>
                <a:cubicBezTo>
                  <a:pt x="0" y="25"/>
                  <a:pt x="0" y="21"/>
                  <a:pt x="1" y="21"/>
                </a:cubicBezTo>
                <a:cubicBezTo>
                  <a:pt x="3" y="20"/>
                  <a:pt x="4" y="18"/>
                  <a:pt x="6" y="17"/>
                </a:cubicBezTo>
                <a:cubicBezTo>
                  <a:pt x="7" y="17"/>
                  <a:pt x="8" y="18"/>
                  <a:pt x="9" y="17"/>
                </a:cubicBezTo>
                <a:cubicBezTo>
                  <a:pt x="10" y="16"/>
                  <a:pt x="11" y="17"/>
                  <a:pt x="12" y="17"/>
                </a:cubicBezTo>
                <a:cubicBezTo>
                  <a:pt x="13" y="18"/>
                  <a:pt x="18" y="18"/>
                  <a:pt x="15" y="16"/>
                </a:cubicBezTo>
                <a:cubicBezTo>
                  <a:pt x="16" y="16"/>
                  <a:pt x="17" y="16"/>
                  <a:pt x="18" y="16"/>
                </a:cubicBezTo>
                <a:cubicBezTo>
                  <a:pt x="18" y="16"/>
                  <a:pt x="17" y="17"/>
                  <a:pt x="17" y="17"/>
                </a:cubicBezTo>
                <a:cubicBezTo>
                  <a:pt x="18" y="18"/>
                  <a:pt x="21" y="17"/>
                  <a:pt x="22" y="17"/>
                </a:cubicBezTo>
                <a:cubicBezTo>
                  <a:pt x="24" y="17"/>
                  <a:pt x="27" y="18"/>
                  <a:pt x="29" y="17"/>
                </a:cubicBezTo>
                <a:cubicBezTo>
                  <a:pt x="28" y="16"/>
                  <a:pt x="27" y="17"/>
                  <a:pt x="26" y="16"/>
                </a:cubicBezTo>
                <a:cubicBezTo>
                  <a:pt x="28" y="13"/>
                  <a:pt x="33" y="14"/>
                  <a:pt x="36" y="14"/>
                </a:cubicBezTo>
                <a:cubicBezTo>
                  <a:pt x="34" y="13"/>
                  <a:pt x="30" y="14"/>
                  <a:pt x="29" y="12"/>
                </a:cubicBezTo>
                <a:cubicBezTo>
                  <a:pt x="27" y="10"/>
                  <a:pt x="29" y="9"/>
                  <a:pt x="31" y="9"/>
                </a:cubicBezTo>
                <a:cubicBezTo>
                  <a:pt x="34" y="9"/>
                  <a:pt x="36" y="10"/>
                  <a:pt x="38" y="10"/>
                </a:cubicBezTo>
                <a:cubicBezTo>
                  <a:pt x="42" y="9"/>
                  <a:pt x="44" y="11"/>
                  <a:pt x="48" y="11"/>
                </a:cubicBezTo>
                <a:cubicBezTo>
                  <a:pt x="49" y="10"/>
                  <a:pt x="50" y="10"/>
                  <a:pt x="50" y="9"/>
                </a:cubicBezTo>
                <a:cubicBezTo>
                  <a:pt x="51" y="8"/>
                  <a:pt x="53" y="7"/>
                  <a:pt x="55" y="7"/>
                </a:cubicBezTo>
                <a:cubicBezTo>
                  <a:pt x="58" y="5"/>
                  <a:pt x="61" y="3"/>
                  <a:pt x="65" y="2"/>
                </a:cubicBezTo>
                <a:cubicBezTo>
                  <a:pt x="70" y="2"/>
                  <a:pt x="73" y="2"/>
                  <a:pt x="77" y="2"/>
                </a:cubicBezTo>
                <a:cubicBezTo>
                  <a:pt x="79" y="2"/>
                  <a:pt x="80" y="3"/>
                  <a:pt x="82" y="2"/>
                </a:cubicBezTo>
                <a:cubicBezTo>
                  <a:pt x="83" y="2"/>
                  <a:pt x="83" y="1"/>
                  <a:pt x="84" y="1"/>
                </a:cubicBezTo>
                <a:cubicBezTo>
                  <a:pt x="85" y="1"/>
                  <a:pt x="85" y="1"/>
                  <a:pt x="86" y="1"/>
                </a:cubicBezTo>
                <a:cubicBezTo>
                  <a:pt x="85" y="3"/>
                  <a:pt x="87" y="4"/>
                  <a:pt x="88" y="5"/>
                </a:cubicBezTo>
                <a:cubicBezTo>
                  <a:pt x="89" y="5"/>
                  <a:pt x="90" y="5"/>
                  <a:pt x="91" y="5"/>
                </a:cubicBezTo>
                <a:cubicBezTo>
                  <a:pt x="92" y="5"/>
                  <a:pt x="93" y="4"/>
                  <a:pt x="93" y="5"/>
                </a:cubicBezTo>
                <a:cubicBezTo>
                  <a:pt x="94" y="3"/>
                  <a:pt x="95" y="6"/>
                  <a:pt x="95" y="6"/>
                </a:cubicBezTo>
                <a:cubicBezTo>
                  <a:pt x="95" y="7"/>
                  <a:pt x="98" y="10"/>
                  <a:pt x="99" y="9"/>
                </a:cubicBezTo>
                <a:cubicBezTo>
                  <a:pt x="100" y="8"/>
                  <a:pt x="102" y="8"/>
                  <a:pt x="103" y="9"/>
                </a:cubicBezTo>
                <a:cubicBezTo>
                  <a:pt x="105" y="10"/>
                  <a:pt x="107" y="10"/>
                  <a:pt x="109" y="11"/>
                </a:cubicBezTo>
                <a:cubicBezTo>
                  <a:pt x="110" y="11"/>
                  <a:pt x="110" y="10"/>
                  <a:pt x="111" y="11"/>
                </a:cubicBezTo>
                <a:cubicBezTo>
                  <a:pt x="112" y="12"/>
                  <a:pt x="115" y="12"/>
                  <a:pt x="116" y="12"/>
                </a:cubicBezTo>
                <a:cubicBezTo>
                  <a:pt x="119" y="12"/>
                  <a:pt x="121" y="11"/>
                  <a:pt x="124" y="11"/>
                </a:cubicBezTo>
                <a:cubicBezTo>
                  <a:pt x="126" y="11"/>
                  <a:pt x="127" y="10"/>
                  <a:pt x="129" y="11"/>
                </a:cubicBezTo>
                <a:cubicBezTo>
                  <a:pt x="131" y="12"/>
                  <a:pt x="133" y="12"/>
                  <a:pt x="136" y="11"/>
                </a:cubicBezTo>
                <a:cubicBezTo>
                  <a:pt x="140" y="10"/>
                  <a:pt x="143" y="8"/>
                  <a:pt x="146" y="7"/>
                </a:cubicBezTo>
                <a:cubicBezTo>
                  <a:pt x="147" y="6"/>
                  <a:pt x="148" y="7"/>
                  <a:pt x="149" y="7"/>
                </a:cubicBezTo>
                <a:cubicBezTo>
                  <a:pt x="150" y="7"/>
                  <a:pt x="150" y="6"/>
                  <a:pt x="151" y="6"/>
                </a:cubicBezTo>
                <a:cubicBezTo>
                  <a:pt x="151" y="7"/>
                  <a:pt x="152" y="7"/>
                  <a:pt x="152" y="7"/>
                </a:cubicBezTo>
                <a:cubicBezTo>
                  <a:pt x="153" y="7"/>
                  <a:pt x="155" y="8"/>
                  <a:pt x="156" y="7"/>
                </a:cubicBezTo>
                <a:cubicBezTo>
                  <a:pt x="157" y="6"/>
                  <a:pt x="160" y="5"/>
                  <a:pt x="158" y="6"/>
                </a:cubicBezTo>
                <a:cubicBezTo>
                  <a:pt x="159" y="6"/>
                  <a:pt x="160" y="7"/>
                  <a:pt x="161" y="7"/>
                </a:cubicBezTo>
                <a:cubicBezTo>
                  <a:pt x="161" y="8"/>
                  <a:pt x="161" y="8"/>
                  <a:pt x="162" y="8"/>
                </a:cubicBezTo>
                <a:cubicBezTo>
                  <a:pt x="163" y="8"/>
                  <a:pt x="163" y="9"/>
                  <a:pt x="162" y="9"/>
                </a:cubicBezTo>
                <a:cubicBezTo>
                  <a:pt x="162" y="10"/>
                  <a:pt x="164" y="9"/>
                  <a:pt x="164" y="10"/>
                </a:cubicBezTo>
                <a:cubicBezTo>
                  <a:pt x="165" y="10"/>
                  <a:pt x="165" y="12"/>
                  <a:pt x="165" y="12"/>
                </a:cubicBezTo>
                <a:cubicBezTo>
                  <a:pt x="167" y="13"/>
                  <a:pt x="168" y="15"/>
                  <a:pt x="167" y="16"/>
                </a:cubicBezTo>
                <a:cubicBezTo>
                  <a:pt x="166" y="17"/>
                  <a:pt x="168" y="19"/>
                  <a:pt x="166" y="20"/>
                </a:cubicBezTo>
                <a:cubicBezTo>
                  <a:pt x="169" y="21"/>
                  <a:pt x="170" y="21"/>
                  <a:pt x="172" y="21"/>
                </a:cubicBezTo>
                <a:cubicBezTo>
                  <a:pt x="174" y="21"/>
                  <a:pt x="177" y="23"/>
                  <a:pt x="178" y="25"/>
                </a:cubicBezTo>
                <a:cubicBezTo>
                  <a:pt x="177" y="24"/>
                  <a:pt x="175" y="23"/>
                  <a:pt x="174" y="25"/>
                </a:cubicBezTo>
                <a:cubicBezTo>
                  <a:pt x="174" y="25"/>
                  <a:pt x="174" y="26"/>
                  <a:pt x="174" y="26"/>
                </a:cubicBezTo>
                <a:cubicBezTo>
                  <a:pt x="173" y="27"/>
                  <a:pt x="171" y="27"/>
                  <a:pt x="170" y="27"/>
                </a:cubicBezTo>
                <a:cubicBezTo>
                  <a:pt x="171" y="27"/>
                  <a:pt x="172" y="29"/>
                  <a:pt x="172" y="30"/>
                </a:cubicBezTo>
                <a:cubicBezTo>
                  <a:pt x="172" y="31"/>
                  <a:pt x="172" y="31"/>
                  <a:pt x="173" y="32"/>
                </a:cubicBezTo>
                <a:cubicBezTo>
                  <a:pt x="173" y="34"/>
                  <a:pt x="172" y="36"/>
                  <a:pt x="174" y="37"/>
                </a:cubicBezTo>
                <a:cubicBezTo>
                  <a:pt x="174" y="38"/>
                  <a:pt x="173" y="39"/>
                  <a:pt x="172" y="40"/>
                </a:cubicBezTo>
                <a:cubicBezTo>
                  <a:pt x="172" y="42"/>
                  <a:pt x="174" y="41"/>
                  <a:pt x="175" y="42"/>
                </a:cubicBezTo>
                <a:cubicBezTo>
                  <a:pt x="176" y="43"/>
                  <a:pt x="175" y="44"/>
                  <a:pt x="176" y="45"/>
                </a:cubicBezTo>
                <a:cubicBezTo>
                  <a:pt x="176" y="46"/>
                  <a:pt x="177" y="46"/>
                  <a:pt x="177" y="47"/>
                </a:cubicBezTo>
                <a:cubicBezTo>
                  <a:pt x="178" y="47"/>
                  <a:pt x="177" y="48"/>
                  <a:pt x="177" y="48"/>
                </a:cubicBezTo>
                <a:cubicBezTo>
                  <a:pt x="175" y="47"/>
                  <a:pt x="174" y="50"/>
                  <a:pt x="173" y="50"/>
                </a:cubicBezTo>
                <a:cubicBezTo>
                  <a:pt x="171" y="49"/>
                  <a:pt x="173" y="48"/>
                  <a:pt x="172" y="47"/>
                </a:cubicBezTo>
                <a:cubicBezTo>
                  <a:pt x="171" y="47"/>
                  <a:pt x="170" y="47"/>
                  <a:pt x="169" y="47"/>
                </a:cubicBezTo>
                <a:cubicBezTo>
                  <a:pt x="168" y="48"/>
                  <a:pt x="167" y="48"/>
                  <a:pt x="166" y="47"/>
                </a:cubicBezTo>
                <a:cubicBezTo>
                  <a:pt x="164" y="47"/>
                  <a:pt x="163" y="46"/>
                  <a:pt x="161" y="46"/>
                </a:cubicBezTo>
                <a:cubicBezTo>
                  <a:pt x="159" y="46"/>
                  <a:pt x="158" y="46"/>
                  <a:pt x="157" y="47"/>
                </a:cubicBezTo>
                <a:cubicBezTo>
                  <a:pt x="156" y="48"/>
                  <a:pt x="154" y="50"/>
                  <a:pt x="154" y="48"/>
                </a:cubicBezTo>
                <a:cubicBezTo>
                  <a:pt x="154" y="46"/>
                  <a:pt x="151" y="48"/>
                  <a:pt x="150" y="48"/>
                </a:cubicBezTo>
                <a:cubicBezTo>
                  <a:pt x="147" y="49"/>
                  <a:pt x="145" y="49"/>
                  <a:pt x="142" y="49"/>
                </a:cubicBezTo>
                <a:cubicBezTo>
                  <a:pt x="137" y="48"/>
                  <a:pt x="132" y="52"/>
                  <a:pt x="126" y="53"/>
                </a:cubicBezTo>
                <a:cubicBezTo>
                  <a:pt x="124" y="53"/>
                  <a:pt x="121" y="53"/>
                  <a:pt x="119" y="52"/>
                </a:cubicBezTo>
                <a:cubicBezTo>
                  <a:pt x="117" y="51"/>
                  <a:pt x="116" y="50"/>
                  <a:pt x="114" y="51"/>
                </a:cubicBezTo>
                <a:cubicBezTo>
                  <a:pt x="111" y="52"/>
                  <a:pt x="105" y="55"/>
                  <a:pt x="104" y="52"/>
                </a:cubicBezTo>
                <a:cubicBezTo>
                  <a:pt x="103" y="51"/>
                  <a:pt x="100" y="51"/>
                  <a:pt x="100" y="53"/>
                </a:cubicBezTo>
                <a:cubicBezTo>
                  <a:pt x="99" y="54"/>
                  <a:pt x="100" y="56"/>
                  <a:pt x="101" y="57"/>
                </a:cubicBezTo>
                <a:cubicBezTo>
                  <a:pt x="100" y="57"/>
                  <a:pt x="99" y="57"/>
                  <a:pt x="98" y="57"/>
                </a:cubicBezTo>
                <a:cubicBezTo>
                  <a:pt x="97" y="58"/>
                  <a:pt x="98" y="59"/>
                  <a:pt x="98" y="59"/>
                </a:cubicBezTo>
                <a:cubicBezTo>
                  <a:pt x="97" y="60"/>
                  <a:pt x="96" y="60"/>
                  <a:pt x="95" y="61"/>
                </a:cubicBezTo>
                <a:cubicBezTo>
                  <a:pt x="95" y="61"/>
                  <a:pt x="94" y="60"/>
                  <a:pt x="93" y="60"/>
                </a:cubicBezTo>
                <a:cubicBezTo>
                  <a:pt x="94" y="59"/>
                  <a:pt x="93" y="58"/>
                  <a:pt x="93" y="57"/>
                </a:cubicBezTo>
                <a:cubicBezTo>
                  <a:pt x="92" y="56"/>
                  <a:pt x="93" y="55"/>
                  <a:pt x="94" y="54"/>
                </a:cubicBezTo>
                <a:cubicBezTo>
                  <a:pt x="96" y="53"/>
                  <a:pt x="97" y="53"/>
                  <a:pt x="96" y="51"/>
                </a:cubicBezTo>
                <a:cubicBezTo>
                  <a:pt x="95" y="51"/>
                  <a:pt x="94" y="50"/>
                  <a:pt x="93" y="51"/>
                </a:cubicBezTo>
                <a:cubicBezTo>
                  <a:pt x="92" y="52"/>
                  <a:pt x="91" y="52"/>
                  <a:pt x="90" y="53"/>
                </a:cubicBezTo>
                <a:cubicBezTo>
                  <a:pt x="92" y="52"/>
                  <a:pt x="90" y="54"/>
                  <a:pt x="88" y="54"/>
                </a:cubicBezTo>
                <a:cubicBezTo>
                  <a:pt x="86" y="54"/>
                  <a:pt x="85" y="53"/>
                  <a:pt x="83" y="52"/>
                </a:cubicBezTo>
                <a:cubicBezTo>
                  <a:pt x="79" y="50"/>
                  <a:pt x="77" y="55"/>
                  <a:pt x="75" y="57"/>
                </a:cubicBezTo>
                <a:cubicBezTo>
                  <a:pt x="74" y="56"/>
                  <a:pt x="74" y="56"/>
                  <a:pt x="74" y="56"/>
                </a:cubicBezTo>
                <a:cubicBezTo>
                  <a:pt x="73" y="57"/>
                  <a:pt x="73" y="58"/>
                  <a:pt x="71" y="58"/>
                </a:cubicBezTo>
                <a:cubicBezTo>
                  <a:pt x="71" y="58"/>
                  <a:pt x="68" y="58"/>
                  <a:pt x="67" y="59"/>
                </a:cubicBezTo>
                <a:cubicBezTo>
                  <a:pt x="65" y="59"/>
                  <a:pt x="63" y="59"/>
                  <a:pt x="61" y="59"/>
                </a:cubicBezTo>
                <a:cubicBezTo>
                  <a:pt x="59" y="58"/>
                  <a:pt x="58" y="55"/>
                  <a:pt x="56" y="54"/>
                </a:cubicBezTo>
                <a:cubicBezTo>
                  <a:pt x="53" y="53"/>
                  <a:pt x="50" y="52"/>
                  <a:pt x="47" y="51"/>
                </a:cubicBezTo>
                <a:cubicBezTo>
                  <a:pt x="46" y="51"/>
                  <a:pt x="43" y="51"/>
                  <a:pt x="43" y="53"/>
                </a:cubicBezTo>
                <a:cubicBezTo>
                  <a:pt x="42" y="54"/>
                  <a:pt x="42" y="56"/>
                  <a:pt x="41" y="57"/>
                </a:cubicBezTo>
                <a:cubicBezTo>
                  <a:pt x="41" y="57"/>
                  <a:pt x="40" y="57"/>
                  <a:pt x="40" y="56"/>
                </a:cubicBezTo>
                <a:cubicBezTo>
                  <a:pt x="38" y="56"/>
                  <a:pt x="37" y="58"/>
                  <a:pt x="35" y="58"/>
                </a:cubicBezTo>
                <a:cubicBezTo>
                  <a:pt x="34" y="58"/>
                  <a:pt x="31" y="57"/>
                  <a:pt x="30" y="57"/>
                </a:cubicBezTo>
                <a:cubicBezTo>
                  <a:pt x="29" y="56"/>
                  <a:pt x="29" y="54"/>
                  <a:pt x="28" y="54"/>
                </a:cubicBezTo>
                <a:cubicBezTo>
                  <a:pt x="29" y="53"/>
                  <a:pt x="27" y="52"/>
                  <a:pt x="26" y="53"/>
                </a:cubicBezTo>
                <a:cubicBezTo>
                  <a:pt x="25" y="52"/>
                  <a:pt x="23" y="52"/>
                  <a:pt x="23" y="51"/>
                </a:cubicBezTo>
                <a:cubicBezTo>
                  <a:pt x="22" y="52"/>
                  <a:pt x="19" y="53"/>
                  <a:pt x="18" y="54"/>
                </a:cubicBezTo>
                <a:cubicBezTo>
                  <a:pt x="19" y="53"/>
                  <a:pt x="19" y="53"/>
                  <a:pt x="18" y="53"/>
                </a:cubicBezTo>
                <a:cubicBezTo>
                  <a:pt x="19" y="53"/>
                  <a:pt x="19" y="52"/>
                  <a:pt x="19" y="52"/>
                </a:cubicBezTo>
                <a:cubicBezTo>
                  <a:pt x="18" y="52"/>
                  <a:pt x="14" y="53"/>
                  <a:pt x="12" y="53"/>
                </a:cubicBezTo>
                <a:cubicBezTo>
                  <a:pt x="13" y="52"/>
                  <a:pt x="15" y="52"/>
                  <a:pt x="17" y="52"/>
                </a:cubicBezTo>
                <a:cubicBezTo>
                  <a:pt x="18" y="52"/>
                  <a:pt x="18" y="52"/>
                  <a:pt x="19" y="51"/>
                </a:cubicBezTo>
                <a:cubicBezTo>
                  <a:pt x="19" y="51"/>
                  <a:pt x="20" y="50"/>
                  <a:pt x="21" y="50"/>
                </a:cubicBezTo>
                <a:cubicBezTo>
                  <a:pt x="19" y="49"/>
                  <a:pt x="13" y="49"/>
                  <a:pt x="11" y="50"/>
                </a:cubicBezTo>
                <a:cubicBezTo>
                  <a:pt x="9" y="48"/>
                  <a:pt x="13" y="49"/>
                  <a:pt x="14" y="49"/>
                </a:cubicBezTo>
                <a:cubicBezTo>
                  <a:pt x="14" y="48"/>
                  <a:pt x="14" y="48"/>
                  <a:pt x="14" y="47"/>
                </a:cubicBezTo>
                <a:cubicBezTo>
                  <a:pt x="13" y="46"/>
                  <a:pt x="12" y="47"/>
                  <a:pt x="13" y="46"/>
                </a:cubicBezTo>
                <a:cubicBezTo>
                  <a:pt x="10" y="48"/>
                  <a:pt x="11" y="43"/>
                  <a:pt x="9" y="44"/>
                </a:cubicBezTo>
                <a:cubicBezTo>
                  <a:pt x="10" y="43"/>
                  <a:pt x="12" y="42"/>
                  <a:pt x="11" y="41"/>
                </a:cubicBezTo>
                <a:cubicBezTo>
                  <a:pt x="10" y="40"/>
                  <a:pt x="8" y="40"/>
                  <a:pt x="7" y="39"/>
                </a:cubicBezTo>
                <a:cubicBezTo>
                  <a:pt x="7" y="39"/>
                  <a:pt x="6" y="37"/>
                  <a:pt x="5" y="39"/>
                </a:cubicBezTo>
                <a:cubicBezTo>
                  <a:pt x="5" y="39"/>
                  <a:pt x="2" y="38"/>
                  <a:pt x="2" y="37"/>
                </a:cubicBezTo>
                <a:cubicBezTo>
                  <a:pt x="5" y="38"/>
                  <a:pt x="2" y="35"/>
                  <a:pt x="3" y="34"/>
                </a:cubicBezTo>
                <a:cubicBezTo>
                  <a:pt x="3" y="33"/>
                  <a:pt x="4" y="34"/>
                  <a:pt x="5" y="34"/>
                </a:cubicBezTo>
                <a:cubicBezTo>
                  <a:pt x="5" y="35"/>
                  <a:pt x="5" y="37"/>
                  <a:pt x="6" y="37"/>
                </a:cubicBezTo>
                <a:cubicBezTo>
                  <a:pt x="6" y="35"/>
                  <a:pt x="9" y="38"/>
                  <a:pt x="10" y="36"/>
                </a:cubicBezTo>
                <a:cubicBezTo>
                  <a:pt x="8" y="36"/>
                  <a:pt x="7" y="35"/>
                  <a:pt x="6" y="34"/>
                </a:cubicBezTo>
                <a:cubicBezTo>
                  <a:pt x="7" y="33"/>
                  <a:pt x="8" y="32"/>
                  <a:pt x="9" y="32"/>
                </a:cubicBezTo>
                <a:cubicBezTo>
                  <a:pt x="9" y="31"/>
                  <a:pt x="7" y="32"/>
                  <a:pt x="7" y="31"/>
                </a:cubicBezTo>
                <a:cubicBezTo>
                  <a:pt x="7" y="29"/>
                  <a:pt x="6" y="29"/>
                  <a:pt x="5" y="28"/>
                </a:cubicBezTo>
                <a:cubicBezTo>
                  <a:pt x="6" y="27"/>
                  <a:pt x="7" y="26"/>
                  <a:pt x="8" y="26"/>
                </a:cubicBezTo>
                <a:cubicBezTo>
                  <a:pt x="5" y="24"/>
                  <a:pt x="3" y="27"/>
                  <a:pt x="0" y="2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0" name="Freeform 91">
            <a:extLst>
              <a:ext uri="{FF2B5EF4-FFF2-40B4-BE49-F238E27FC236}">
                <a16:creationId xmlns:a16="http://schemas.microsoft.com/office/drawing/2014/main" id="{7809C88B-E327-0843-A348-D872BC11BF10}"/>
              </a:ext>
            </a:extLst>
          </p:cNvPr>
          <p:cNvSpPr>
            <a:spLocks/>
          </p:cNvSpPr>
          <p:nvPr/>
        </p:nvSpPr>
        <p:spPr bwMode="auto">
          <a:xfrm>
            <a:off x="6615468" y="4505198"/>
            <a:ext cx="157478" cy="210868"/>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61" name="Freeform 92">
            <a:extLst>
              <a:ext uri="{FF2B5EF4-FFF2-40B4-BE49-F238E27FC236}">
                <a16:creationId xmlns:a16="http://schemas.microsoft.com/office/drawing/2014/main" id="{DC051AA8-E844-0B45-ACC4-44FA3E9390D9}"/>
              </a:ext>
            </a:extLst>
          </p:cNvPr>
          <p:cNvSpPr>
            <a:spLocks noEditPoints="1"/>
          </p:cNvSpPr>
          <p:nvPr/>
        </p:nvSpPr>
        <p:spPr bwMode="auto">
          <a:xfrm>
            <a:off x="6633363" y="5044837"/>
            <a:ext cx="304219" cy="605395"/>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2" name="Freeform 93">
            <a:extLst>
              <a:ext uri="{FF2B5EF4-FFF2-40B4-BE49-F238E27FC236}">
                <a16:creationId xmlns:a16="http://schemas.microsoft.com/office/drawing/2014/main" id="{8A91F6DF-E734-204E-9E20-2A9BEC351283}"/>
              </a:ext>
            </a:extLst>
          </p:cNvPr>
          <p:cNvSpPr>
            <a:spLocks noEditPoints="1"/>
          </p:cNvSpPr>
          <p:nvPr/>
        </p:nvSpPr>
        <p:spPr bwMode="auto">
          <a:xfrm>
            <a:off x="9308705" y="2986045"/>
            <a:ext cx="633493" cy="779983"/>
          </a:xfrm>
          <a:custGeom>
            <a:avLst/>
            <a:gdLst>
              <a:gd name="T0" fmla="*/ 4 w 210"/>
              <a:gd name="T1" fmla="*/ 203 h 204"/>
              <a:gd name="T2" fmla="*/ 17 w 210"/>
              <a:gd name="T3" fmla="*/ 200 h 204"/>
              <a:gd name="T4" fmla="*/ 38 w 210"/>
              <a:gd name="T5" fmla="*/ 187 h 204"/>
              <a:gd name="T6" fmla="*/ 38 w 210"/>
              <a:gd name="T7" fmla="*/ 187 h 204"/>
              <a:gd name="T8" fmla="*/ 50 w 210"/>
              <a:gd name="T9" fmla="*/ 169 h 204"/>
              <a:gd name="T10" fmla="*/ 53 w 210"/>
              <a:gd name="T11" fmla="*/ 167 h 204"/>
              <a:gd name="T12" fmla="*/ 55 w 210"/>
              <a:gd name="T13" fmla="*/ 104 h 204"/>
              <a:gd name="T14" fmla="*/ 54 w 210"/>
              <a:gd name="T15" fmla="*/ 108 h 204"/>
              <a:gd name="T16" fmla="*/ 48 w 210"/>
              <a:gd name="T17" fmla="*/ 123 h 204"/>
              <a:gd name="T18" fmla="*/ 56 w 210"/>
              <a:gd name="T19" fmla="*/ 117 h 204"/>
              <a:gd name="T20" fmla="*/ 57 w 210"/>
              <a:gd name="T21" fmla="*/ 112 h 204"/>
              <a:gd name="T22" fmla="*/ 57 w 210"/>
              <a:gd name="T23" fmla="*/ 119 h 204"/>
              <a:gd name="T24" fmla="*/ 59 w 210"/>
              <a:gd name="T25" fmla="*/ 124 h 204"/>
              <a:gd name="T26" fmla="*/ 66 w 210"/>
              <a:gd name="T27" fmla="*/ 122 h 204"/>
              <a:gd name="T28" fmla="*/ 64 w 210"/>
              <a:gd name="T29" fmla="*/ 137 h 204"/>
              <a:gd name="T30" fmla="*/ 68 w 210"/>
              <a:gd name="T31" fmla="*/ 136 h 204"/>
              <a:gd name="T32" fmla="*/ 77 w 210"/>
              <a:gd name="T33" fmla="*/ 124 h 204"/>
              <a:gd name="T34" fmla="*/ 76 w 210"/>
              <a:gd name="T35" fmla="*/ 114 h 204"/>
              <a:gd name="T36" fmla="*/ 59 w 210"/>
              <a:gd name="T37" fmla="*/ 117 h 204"/>
              <a:gd name="T38" fmla="*/ 58 w 210"/>
              <a:gd name="T39" fmla="*/ 132 h 204"/>
              <a:gd name="T40" fmla="*/ 83 w 210"/>
              <a:gd name="T41" fmla="*/ 107 h 204"/>
              <a:gd name="T42" fmla="*/ 93 w 210"/>
              <a:gd name="T43" fmla="*/ 106 h 204"/>
              <a:gd name="T44" fmla="*/ 112 w 210"/>
              <a:gd name="T45" fmla="*/ 105 h 204"/>
              <a:gd name="T46" fmla="*/ 115 w 210"/>
              <a:gd name="T47" fmla="*/ 116 h 204"/>
              <a:gd name="T48" fmla="*/ 123 w 210"/>
              <a:gd name="T49" fmla="*/ 102 h 204"/>
              <a:gd name="T50" fmla="*/ 128 w 210"/>
              <a:gd name="T51" fmla="*/ 105 h 204"/>
              <a:gd name="T52" fmla="*/ 147 w 210"/>
              <a:gd name="T53" fmla="*/ 102 h 204"/>
              <a:gd name="T54" fmla="*/ 153 w 210"/>
              <a:gd name="T55" fmla="*/ 102 h 204"/>
              <a:gd name="T56" fmla="*/ 163 w 210"/>
              <a:gd name="T57" fmla="*/ 83 h 204"/>
              <a:gd name="T58" fmla="*/ 173 w 210"/>
              <a:gd name="T59" fmla="*/ 62 h 204"/>
              <a:gd name="T60" fmla="*/ 169 w 210"/>
              <a:gd name="T61" fmla="*/ 47 h 204"/>
              <a:gd name="T62" fmla="*/ 164 w 210"/>
              <a:gd name="T63" fmla="*/ 43 h 204"/>
              <a:gd name="T64" fmla="*/ 154 w 210"/>
              <a:gd name="T65" fmla="*/ 48 h 204"/>
              <a:gd name="T66" fmla="*/ 152 w 210"/>
              <a:gd name="T67" fmla="*/ 66 h 204"/>
              <a:gd name="T68" fmla="*/ 127 w 210"/>
              <a:gd name="T69" fmla="*/ 81 h 204"/>
              <a:gd name="T70" fmla="*/ 119 w 210"/>
              <a:gd name="T71" fmla="*/ 89 h 204"/>
              <a:gd name="T72" fmla="*/ 110 w 210"/>
              <a:gd name="T73" fmla="*/ 94 h 204"/>
              <a:gd name="T74" fmla="*/ 91 w 210"/>
              <a:gd name="T75" fmla="*/ 96 h 204"/>
              <a:gd name="T76" fmla="*/ 63 w 210"/>
              <a:gd name="T77" fmla="*/ 125 h 204"/>
              <a:gd name="T78" fmla="*/ 90 w 210"/>
              <a:gd name="T79" fmla="*/ 90 h 204"/>
              <a:gd name="T80" fmla="*/ 91 w 210"/>
              <a:gd name="T81" fmla="*/ 90 h 204"/>
              <a:gd name="T82" fmla="*/ 84 w 210"/>
              <a:gd name="T83" fmla="*/ 108 h 204"/>
              <a:gd name="T84" fmla="*/ 83 w 210"/>
              <a:gd name="T85" fmla="*/ 116 h 204"/>
              <a:gd name="T86" fmla="*/ 89 w 210"/>
              <a:gd name="T87" fmla="*/ 123 h 204"/>
              <a:gd name="T88" fmla="*/ 104 w 210"/>
              <a:gd name="T89" fmla="*/ 108 h 204"/>
              <a:gd name="T90" fmla="*/ 84 w 210"/>
              <a:gd name="T91" fmla="*/ 114 h 204"/>
              <a:gd name="T92" fmla="*/ 69 w 210"/>
              <a:gd name="T93" fmla="*/ 145 h 204"/>
              <a:gd name="T94" fmla="*/ 164 w 210"/>
              <a:gd name="T95" fmla="*/ 1 h 204"/>
              <a:gd name="T96" fmla="*/ 102 w 210"/>
              <a:gd name="T97" fmla="*/ 106 h 204"/>
              <a:gd name="T98" fmla="*/ 170 w 210"/>
              <a:gd name="T99" fmla="*/ 4 h 204"/>
              <a:gd name="T100" fmla="*/ 160 w 210"/>
              <a:gd name="T101" fmla="*/ 21 h 204"/>
              <a:gd name="T102" fmla="*/ 155 w 210"/>
              <a:gd name="T103" fmla="*/ 38 h 204"/>
              <a:gd name="T104" fmla="*/ 159 w 210"/>
              <a:gd name="T105" fmla="*/ 31 h 204"/>
              <a:gd name="T106" fmla="*/ 179 w 210"/>
              <a:gd name="T107" fmla="*/ 31 h 204"/>
              <a:gd name="T108" fmla="*/ 204 w 210"/>
              <a:gd name="T109" fmla="*/ 23 h 204"/>
              <a:gd name="T110" fmla="*/ 206 w 210"/>
              <a:gd name="T111" fmla="*/ 19 h 204"/>
              <a:gd name="T112" fmla="*/ 192 w 210"/>
              <a:gd name="T113" fmla="*/ 13 h 204"/>
              <a:gd name="T114" fmla="*/ 171 w 210"/>
              <a:gd name="T115" fmla="*/ 1 h 204"/>
              <a:gd name="T116" fmla="*/ 151 w 210"/>
              <a:gd name="T117" fmla="*/ 33 h 204"/>
              <a:gd name="T118" fmla="*/ 141 w 210"/>
              <a:gd name="T119" fmla="*/ 72 h 204"/>
              <a:gd name="T120" fmla="*/ 149 w 210"/>
              <a:gd name="T121" fmla="*/ 1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204">
                <a:moveTo>
                  <a:pt x="1" y="203"/>
                </a:moveTo>
                <a:cubicBezTo>
                  <a:pt x="1" y="203"/>
                  <a:pt x="1" y="204"/>
                  <a:pt x="0" y="204"/>
                </a:cubicBezTo>
                <a:cubicBezTo>
                  <a:pt x="1" y="204"/>
                  <a:pt x="2" y="204"/>
                  <a:pt x="2" y="204"/>
                </a:cubicBezTo>
                <a:cubicBezTo>
                  <a:pt x="2" y="203"/>
                  <a:pt x="2" y="203"/>
                  <a:pt x="1" y="203"/>
                </a:cubicBezTo>
                <a:moveTo>
                  <a:pt x="4" y="203"/>
                </a:moveTo>
                <a:cubicBezTo>
                  <a:pt x="4" y="203"/>
                  <a:pt x="4" y="203"/>
                  <a:pt x="5" y="203"/>
                </a:cubicBezTo>
                <a:cubicBezTo>
                  <a:pt x="6" y="203"/>
                  <a:pt x="6" y="202"/>
                  <a:pt x="6" y="202"/>
                </a:cubicBezTo>
                <a:cubicBezTo>
                  <a:pt x="5" y="202"/>
                  <a:pt x="5" y="203"/>
                  <a:pt x="4" y="203"/>
                </a:cubicBezTo>
                <a:moveTo>
                  <a:pt x="15" y="198"/>
                </a:moveTo>
                <a:cubicBezTo>
                  <a:pt x="14" y="199"/>
                  <a:pt x="16" y="200"/>
                  <a:pt x="17" y="200"/>
                </a:cubicBezTo>
                <a:cubicBezTo>
                  <a:pt x="16" y="199"/>
                  <a:pt x="16" y="199"/>
                  <a:pt x="15" y="198"/>
                </a:cubicBezTo>
                <a:moveTo>
                  <a:pt x="30" y="184"/>
                </a:moveTo>
                <a:cubicBezTo>
                  <a:pt x="29" y="184"/>
                  <a:pt x="29" y="185"/>
                  <a:pt x="30" y="185"/>
                </a:cubicBezTo>
                <a:cubicBezTo>
                  <a:pt x="30" y="184"/>
                  <a:pt x="30" y="184"/>
                  <a:pt x="30" y="184"/>
                </a:cubicBezTo>
                <a:moveTo>
                  <a:pt x="38" y="187"/>
                </a:moveTo>
                <a:cubicBezTo>
                  <a:pt x="40" y="186"/>
                  <a:pt x="40" y="184"/>
                  <a:pt x="41" y="183"/>
                </a:cubicBezTo>
                <a:cubicBezTo>
                  <a:pt x="42" y="182"/>
                  <a:pt x="45" y="181"/>
                  <a:pt x="45" y="180"/>
                </a:cubicBezTo>
                <a:cubicBezTo>
                  <a:pt x="43" y="180"/>
                  <a:pt x="42" y="182"/>
                  <a:pt x="41" y="181"/>
                </a:cubicBezTo>
                <a:cubicBezTo>
                  <a:pt x="41" y="182"/>
                  <a:pt x="41" y="182"/>
                  <a:pt x="40" y="183"/>
                </a:cubicBezTo>
                <a:cubicBezTo>
                  <a:pt x="39" y="184"/>
                  <a:pt x="38" y="186"/>
                  <a:pt x="38" y="187"/>
                </a:cubicBezTo>
                <a:moveTo>
                  <a:pt x="47" y="174"/>
                </a:moveTo>
                <a:cubicBezTo>
                  <a:pt x="47" y="175"/>
                  <a:pt x="47" y="175"/>
                  <a:pt x="47" y="175"/>
                </a:cubicBezTo>
                <a:cubicBezTo>
                  <a:pt x="48" y="174"/>
                  <a:pt x="48" y="174"/>
                  <a:pt x="48" y="174"/>
                </a:cubicBezTo>
                <a:cubicBezTo>
                  <a:pt x="48" y="174"/>
                  <a:pt x="47" y="174"/>
                  <a:pt x="47" y="174"/>
                </a:cubicBezTo>
                <a:moveTo>
                  <a:pt x="50" y="169"/>
                </a:moveTo>
                <a:cubicBezTo>
                  <a:pt x="49" y="170"/>
                  <a:pt x="50" y="171"/>
                  <a:pt x="51" y="171"/>
                </a:cubicBezTo>
                <a:cubicBezTo>
                  <a:pt x="51" y="170"/>
                  <a:pt x="51" y="170"/>
                  <a:pt x="50" y="169"/>
                </a:cubicBezTo>
                <a:moveTo>
                  <a:pt x="53" y="167"/>
                </a:moveTo>
                <a:cubicBezTo>
                  <a:pt x="53" y="167"/>
                  <a:pt x="53" y="167"/>
                  <a:pt x="54" y="167"/>
                </a:cubicBezTo>
                <a:cubicBezTo>
                  <a:pt x="53" y="167"/>
                  <a:pt x="53" y="167"/>
                  <a:pt x="53" y="167"/>
                </a:cubicBezTo>
                <a:moveTo>
                  <a:pt x="58" y="163"/>
                </a:moveTo>
                <a:cubicBezTo>
                  <a:pt x="56" y="164"/>
                  <a:pt x="51" y="166"/>
                  <a:pt x="54" y="167"/>
                </a:cubicBezTo>
                <a:cubicBezTo>
                  <a:pt x="55" y="168"/>
                  <a:pt x="55" y="166"/>
                  <a:pt x="55" y="166"/>
                </a:cubicBezTo>
                <a:cubicBezTo>
                  <a:pt x="56" y="165"/>
                  <a:pt x="58" y="165"/>
                  <a:pt x="58" y="163"/>
                </a:cubicBezTo>
                <a:moveTo>
                  <a:pt x="55" y="104"/>
                </a:moveTo>
                <a:cubicBezTo>
                  <a:pt x="53" y="104"/>
                  <a:pt x="53" y="107"/>
                  <a:pt x="54" y="107"/>
                </a:cubicBezTo>
                <a:cubicBezTo>
                  <a:pt x="54" y="106"/>
                  <a:pt x="55" y="105"/>
                  <a:pt x="55" y="104"/>
                </a:cubicBezTo>
                <a:moveTo>
                  <a:pt x="54" y="108"/>
                </a:moveTo>
                <a:cubicBezTo>
                  <a:pt x="54" y="108"/>
                  <a:pt x="53" y="108"/>
                  <a:pt x="53" y="108"/>
                </a:cubicBezTo>
                <a:cubicBezTo>
                  <a:pt x="52" y="110"/>
                  <a:pt x="54" y="110"/>
                  <a:pt x="54" y="108"/>
                </a:cubicBezTo>
                <a:moveTo>
                  <a:pt x="48" y="123"/>
                </a:moveTo>
                <a:cubicBezTo>
                  <a:pt x="48" y="124"/>
                  <a:pt x="48" y="124"/>
                  <a:pt x="48" y="124"/>
                </a:cubicBezTo>
                <a:cubicBezTo>
                  <a:pt x="49" y="124"/>
                  <a:pt x="49" y="124"/>
                  <a:pt x="50" y="123"/>
                </a:cubicBezTo>
                <a:cubicBezTo>
                  <a:pt x="50" y="123"/>
                  <a:pt x="49" y="123"/>
                  <a:pt x="48" y="122"/>
                </a:cubicBezTo>
                <a:cubicBezTo>
                  <a:pt x="48" y="123"/>
                  <a:pt x="48" y="123"/>
                  <a:pt x="48" y="123"/>
                </a:cubicBezTo>
                <a:moveTo>
                  <a:pt x="52" y="120"/>
                </a:moveTo>
                <a:cubicBezTo>
                  <a:pt x="52" y="119"/>
                  <a:pt x="52" y="119"/>
                  <a:pt x="52" y="119"/>
                </a:cubicBezTo>
                <a:cubicBezTo>
                  <a:pt x="52" y="120"/>
                  <a:pt x="51" y="121"/>
                  <a:pt x="52" y="121"/>
                </a:cubicBezTo>
                <a:cubicBezTo>
                  <a:pt x="52" y="121"/>
                  <a:pt x="52" y="120"/>
                  <a:pt x="52" y="120"/>
                </a:cubicBezTo>
                <a:moveTo>
                  <a:pt x="56" y="117"/>
                </a:moveTo>
                <a:cubicBezTo>
                  <a:pt x="56" y="117"/>
                  <a:pt x="56" y="117"/>
                  <a:pt x="56" y="117"/>
                </a:cubicBezTo>
                <a:cubicBezTo>
                  <a:pt x="55" y="118"/>
                  <a:pt x="55" y="118"/>
                  <a:pt x="55" y="119"/>
                </a:cubicBezTo>
                <a:cubicBezTo>
                  <a:pt x="55" y="118"/>
                  <a:pt x="56" y="118"/>
                  <a:pt x="56" y="117"/>
                </a:cubicBezTo>
                <a:moveTo>
                  <a:pt x="58" y="112"/>
                </a:moveTo>
                <a:cubicBezTo>
                  <a:pt x="57" y="112"/>
                  <a:pt x="57" y="112"/>
                  <a:pt x="57" y="112"/>
                </a:cubicBezTo>
                <a:cubicBezTo>
                  <a:pt x="57" y="113"/>
                  <a:pt x="58" y="113"/>
                  <a:pt x="59" y="113"/>
                </a:cubicBezTo>
                <a:cubicBezTo>
                  <a:pt x="58" y="112"/>
                  <a:pt x="58" y="112"/>
                  <a:pt x="58" y="112"/>
                </a:cubicBezTo>
                <a:moveTo>
                  <a:pt x="59" y="117"/>
                </a:moveTo>
                <a:cubicBezTo>
                  <a:pt x="58" y="117"/>
                  <a:pt x="57" y="117"/>
                  <a:pt x="57" y="117"/>
                </a:cubicBezTo>
                <a:cubicBezTo>
                  <a:pt x="56" y="118"/>
                  <a:pt x="57" y="119"/>
                  <a:pt x="57" y="119"/>
                </a:cubicBezTo>
                <a:cubicBezTo>
                  <a:pt x="58" y="120"/>
                  <a:pt x="59" y="120"/>
                  <a:pt x="60" y="120"/>
                </a:cubicBezTo>
                <a:cubicBezTo>
                  <a:pt x="60" y="120"/>
                  <a:pt x="60" y="122"/>
                  <a:pt x="61" y="122"/>
                </a:cubicBezTo>
                <a:cubicBezTo>
                  <a:pt x="60" y="122"/>
                  <a:pt x="59" y="122"/>
                  <a:pt x="59" y="122"/>
                </a:cubicBezTo>
                <a:cubicBezTo>
                  <a:pt x="58" y="121"/>
                  <a:pt x="59" y="120"/>
                  <a:pt x="58" y="120"/>
                </a:cubicBezTo>
                <a:cubicBezTo>
                  <a:pt x="56" y="121"/>
                  <a:pt x="59" y="122"/>
                  <a:pt x="59" y="124"/>
                </a:cubicBezTo>
                <a:cubicBezTo>
                  <a:pt x="59" y="123"/>
                  <a:pt x="62" y="122"/>
                  <a:pt x="62" y="123"/>
                </a:cubicBezTo>
                <a:cubicBezTo>
                  <a:pt x="62" y="123"/>
                  <a:pt x="62" y="124"/>
                  <a:pt x="63" y="124"/>
                </a:cubicBezTo>
                <a:cubicBezTo>
                  <a:pt x="64" y="124"/>
                  <a:pt x="64" y="121"/>
                  <a:pt x="62" y="122"/>
                </a:cubicBezTo>
                <a:cubicBezTo>
                  <a:pt x="63" y="121"/>
                  <a:pt x="62" y="120"/>
                  <a:pt x="62" y="119"/>
                </a:cubicBezTo>
                <a:cubicBezTo>
                  <a:pt x="64" y="117"/>
                  <a:pt x="65" y="121"/>
                  <a:pt x="66" y="122"/>
                </a:cubicBezTo>
                <a:cubicBezTo>
                  <a:pt x="66" y="124"/>
                  <a:pt x="67" y="126"/>
                  <a:pt x="65" y="128"/>
                </a:cubicBezTo>
                <a:cubicBezTo>
                  <a:pt x="63" y="129"/>
                  <a:pt x="62" y="129"/>
                  <a:pt x="62" y="130"/>
                </a:cubicBezTo>
                <a:cubicBezTo>
                  <a:pt x="62" y="131"/>
                  <a:pt x="63" y="132"/>
                  <a:pt x="63" y="132"/>
                </a:cubicBezTo>
                <a:cubicBezTo>
                  <a:pt x="63" y="133"/>
                  <a:pt x="64" y="136"/>
                  <a:pt x="62" y="136"/>
                </a:cubicBezTo>
                <a:cubicBezTo>
                  <a:pt x="63" y="136"/>
                  <a:pt x="63" y="137"/>
                  <a:pt x="64" y="137"/>
                </a:cubicBezTo>
                <a:cubicBezTo>
                  <a:pt x="65" y="137"/>
                  <a:pt x="65" y="138"/>
                  <a:pt x="66" y="138"/>
                </a:cubicBezTo>
                <a:cubicBezTo>
                  <a:pt x="67" y="138"/>
                  <a:pt x="67" y="137"/>
                  <a:pt x="66" y="137"/>
                </a:cubicBezTo>
                <a:cubicBezTo>
                  <a:pt x="65" y="136"/>
                  <a:pt x="65" y="134"/>
                  <a:pt x="67" y="133"/>
                </a:cubicBezTo>
                <a:cubicBezTo>
                  <a:pt x="68" y="132"/>
                  <a:pt x="69" y="134"/>
                  <a:pt x="67" y="134"/>
                </a:cubicBezTo>
                <a:cubicBezTo>
                  <a:pt x="67" y="134"/>
                  <a:pt x="68" y="135"/>
                  <a:pt x="68" y="136"/>
                </a:cubicBezTo>
                <a:cubicBezTo>
                  <a:pt x="68" y="137"/>
                  <a:pt x="67" y="138"/>
                  <a:pt x="67" y="139"/>
                </a:cubicBezTo>
                <a:cubicBezTo>
                  <a:pt x="68" y="139"/>
                  <a:pt x="70" y="138"/>
                  <a:pt x="71" y="137"/>
                </a:cubicBezTo>
                <a:cubicBezTo>
                  <a:pt x="69" y="135"/>
                  <a:pt x="71" y="135"/>
                  <a:pt x="73" y="136"/>
                </a:cubicBezTo>
                <a:cubicBezTo>
                  <a:pt x="76" y="133"/>
                  <a:pt x="75" y="130"/>
                  <a:pt x="76" y="127"/>
                </a:cubicBezTo>
                <a:cubicBezTo>
                  <a:pt x="76" y="127"/>
                  <a:pt x="77" y="124"/>
                  <a:pt x="77" y="124"/>
                </a:cubicBezTo>
                <a:cubicBezTo>
                  <a:pt x="78" y="123"/>
                  <a:pt x="81" y="122"/>
                  <a:pt x="79" y="121"/>
                </a:cubicBezTo>
                <a:cubicBezTo>
                  <a:pt x="80" y="120"/>
                  <a:pt x="80" y="120"/>
                  <a:pt x="80" y="120"/>
                </a:cubicBezTo>
                <a:cubicBezTo>
                  <a:pt x="78" y="120"/>
                  <a:pt x="79" y="119"/>
                  <a:pt x="78" y="118"/>
                </a:cubicBezTo>
                <a:cubicBezTo>
                  <a:pt x="77" y="118"/>
                  <a:pt x="75" y="118"/>
                  <a:pt x="75" y="117"/>
                </a:cubicBezTo>
                <a:cubicBezTo>
                  <a:pt x="77" y="117"/>
                  <a:pt x="78" y="115"/>
                  <a:pt x="76" y="114"/>
                </a:cubicBezTo>
                <a:cubicBezTo>
                  <a:pt x="75" y="113"/>
                  <a:pt x="71" y="116"/>
                  <a:pt x="70" y="113"/>
                </a:cubicBezTo>
                <a:cubicBezTo>
                  <a:pt x="70" y="112"/>
                  <a:pt x="71" y="111"/>
                  <a:pt x="68" y="111"/>
                </a:cubicBezTo>
                <a:cubicBezTo>
                  <a:pt x="66" y="112"/>
                  <a:pt x="64" y="113"/>
                  <a:pt x="64" y="115"/>
                </a:cubicBezTo>
                <a:cubicBezTo>
                  <a:pt x="62" y="115"/>
                  <a:pt x="63" y="115"/>
                  <a:pt x="61" y="116"/>
                </a:cubicBezTo>
                <a:cubicBezTo>
                  <a:pt x="60" y="114"/>
                  <a:pt x="59" y="116"/>
                  <a:pt x="59" y="117"/>
                </a:cubicBezTo>
                <a:moveTo>
                  <a:pt x="61" y="126"/>
                </a:moveTo>
                <a:cubicBezTo>
                  <a:pt x="60" y="127"/>
                  <a:pt x="61" y="127"/>
                  <a:pt x="61" y="128"/>
                </a:cubicBezTo>
                <a:cubicBezTo>
                  <a:pt x="65" y="126"/>
                  <a:pt x="60" y="124"/>
                  <a:pt x="61" y="126"/>
                </a:cubicBezTo>
                <a:moveTo>
                  <a:pt x="57" y="133"/>
                </a:moveTo>
                <a:cubicBezTo>
                  <a:pt x="58" y="133"/>
                  <a:pt x="58" y="133"/>
                  <a:pt x="58" y="132"/>
                </a:cubicBezTo>
                <a:cubicBezTo>
                  <a:pt x="57" y="133"/>
                  <a:pt x="57" y="133"/>
                  <a:pt x="57" y="133"/>
                </a:cubicBezTo>
                <a:moveTo>
                  <a:pt x="69" y="111"/>
                </a:moveTo>
                <a:cubicBezTo>
                  <a:pt x="70" y="110"/>
                  <a:pt x="72" y="112"/>
                  <a:pt x="74" y="111"/>
                </a:cubicBezTo>
                <a:cubicBezTo>
                  <a:pt x="77" y="110"/>
                  <a:pt x="79" y="111"/>
                  <a:pt x="81" y="112"/>
                </a:cubicBezTo>
                <a:cubicBezTo>
                  <a:pt x="80" y="112"/>
                  <a:pt x="81" y="107"/>
                  <a:pt x="83" y="107"/>
                </a:cubicBezTo>
                <a:cubicBezTo>
                  <a:pt x="84" y="107"/>
                  <a:pt x="84" y="108"/>
                  <a:pt x="85" y="109"/>
                </a:cubicBezTo>
                <a:cubicBezTo>
                  <a:pt x="86" y="109"/>
                  <a:pt x="89" y="107"/>
                  <a:pt x="90" y="107"/>
                </a:cubicBezTo>
                <a:cubicBezTo>
                  <a:pt x="90" y="107"/>
                  <a:pt x="90" y="108"/>
                  <a:pt x="90" y="108"/>
                </a:cubicBezTo>
                <a:cubicBezTo>
                  <a:pt x="91" y="107"/>
                  <a:pt x="91" y="107"/>
                  <a:pt x="91" y="107"/>
                </a:cubicBezTo>
                <a:cubicBezTo>
                  <a:pt x="92" y="107"/>
                  <a:pt x="93" y="107"/>
                  <a:pt x="93" y="106"/>
                </a:cubicBezTo>
                <a:cubicBezTo>
                  <a:pt x="94" y="107"/>
                  <a:pt x="95" y="106"/>
                  <a:pt x="96" y="106"/>
                </a:cubicBezTo>
                <a:cubicBezTo>
                  <a:pt x="97" y="106"/>
                  <a:pt x="99" y="105"/>
                  <a:pt x="97" y="105"/>
                </a:cubicBezTo>
                <a:cubicBezTo>
                  <a:pt x="99" y="105"/>
                  <a:pt x="101" y="104"/>
                  <a:pt x="103" y="103"/>
                </a:cubicBezTo>
                <a:cubicBezTo>
                  <a:pt x="105" y="103"/>
                  <a:pt x="106" y="105"/>
                  <a:pt x="108" y="104"/>
                </a:cubicBezTo>
                <a:cubicBezTo>
                  <a:pt x="110" y="104"/>
                  <a:pt x="112" y="103"/>
                  <a:pt x="112" y="105"/>
                </a:cubicBezTo>
                <a:cubicBezTo>
                  <a:pt x="112" y="106"/>
                  <a:pt x="110" y="107"/>
                  <a:pt x="108" y="108"/>
                </a:cubicBezTo>
                <a:cubicBezTo>
                  <a:pt x="109" y="109"/>
                  <a:pt x="110" y="109"/>
                  <a:pt x="109" y="111"/>
                </a:cubicBezTo>
                <a:cubicBezTo>
                  <a:pt x="108" y="112"/>
                  <a:pt x="110" y="112"/>
                  <a:pt x="111" y="113"/>
                </a:cubicBezTo>
                <a:cubicBezTo>
                  <a:pt x="112" y="113"/>
                  <a:pt x="111" y="115"/>
                  <a:pt x="113" y="115"/>
                </a:cubicBezTo>
                <a:cubicBezTo>
                  <a:pt x="113" y="115"/>
                  <a:pt x="114" y="116"/>
                  <a:pt x="115" y="116"/>
                </a:cubicBezTo>
                <a:cubicBezTo>
                  <a:pt x="116" y="116"/>
                  <a:pt x="119" y="112"/>
                  <a:pt x="119" y="111"/>
                </a:cubicBezTo>
                <a:cubicBezTo>
                  <a:pt x="120" y="111"/>
                  <a:pt x="120" y="109"/>
                  <a:pt x="121" y="109"/>
                </a:cubicBezTo>
                <a:cubicBezTo>
                  <a:pt x="123" y="108"/>
                  <a:pt x="124" y="109"/>
                  <a:pt x="126" y="108"/>
                </a:cubicBezTo>
                <a:cubicBezTo>
                  <a:pt x="125" y="107"/>
                  <a:pt x="125" y="106"/>
                  <a:pt x="123" y="105"/>
                </a:cubicBezTo>
                <a:cubicBezTo>
                  <a:pt x="121" y="104"/>
                  <a:pt x="123" y="103"/>
                  <a:pt x="123" y="102"/>
                </a:cubicBezTo>
                <a:cubicBezTo>
                  <a:pt x="124" y="101"/>
                  <a:pt x="125" y="100"/>
                  <a:pt x="125" y="101"/>
                </a:cubicBezTo>
                <a:cubicBezTo>
                  <a:pt x="125" y="102"/>
                  <a:pt x="124" y="104"/>
                  <a:pt x="126" y="104"/>
                </a:cubicBezTo>
                <a:cubicBezTo>
                  <a:pt x="126" y="103"/>
                  <a:pt x="126" y="103"/>
                  <a:pt x="126" y="102"/>
                </a:cubicBezTo>
                <a:cubicBezTo>
                  <a:pt x="126" y="104"/>
                  <a:pt x="130" y="102"/>
                  <a:pt x="130" y="104"/>
                </a:cubicBezTo>
                <a:cubicBezTo>
                  <a:pt x="129" y="104"/>
                  <a:pt x="128" y="104"/>
                  <a:pt x="128" y="105"/>
                </a:cubicBezTo>
                <a:cubicBezTo>
                  <a:pt x="132" y="104"/>
                  <a:pt x="135" y="105"/>
                  <a:pt x="138" y="105"/>
                </a:cubicBezTo>
                <a:cubicBezTo>
                  <a:pt x="137" y="103"/>
                  <a:pt x="143" y="98"/>
                  <a:pt x="144" y="101"/>
                </a:cubicBezTo>
                <a:cubicBezTo>
                  <a:pt x="144" y="101"/>
                  <a:pt x="144" y="101"/>
                  <a:pt x="143" y="101"/>
                </a:cubicBezTo>
                <a:cubicBezTo>
                  <a:pt x="143" y="102"/>
                  <a:pt x="142" y="104"/>
                  <a:pt x="144" y="105"/>
                </a:cubicBezTo>
                <a:cubicBezTo>
                  <a:pt x="145" y="105"/>
                  <a:pt x="146" y="103"/>
                  <a:pt x="147" y="102"/>
                </a:cubicBezTo>
                <a:cubicBezTo>
                  <a:pt x="147" y="101"/>
                  <a:pt x="146" y="100"/>
                  <a:pt x="147" y="99"/>
                </a:cubicBezTo>
                <a:cubicBezTo>
                  <a:pt x="148" y="97"/>
                  <a:pt x="151" y="99"/>
                  <a:pt x="152" y="99"/>
                </a:cubicBezTo>
                <a:cubicBezTo>
                  <a:pt x="153" y="98"/>
                  <a:pt x="150" y="97"/>
                  <a:pt x="153" y="96"/>
                </a:cubicBezTo>
                <a:cubicBezTo>
                  <a:pt x="152" y="95"/>
                  <a:pt x="158" y="94"/>
                  <a:pt x="155" y="97"/>
                </a:cubicBezTo>
                <a:cubicBezTo>
                  <a:pt x="154" y="97"/>
                  <a:pt x="152" y="102"/>
                  <a:pt x="153" y="102"/>
                </a:cubicBezTo>
                <a:cubicBezTo>
                  <a:pt x="154" y="102"/>
                  <a:pt x="158" y="99"/>
                  <a:pt x="159" y="99"/>
                </a:cubicBezTo>
                <a:cubicBezTo>
                  <a:pt x="159" y="98"/>
                  <a:pt x="159" y="97"/>
                  <a:pt x="159" y="96"/>
                </a:cubicBezTo>
                <a:cubicBezTo>
                  <a:pt x="160" y="95"/>
                  <a:pt x="162" y="95"/>
                  <a:pt x="163" y="94"/>
                </a:cubicBezTo>
                <a:cubicBezTo>
                  <a:pt x="161" y="92"/>
                  <a:pt x="161" y="90"/>
                  <a:pt x="161" y="87"/>
                </a:cubicBezTo>
                <a:cubicBezTo>
                  <a:pt x="161" y="86"/>
                  <a:pt x="162" y="85"/>
                  <a:pt x="163" y="83"/>
                </a:cubicBezTo>
                <a:cubicBezTo>
                  <a:pt x="163" y="83"/>
                  <a:pt x="163" y="83"/>
                  <a:pt x="164" y="82"/>
                </a:cubicBezTo>
                <a:cubicBezTo>
                  <a:pt x="165" y="82"/>
                  <a:pt x="164" y="82"/>
                  <a:pt x="165" y="81"/>
                </a:cubicBezTo>
                <a:cubicBezTo>
                  <a:pt x="166" y="78"/>
                  <a:pt x="165" y="76"/>
                  <a:pt x="164" y="73"/>
                </a:cubicBezTo>
                <a:cubicBezTo>
                  <a:pt x="164" y="70"/>
                  <a:pt x="167" y="67"/>
                  <a:pt x="170" y="69"/>
                </a:cubicBezTo>
                <a:cubicBezTo>
                  <a:pt x="169" y="68"/>
                  <a:pt x="170" y="62"/>
                  <a:pt x="173" y="62"/>
                </a:cubicBezTo>
                <a:cubicBezTo>
                  <a:pt x="172" y="61"/>
                  <a:pt x="174" y="60"/>
                  <a:pt x="174" y="59"/>
                </a:cubicBezTo>
                <a:cubicBezTo>
                  <a:pt x="174" y="58"/>
                  <a:pt x="174" y="57"/>
                  <a:pt x="174" y="57"/>
                </a:cubicBezTo>
                <a:cubicBezTo>
                  <a:pt x="173" y="56"/>
                  <a:pt x="174" y="55"/>
                  <a:pt x="173" y="54"/>
                </a:cubicBezTo>
                <a:cubicBezTo>
                  <a:pt x="173" y="53"/>
                  <a:pt x="173" y="53"/>
                  <a:pt x="173" y="52"/>
                </a:cubicBezTo>
                <a:cubicBezTo>
                  <a:pt x="173" y="50"/>
                  <a:pt x="170" y="49"/>
                  <a:pt x="169" y="47"/>
                </a:cubicBezTo>
                <a:cubicBezTo>
                  <a:pt x="168" y="45"/>
                  <a:pt x="168" y="42"/>
                  <a:pt x="169" y="40"/>
                </a:cubicBezTo>
                <a:cubicBezTo>
                  <a:pt x="167" y="41"/>
                  <a:pt x="166" y="38"/>
                  <a:pt x="164" y="39"/>
                </a:cubicBezTo>
                <a:cubicBezTo>
                  <a:pt x="161" y="41"/>
                  <a:pt x="164" y="43"/>
                  <a:pt x="167" y="41"/>
                </a:cubicBezTo>
                <a:cubicBezTo>
                  <a:pt x="168" y="41"/>
                  <a:pt x="168" y="43"/>
                  <a:pt x="166" y="45"/>
                </a:cubicBezTo>
                <a:cubicBezTo>
                  <a:pt x="165" y="44"/>
                  <a:pt x="164" y="44"/>
                  <a:pt x="164" y="43"/>
                </a:cubicBezTo>
                <a:cubicBezTo>
                  <a:pt x="164" y="44"/>
                  <a:pt x="163" y="44"/>
                  <a:pt x="163" y="45"/>
                </a:cubicBezTo>
                <a:cubicBezTo>
                  <a:pt x="161" y="45"/>
                  <a:pt x="162" y="43"/>
                  <a:pt x="161" y="42"/>
                </a:cubicBezTo>
                <a:cubicBezTo>
                  <a:pt x="161" y="41"/>
                  <a:pt x="159" y="42"/>
                  <a:pt x="159" y="41"/>
                </a:cubicBezTo>
                <a:cubicBezTo>
                  <a:pt x="158" y="42"/>
                  <a:pt x="159" y="45"/>
                  <a:pt x="157" y="45"/>
                </a:cubicBezTo>
                <a:cubicBezTo>
                  <a:pt x="156" y="46"/>
                  <a:pt x="153" y="46"/>
                  <a:pt x="154" y="48"/>
                </a:cubicBezTo>
                <a:cubicBezTo>
                  <a:pt x="154" y="48"/>
                  <a:pt x="156" y="50"/>
                  <a:pt x="155" y="51"/>
                </a:cubicBezTo>
                <a:cubicBezTo>
                  <a:pt x="155" y="52"/>
                  <a:pt x="153" y="54"/>
                  <a:pt x="152" y="53"/>
                </a:cubicBezTo>
                <a:cubicBezTo>
                  <a:pt x="152" y="54"/>
                  <a:pt x="153" y="54"/>
                  <a:pt x="154" y="54"/>
                </a:cubicBezTo>
                <a:cubicBezTo>
                  <a:pt x="155" y="54"/>
                  <a:pt x="155" y="55"/>
                  <a:pt x="156" y="56"/>
                </a:cubicBezTo>
                <a:cubicBezTo>
                  <a:pt x="156" y="59"/>
                  <a:pt x="154" y="63"/>
                  <a:pt x="152" y="66"/>
                </a:cubicBezTo>
                <a:cubicBezTo>
                  <a:pt x="150" y="68"/>
                  <a:pt x="151" y="71"/>
                  <a:pt x="147" y="73"/>
                </a:cubicBezTo>
                <a:cubicBezTo>
                  <a:pt x="143" y="74"/>
                  <a:pt x="144" y="76"/>
                  <a:pt x="141" y="79"/>
                </a:cubicBezTo>
                <a:cubicBezTo>
                  <a:pt x="138" y="81"/>
                  <a:pt x="135" y="81"/>
                  <a:pt x="133" y="82"/>
                </a:cubicBezTo>
                <a:cubicBezTo>
                  <a:pt x="131" y="83"/>
                  <a:pt x="128" y="86"/>
                  <a:pt x="127" y="83"/>
                </a:cubicBezTo>
                <a:cubicBezTo>
                  <a:pt x="127" y="83"/>
                  <a:pt x="128" y="81"/>
                  <a:pt x="127" y="81"/>
                </a:cubicBezTo>
                <a:cubicBezTo>
                  <a:pt x="126" y="81"/>
                  <a:pt x="126" y="80"/>
                  <a:pt x="127" y="80"/>
                </a:cubicBezTo>
                <a:cubicBezTo>
                  <a:pt x="129" y="80"/>
                  <a:pt x="130" y="77"/>
                  <a:pt x="130" y="77"/>
                </a:cubicBezTo>
                <a:cubicBezTo>
                  <a:pt x="129" y="77"/>
                  <a:pt x="126" y="78"/>
                  <a:pt x="125" y="79"/>
                </a:cubicBezTo>
                <a:cubicBezTo>
                  <a:pt x="123" y="81"/>
                  <a:pt x="125" y="83"/>
                  <a:pt x="124" y="85"/>
                </a:cubicBezTo>
                <a:cubicBezTo>
                  <a:pt x="122" y="87"/>
                  <a:pt x="121" y="88"/>
                  <a:pt x="119" y="89"/>
                </a:cubicBezTo>
                <a:cubicBezTo>
                  <a:pt x="115" y="92"/>
                  <a:pt x="119" y="93"/>
                  <a:pt x="118" y="95"/>
                </a:cubicBezTo>
                <a:cubicBezTo>
                  <a:pt x="117" y="94"/>
                  <a:pt x="117" y="96"/>
                  <a:pt x="115" y="95"/>
                </a:cubicBezTo>
                <a:cubicBezTo>
                  <a:pt x="115" y="98"/>
                  <a:pt x="110" y="95"/>
                  <a:pt x="111" y="97"/>
                </a:cubicBezTo>
                <a:cubicBezTo>
                  <a:pt x="111" y="96"/>
                  <a:pt x="110" y="96"/>
                  <a:pt x="110" y="96"/>
                </a:cubicBezTo>
                <a:cubicBezTo>
                  <a:pt x="110" y="95"/>
                  <a:pt x="111" y="94"/>
                  <a:pt x="110" y="94"/>
                </a:cubicBezTo>
                <a:cubicBezTo>
                  <a:pt x="109" y="94"/>
                  <a:pt x="108" y="94"/>
                  <a:pt x="107" y="95"/>
                </a:cubicBezTo>
                <a:cubicBezTo>
                  <a:pt x="105" y="95"/>
                  <a:pt x="104" y="95"/>
                  <a:pt x="102" y="95"/>
                </a:cubicBezTo>
                <a:cubicBezTo>
                  <a:pt x="100" y="96"/>
                  <a:pt x="99" y="96"/>
                  <a:pt x="98" y="96"/>
                </a:cubicBezTo>
                <a:cubicBezTo>
                  <a:pt x="97" y="96"/>
                  <a:pt x="95" y="96"/>
                  <a:pt x="93" y="96"/>
                </a:cubicBezTo>
                <a:cubicBezTo>
                  <a:pt x="92" y="97"/>
                  <a:pt x="92" y="96"/>
                  <a:pt x="91" y="96"/>
                </a:cubicBezTo>
                <a:cubicBezTo>
                  <a:pt x="90" y="95"/>
                  <a:pt x="87" y="96"/>
                  <a:pt x="85" y="97"/>
                </a:cubicBezTo>
                <a:cubicBezTo>
                  <a:pt x="86" y="99"/>
                  <a:pt x="75" y="104"/>
                  <a:pt x="74" y="106"/>
                </a:cubicBezTo>
                <a:cubicBezTo>
                  <a:pt x="73" y="107"/>
                  <a:pt x="70" y="106"/>
                  <a:pt x="69" y="108"/>
                </a:cubicBezTo>
                <a:cubicBezTo>
                  <a:pt x="68" y="109"/>
                  <a:pt x="69" y="110"/>
                  <a:pt x="69" y="111"/>
                </a:cubicBezTo>
                <a:moveTo>
                  <a:pt x="63" y="125"/>
                </a:moveTo>
                <a:cubicBezTo>
                  <a:pt x="63" y="126"/>
                  <a:pt x="65" y="126"/>
                  <a:pt x="65" y="125"/>
                </a:cubicBezTo>
                <a:cubicBezTo>
                  <a:pt x="64" y="125"/>
                  <a:pt x="64" y="125"/>
                  <a:pt x="63" y="125"/>
                </a:cubicBezTo>
                <a:moveTo>
                  <a:pt x="90" y="90"/>
                </a:moveTo>
                <a:cubicBezTo>
                  <a:pt x="89" y="90"/>
                  <a:pt x="89" y="90"/>
                  <a:pt x="89" y="91"/>
                </a:cubicBezTo>
                <a:cubicBezTo>
                  <a:pt x="90" y="90"/>
                  <a:pt x="90" y="90"/>
                  <a:pt x="90" y="90"/>
                </a:cubicBezTo>
                <a:moveTo>
                  <a:pt x="65" y="145"/>
                </a:moveTo>
                <a:cubicBezTo>
                  <a:pt x="63" y="145"/>
                  <a:pt x="64" y="147"/>
                  <a:pt x="65" y="147"/>
                </a:cubicBezTo>
                <a:cubicBezTo>
                  <a:pt x="67" y="147"/>
                  <a:pt x="66" y="145"/>
                  <a:pt x="65" y="145"/>
                </a:cubicBezTo>
                <a:moveTo>
                  <a:pt x="92" y="88"/>
                </a:moveTo>
                <a:cubicBezTo>
                  <a:pt x="91" y="89"/>
                  <a:pt x="90" y="90"/>
                  <a:pt x="91" y="90"/>
                </a:cubicBezTo>
                <a:cubicBezTo>
                  <a:pt x="92" y="90"/>
                  <a:pt x="92" y="89"/>
                  <a:pt x="92" y="88"/>
                </a:cubicBezTo>
                <a:moveTo>
                  <a:pt x="83" y="112"/>
                </a:moveTo>
                <a:cubicBezTo>
                  <a:pt x="83" y="111"/>
                  <a:pt x="82" y="112"/>
                  <a:pt x="81" y="112"/>
                </a:cubicBezTo>
                <a:cubicBezTo>
                  <a:pt x="82" y="112"/>
                  <a:pt x="83" y="112"/>
                  <a:pt x="83" y="112"/>
                </a:cubicBezTo>
                <a:moveTo>
                  <a:pt x="84" y="108"/>
                </a:moveTo>
                <a:cubicBezTo>
                  <a:pt x="83" y="109"/>
                  <a:pt x="83" y="109"/>
                  <a:pt x="84" y="109"/>
                </a:cubicBezTo>
                <a:cubicBezTo>
                  <a:pt x="84" y="108"/>
                  <a:pt x="84" y="108"/>
                  <a:pt x="84" y="108"/>
                </a:cubicBezTo>
                <a:moveTo>
                  <a:pt x="84" y="114"/>
                </a:moveTo>
                <a:cubicBezTo>
                  <a:pt x="83" y="116"/>
                  <a:pt x="81" y="116"/>
                  <a:pt x="80" y="117"/>
                </a:cubicBezTo>
                <a:cubicBezTo>
                  <a:pt x="81" y="117"/>
                  <a:pt x="82" y="116"/>
                  <a:pt x="83" y="116"/>
                </a:cubicBezTo>
                <a:cubicBezTo>
                  <a:pt x="83" y="116"/>
                  <a:pt x="83" y="118"/>
                  <a:pt x="84" y="118"/>
                </a:cubicBezTo>
                <a:cubicBezTo>
                  <a:pt x="85" y="118"/>
                  <a:pt x="85" y="118"/>
                  <a:pt x="83" y="118"/>
                </a:cubicBezTo>
                <a:cubicBezTo>
                  <a:pt x="84" y="119"/>
                  <a:pt x="83" y="121"/>
                  <a:pt x="85" y="121"/>
                </a:cubicBezTo>
                <a:cubicBezTo>
                  <a:pt x="86" y="121"/>
                  <a:pt x="86" y="122"/>
                  <a:pt x="87" y="123"/>
                </a:cubicBezTo>
                <a:cubicBezTo>
                  <a:pt x="87" y="123"/>
                  <a:pt x="89" y="122"/>
                  <a:pt x="89" y="123"/>
                </a:cubicBezTo>
                <a:cubicBezTo>
                  <a:pt x="88" y="122"/>
                  <a:pt x="90" y="119"/>
                  <a:pt x="92" y="117"/>
                </a:cubicBezTo>
                <a:cubicBezTo>
                  <a:pt x="96" y="114"/>
                  <a:pt x="98" y="116"/>
                  <a:pt x="100" y="118"/>
                </a:cubicBezTo>
                <a:cubicBezTo>
                  <a:pt x="101" y="117"/>
                  <a:pt x="101" y="116"/>
                  <a:pt x="101" y="115"/>
                </a:cubicBezTo>
                <a:cubicBezTo>
                  <a:pt x="102" y="114"/>
                  <a:pt x="104" y="114"/>
                  <a:pt x="105" y="113"/>
                </a:cubicBezTo>
                <a:cubicBezTo>
                  <a:pt x="106" y="112"/>
                  <a:pt x="104" y="110"/>
                  <a:pt x="104" y="108"/>
                </a:cubicBezTo>
                <a:cubicBezTo>
                  <a:pt x="102" y="109"/>
                  <a:pt x="101" y="108"/>
                  <a:pt x="99" y="107"/>
                </a:cubicBezTo>
                <a:cubicBezTo>
                  <a:pt x="98" y="107"/>
                  <a:pt x="95" y="109"/>
                  <a:pt x="94" y="108"/>
                </a:cubicBezTo>
                <a:cubicBezTo>
                  <a:pt x="96" y="110"/>
                  <a:pt x="94" y="110"/>
                  <a:pt x="92" y="111"/>
                </a:cubicBezTo>
                <a:cubicBezTo>
                  <a:pt x="89" y="112"/>
                  <a:pt x="90" y="110"/>
                  <a:pt x="88" y="110"/>
                </a:cubicBezTo>
                <a:cubicBezTo>
                  <a:pt x="87" y="111"/>
                  <a:pt x="86" y="114"/>
                  <a:pt x="84" y="114"/>
                </a:cubicBezTo>
                <a:moveTo>
                  <a:pt x="85" y="109"/>
                </a:moveTo>
                <a:cubicBezTo>
                  <a:pt x="83" y="110"/>
                  <a:pt x="84" y="110"/>
                  <a:pt x="85" y="110"/>
                </a:cubicBezTo>
                <a:cubicBezTo>
                  <a:pt x="85" y="109"/>
                  <a:pt x="85" y="109"/>
                  <a:pt x="85" y="109"/>
                </a:cubicBezTo>
                <a:moveTo>
                  <a:pt x="71" y="141"/>
                </a:moveTo>
                <a:cubicBezTo>
                  <a:pt x="69" y="142"/>
                  <a:pt x="68" y="146"/>
                  <a:pt x="69" y="145"/>
                </a:cubicBezTo>
                <a:cubicBezTo>
                  <a:pt x="69" y="144"/>
                  <a:pt x="71" y="142"/>
                  <a:pt x="71" y="141"/>
                </a:cubicBezTo>
                <a:moveTo>
                  <a:pt x="89" y="108"/>
                </a:moveTo>
                <a:cubicBezTo>
                  <a:pt x="88" y="108"/>
                  <a:pt x="88" y="108"/>
                  <a:pt x="89" y="109"/>
                </a:cubicBezTo>
                <a:cubicBezTo>
                  <a:pt x="89" y="108"/>
                  <a:pt x="89" y="108"/>
                  <a:pt x="89" y="108"/>
                </a:cubicBezTo>
                <a:moveTo>
                  <a:pt x="164" y="1"/>
                </a:moveTo>
                <a:cubicBezTo>
                  <a:pt x="164" y="0"/>
                  <a:pt x="165" y="2"/>
                  <a:pt x="165" y="2"/>
                </a:cubicBezTo>
                <a:cubicBezTo>
                  <a:pt x="165" y="1"/>
                  <a:pt x="165" y="1"/>
                  <a:pt x="164" y="1"/>
                </a:cubicBezTo>
                <a:moveTo>
                  <a:pt x="102" y="106"/>
                </a:moveTo>
                <a:cubicBezTo>
                  <a:pt x="101" y="105"/>
                  <a:pt x="100" y="106"/>
                  <a:pt x="100" y="106"/>
                </a:cubicBezTo>
                <a:cubicBezTo>
                  <a:pt x="100" y="107"/>
                  <a:pt x="102" y="107"/>
                  <a:pt x="102" y="106"/>
                </a:cubicBezTo>
                <a:moveTo>
                  <a:pt x="166" y="3"/>
                </a:moveTo>
                <a:cubicBezTo>
                  <a:pt x="165" y="4"/>
                  <a:pt x="166" y="4"/>
                  <a:pt x="168" y="3"/>
                </a:cubicBezTo>
                <a:cubicBezTo>
                  <a:pt x="167" y="3"/>
                  <a:pt x="167" y="3"/>
                  <a:pt x="166" y="3"/>
                </a:cubicBezTo>
                <a:moveTo>
                  <a:pt x="171" y="1"/>
                </a:moveTo>
                <a:cubicBezTo>
                  <a:pt x="171" y="2"/>
                  <a:pt x="170" y="3"/>
                  <a:pt x="170" y="4"/>
                </a:cubicBezTo>
                <a:cubicBezTo>
                  <a:pt x="171" y="5"/>
                  <a:pt x="172" y="7"/>
                  <a:pt x="172" y="9"/>
                </a:cubicBezTo>
                <a:cubicBezTo>
                  <a:pt x="172" y="11"/>
                  <a:pt x="172" y="12"/>
                  <a:pt x="171" y="14"/>
                </a:cubicBezTo>
                <a:cubicBezTo>
                  <a:pt x="171" y="16"/>
                  <a:pt x="168" y="16"/>
                  <a:pt x="168" y="18"/>
                </a:cubicBezTo>
                <a:cubicBezTo>
                  <a:pt x="169" y="19"/>
                  <a:pt x="170" y="23"/>
                  <a:pt x="165" y="22"/>
                </a:cubicBezTo>
                <a:cubicBezTo>
                  <a:pt x="163" y="22"/>
                  <a:pt x="162" y="21"/>
                  <a:pt x="160" y="21"/>
                </a:cubicBezTo>
                <a:cubicBezTo>
                  <a:pt x="158" y="21"/>
                  <a:pt x="159" y="22"/>
                  <a:pt x="159" y="23"/>
                </a:cubicBezTo>
                <a:cubicBezTo>
                  <a:pt x="160" y="23"/>
                  <a:pt x="161" y="24"/>
                  <a:pt x="159" y="25"/>
                </a:cubicBezTo>
                <a:cubicBezTo>
                  <a:pt x="157" y="28"/>
                  <a:pt x="155" y="26"/>
                  <a:pt x="154" y="30"/>
                </a:cubicBezTo>
                <a:cubicBezTo>
                  <a:pt x="153" y="32"/>
                  <a:pt x="156" y="32"/>
                  <a:pt x="157" y="34"/>
                </a:cubicBezTo>
                <a:cubicBezTo>
                  <a:pt x="157" y="35"/>
                  <a:pt x="155" y="37"/>
                  <a:pt x="155" y="38"/>
                </a:cubicBezTo>
                <a:cubicBezTo>
                  <a:pt x="156" y="40"/>
                  <a:pt x="157" y="39"/>
                  <a:pt x="160" y="38"/>
                </a:cubicBezTo>
                <a:cubicBezTo>
                  <a:pt x="159" y="37"/>
                  <a:pt x="161" y="36"/>
                  <a:pt x="162" y="36"/>
                </a:cubicBezTo>
                <a:cubicBezTo>
                  <a:pt x="163" y="36"/>
                  <a:pt x="166" y="37"/>
                  <a:pt x="166" y="35"/>
                </a:cubicBezTo>
                <a:cubicBezTo>
                  <a:pt x="166" y="34"/>
                  <a:pt x="164" y="34"/>
                  <a:pt x="163" y="33"/>
                </a:cubicBezTo>
                <a:cubicBezTo>
                  <a:pt x="162" y="32"/>
                  <a:pt x="160" y="32"/>
                  <a:pt x="159" y="31"/>
                </a:cubicBezTo>
                <a:cubicBezTo>
                  <a:pt x="158" y="31"/>
                  <a:pt x="158" y="29"/>
                  <a:pt x="160" y="28"/>
                </a:cubicBezTo>
                <a:cubicBezTo>
                  <a:pt x="161" y="28"/>
                  <a:pt x="162" y="28"/>
                  <a:pt x="163" y="29"/>
                </a:cubicBezTo>
                <a:cubicBezTo>
                  <a:pt x="164" y="29"/>
                  <a:pt x="164" y="30"/>
                  <a:pt x="165" y="30"/>
                </a:cubicBezTo>
                <a:cubicBezTo>
                  <a:pt x="165" y="31"/>
                  <a:pt x="168" y="29"/>
                  <a:pt x="170" y="28"/>
                </a:cubicBezTo>
                <a:cubicBezTo>
                  <a:pt x="174" y="27"/>
                  <a:pt x="176" y="30"/>
                  <a:pt x="179" y="31"/>
                </a:cubicBezTo>
                <a:cubicBezTo>
                  <a:pt x="180" y="32"/>
                  <a:pt x="183" y="34"/>
                  <a:pt x="186" y="34"/>
                </a:cubicBezTo>
                <a:cubicBezTo>
                  <a:pt x="187" y="34"/>
                  <a:pt x="187" y="32"/>
                  <a:pt x="187" y="32"/>
                </a:cubicBezTo>
                <a:cubicBezTo>
                  <a:pt x="187" y="30"/>
                  <a:pt x="188" y="29"/>
                  <a:pt x="190" y="28"/>
                </a:cubicBezTo>
                <a:cubicBezTo>
                  <a:pt x="194" y="24"/>
                  <a:pt x="197" y="24"/>
                  <a:pt x="200" y="25"/>
                </a:cubicBezTo>
                <a:cubicBezTo>
                  <a:pt x="200" y="23"/>
                  <a:pt x="205" y="25"/>
                  <a:pt x="204" y="23"/>
                </a:cubicBezTo>
                <a:cubicBezTo>
                  <a:pt x="205" y="23"/>
                  <a:pt x="207" y="22"/>
                  <a:pt x="208" y="22"/>
                </a:cubicBezTo>
                <a:cubicBezTo>
                  <a:pt x="208" y="22"/>
                  <a:pt x="209" y="21"/>
                  <a:pt x="210" y="21"/>
                </a:cubicBezTo>
                <a:cubicBezTo>
                  <a:pt x="210" y="20"/>
                  <a:pt x="208" y="21"/>
                  <a:pt x="207" y="22"/>
                </a:cubicBezTo>
                <a:cubicBezTo>
                  <a:pt x="206" y="22"/>
                  <a:pt x="206" y="21"/>
                  <a:pt x="206" y="21"/>
                </a:cubicBezTo>
                <a:cubicBezTo>
                  <a:pt x="206" y="20"/>
                  <a:pt x="204" y="18"/>
                  <a:pt x="206" y="19"/>
                </a:cubicBezTo>
                <a:cubicBezTo>
                  <a:pt x="205" y="18"/>
                  <a:pt x="203" y="18"/>
                  <a:pt x="204" y="16"/>
                </a:cubicBezTo>
                <a:cubicBezTo>
                  <a:pt x="205" y="14"/>
                  <a:pt x="207" y="12"/>
                  <a:pt x="206" y="11"/>
                </a:cubicBezTo>
                <a:cubicBezTo>
                  <a:pt x="204" y="13"/>
                  <a:pt x="202" y="15"/>
                  <a:pt x="200" y="15"/>
                </a:cubicBezTo>
                <a:cubicBezTo>
                  <a:pt x="198" y="16"/>
                  <a:pt x="196" y="13"/>
                  <a:pt x="194" y="14"/>
                </a:cubicBezTo>
                <a:cubicBezTo>
                  <a:pt x="195" y="13"/>
                  <a:pt x="194" y="13"/>
                  <a:pt x="192" y="13"/>
                </a:cubicBezTo>
                <a:cubicBezTo>
                  <a:pt x="191" y="14"/>
                  <a:pt x="191" y="13"/>
                  <a:pt x="190" y="12"/>
                </a:cubicBezTo>
                <a:cubicBezTo>
                  <a:pt x="188" y="11"/>
                  <a:pt x="185" y="10"/>
                  <a:pt x="183" y="8"/>
                </a:cubicBezTo>
                <a:cubicBezTo>
                  <a:pt x="180" y="7"/>
                  <a:pt x="178" y="4"/>
                  <a:pt x="176" y="2"/>
                </a:cubicBezTo>
                <a:cubicBezTo>
                  <a:pt x="175" y="2"/>
                  <a:pt x="175" y="0"/>
                  <a:pt x="173" y="0"/>
                </a:cubicBezTo>
                <a:cubicBezTo>
                  <a:pt x="172" y="0"/>
                  <a:pt x="171" y="1"/>
                  <a:pt x="171" y="1"/>
                </a:cubicBezTo>
                <a:moveTo>
                  <a:pt x="108" y="105"/>
                </a:moveTo>
                <a:cubicBezTo>
                  <a:pt x="106" y="105"/>
                  <a:pt x="104" y="108"/>
                  <a:pt x="105" y="109"/>
                </a:cubicBezTo>
                <a:cubicBezTo>
                  <a:pt x="106" y="110"/>
                  <a:pt x="107" y="106"/>
                  <a:pt x="108" y="105"/>
                </a:cubicBezTo>
                <a:moveTo>
                  <a:pt x="150" y="32"/>
                </a:moveTo>
                <a:cubicBezTo>
                  <a:pt x="150" y="32"/>
                  <a:pt x="150" y="33"/>
                  <a:pt x="151" y="33"/>
                </a:cubicBezTo>
                <a:cubicBezTo>
                  <a:pt x="152" y="32"/>
                  <a:pt x="151" y="31"/>
                  <a:pt x="150" y="32"/>
                </a:cubicBezTo>
                <a:moveTo>
                  <a:pt x="141" y="69"/>
                </a:moveTo>
                <a:cubicBezTo>
                  <a:pt x="140" y="70"/>
                  <a:pt x="138" y="72"/>
                  <a:pt x="139" y="72"/>
                </a:cubicBezTo>
                <a:cubicBezTo>
                  <a:pt x="140" y="73"/>
                  <a:pt x="139" y="73"/>
                  <a:pt x="139" y="74"/>
                </a:cubicBezTo>
                <a:cubicBezTo>
                  <a:pt x="140" y="74"/>
                  <a:pt x="142" y="73"/>
                  <a:pt x="141" y="72"/>
                </a:cubicBezTo>
                <a:cubicBezTo>
                  <a:pt x="141" y="71"/>
                  <a:pt x="141" y="71"/>
                  <a:pt x="141" y="71"/>
                </a:cubicBezTo>
                <a:cubicBezTo>
                  <a:pt x="140" y="71"/>
                  <a:pt x="141" y="70"/>
                  <a:pt x="141" y="69"/>
                </a:cubicBezTo>
                <a:moveTo>
                  <a:pt x="149" y="103"/>
                </a:moveTo>
                <a:cubicBezTo>
                  <a:pt x="149" y="104"/>
                  <a:pt x="149" y="104"/>
                  <a:pt x="150" y="104"/>
                </a:cubicBezTo>
                <a:cubicBezTo>
                  <a:pt x="149" y="103"/>
                  <a:pt x="149" y="103"/>
                  <a:pt x="149" y="10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3" name="Freeform 94">
            <a:extLst>
              <a:ext uri="{FF2B5EF4-FFF2-40B4-BE49-F238E27FC236}">
                <a16:creationId xmlns:a16="http://schemas.microsoft.com/office/drawing/2014/main" id="{EB127F2F-B4C5-C046-A98C-DA7CCF37E09C}"/>
              </a:ext>
            </a:extLst>
          </p:cNvPr>
          <p:cNvSpPr>
            <a:spLocks noEditPoints="1"/>
          </p:cNvSpPr>
          <p:nvPr/>
        </p:nvSpPr>
        <p:spPr bwMode="auto">
          <a:xfrm>
            <a:off x="10516635" y="5926854"/>
            <a:ext cx="515383" cy="607661"/>
          </a:xfrm>
          <a:custGeom>
            <a:avLst/>
            <a:gdLst>
              <a:gd name="T0" fmla="*/ 4 w 171"/>
              <a:gd name="T1" fmla="*/ 158 h 159"/>
              <a:gd name="T2" fmla="*/ 18 w 171"/>
              <a:gd name="T3" fmla="*/ 119 h 159"/>
              <a:gd name="T4" fmla="*/ 23 w 171"/>
              <a:gd name="T5" fmla="*/ 122 h 159"/>
              <a:gd name="T6" fmla="*/ 6 w 171"/>
              <a:gd name="T7" fmla="*/ 112 h 159"/>
              <a:gd name="T8" fmla="*/ 10 w 171"/>
              <a:gd name="T9" fmla="*/ 112 h 159"/>
              <a:gd name="T10" fmla="*/ 18 w 171"/>
              <a:gd name="T11" fmla="*/ 116 h 159"/>
              <a:gd name="T12" fmla="*/ 27 w 171"/>
              <a:gd name="T13" fmla="*/ 117 h 159"/>
              <a:gd name="T14" fmla="*/ 38 w 171"/>
              <a:gd name="T15" fmla="*/ 115 h 159"/>
              <a:gd name="T16" fmla="*/ 46 w 171"/>
              <a:gd name="T17" fmla="*/ 110 h 159"/>
              <a:gd name="T18" fmla="*/ 50 w 171"/>
              <a:gd name="T19" fmla="*/ 101 h 159"/>
              <a:gd name="T20" fmla="*/ 61 w 171"/>
              <a:gd name="T21" fmla="*/ 91 h 159"/>
              <a:gd name="T22" fmla="*/ 68 w 171"/>
              <a:gd name="T23" fmla="*/ 91 h 159"/>
              <a:gd name="T24" fmla="*/ 70 w 171"/>
              <a:gd name="T25" fmla="*/ 82 h 159"/>
              <a:gd name="T26" fmla="*/ 77 w 171"/>
              <a:gd name="T27" fmla="*/ 74 h 159"/>
              <a:gd name="T28" fmla="*/ 81 w 171"/>
              <a:gd name="T29" fmla="*/ 65 h 159"/>
              <a:gd name="T30" fmla="*/ 78 w 171"/>
              <a:gd name="T31" fmla="*/ 65 h 159"/>
              <a:gd name="T32" fmla="*/ 75 w 171"/>
              <a:gd name="T33" fmla="*/ 64 h 159"/>
              <a:gd name="T34" fmla="*/ 69 w 171"/>
              <a:gd name="T35" fmla="*/ 66 h 159"/>
              <a:gd name="T36" fmla="*/ 68 w 171"/>
              <a:gd name="T37" fmla="*/ 59 h 159"/>
              <a:gd name="T38" fmla="*/ 58 w 171"/>
              <a:gd name="T39" fmla="*/ 69 h 159"/>
              <a:gd name="T40" fmla="*/ 48 w 171"/>
              <a:gd name="T41" fmla="*/ 81 h 159"/>
              <a:gd name="T42" fmla="*/ 32 w 171"/>
              <a:gd name="T43" fmla="*/ 90 h 159"/>
              <a:gd name="T44" fmla="*/ 15 w 171"/>
              <a:gd name="T45" fmla="*/ 100 h 159"/>
              <a:gd name="T46" fmla="*/ 12 w 171"/>
              <a:gd name="T47" fmla="*/ 105 h 159"/>
              <a:gd name="T48" fmla="*/ 9 w 171"/>
              <a:gd name="T49" fmla="*/ 105 h 159"/>
              <a:gd name="T50" fmla="*/ 8 w 171"/>
              <a:gd name="T51" fmla="*/ 108 h 159"/>
              <a:gd name="T52" fmla="*/ 7 w 171"/>
              <a:gd name="T53" fmla="*/ 110 h 159"/>
              <a:gd name="T54" fmla="*/ 76 w 171"/>
              <a:gd name="T55" fmla="*/ 63 h 159"/>
              <a:gd name="T56" fmla="*/ 86 w 171"/>
              <a:gd name="T57" fmla="*/ 68 h 159"/>
              <a:gd name="T58" fmla="*/ 94 w 171"/>
              <a:gd name="T59" fmla="*/ 67 h 159"/>
              <a:gd name="T60" fmla="*/ 102 w 171"/>
              <a:gd name="T61" fmla="*/ 57 h 159"/>
              <a:gd name="T62" fmla="*/ 106 w 171"/>
              <a:gd name="T63" fmla="*/ 46 h 159"/>
              <a:gd name="T64" fmla="*/ 117 w 171"/>
              <a:gd name="T65" fmla="*/ 41 h 159"/>
              <a:gd name="T66" fmla="*/ 118 w 171"/>
              <a:gd name="T67" fmla="*/ 31 h 159"/>
              <a:gd name="T68" fmla="*/ 96 w 171"/>
              <a:gd name="T69" fmla="*/ 31 h 159"/>
              <a:gd name="T70" fmla="*/ 93 w 171"/>
              <a:gd name="T71" fmla="*/ 23 h 159"/>
              <a:gd name="T72" fmla="*/ 91 w 171"/>
              <a:gd name="T73" fmla="*/ 23 h 159"/>
              <a:gd name="T74" fmla="*/ 84 w 171"/>
              <a:gd name="T75" fmla="*/ 24 h 159"/>
              <a:gd name="T76" fmla="*/ 85 w 171"/>
              <a:gd name="T77" fmla="*/ 18 h 159"/>
              <a:gd name="T78" fmla="*/ 83 w 171"/>
              <a:gd name="T79" fmla="*/ 14 h 159"/>
              <a:gd name="T80" fmla="*/ 79 w 171"/>
              <a:gd name="T81" fmla="*/ 9 h 159"/>
              <a:gd name="T82" fmla="*/ 74 w 171"/>
              <a:gd name="T83" fmla="*/ 7 h 159"/>
              <a:gd name="T84" fmla="*/ 67 w 171"/>
              <a:gd name="T85" fmla="*/ 1 h 159"/>
              <a:gd name="T86" fmla="*/ 67 w 171"/>
              <a:gd name="T87" fmla="*/ 3 h 159"/>
              <a:gd name="T88" fmla="*/ 72 w 171"/>
              <a:gd name="T89" fmla="*/ 9 h 159"/>
              <a:gd name="T90" fmla="*/ 77 w 171"/>
              <a:gd name="T91" fmla="*/ 17 h 159"/>
              <a:gd name="T92" fmla="*/ 82 w 171"/>
              <a:gd name="T93" fmla="*/ 18 h 159"/>
              <a:gd name="T94" fmla="*/ 82 w 171"/>
              <a:gd name="T95" fmla="*/ 22 h 159"/>
              <a:gd name="T96" fmla="*/ 85 w 171"/>
              <a:gd name="T97" fmla="*/ 25 h 159"/>
              <a:gd name="T98" fmla="*/ 85 w 171"/>
              <a:gd name="T99" fmla="*/ 31 h 159"/>
              <a:gd name="T100" fmla="*/ 85 w 171"/>
              <a:gd name="T101" fmla="*/ 36 h 159"/>
              <a:gd name="T102" fmla="*/ 82 w 171"/>
              <a:gd name="T103" fmla="*/ 44 h 159"/>
              <a:gd name="T104" fmla="*/ 79 w 171"/>
              <a:gd name="T105" fmla="*/ 50 h 159"/>
              <a:gd name="T106" fmla="*/ 87 w 171"/>
              <a:gd name="T107" fmla="*/ 63 h 159"/>
              <a:gd name="T108" fmla="*/ 85 w 171"/>
              <a:gd name="T109" fmla="*/ 66 h 159"/>
              <a:gd name="T110" fmla="*/ 89 w 171"/>
              <a:gd name="T111" fmla="*/ 23 h 159"/>
              <a:gd name="T112" fmla="*/ 90 w 171"/>
              <a:gd name="T113" fmla="*/ 16 h 159"/>
              <a:gd name="T114" fmla="*/ 169 w 171"/>
              <a:gd name="T115" fmla="*/ 93 h 159"/>
              <a:gd name="T116" fmla="*/ 170 w 171"/>
              <a:gd name="T117" fmla="*/ 90 h 159"/>
              <a:gd name="T118" fmla="*/ 166 w 171"/>
              <a:gd name="T119" fmla="*/ 93 h 159"/>
              <a:gd name="T120" fmla="*/ 170 w 171"/>
              <a:gd name="T121" fmla="*/ 9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 h="159">
                <a:moveTo>
                  <a:pt x="4" y="156"/>
                </a:moveTo>
                <a:cubicBezTo>
                  <a:pt x="2" y="155"/>
                  <a:pt x="0" y="157"/>
                  <a:pt x="1" y="158"/>
                </a:cubicBezTo>
                <a:cubicBezTo>
                  <a:pt x="2" y="158"/>
                  <a:pt x="4" y="159"/>
                  <a:pt x="4" y="158"/>
                </a:cubicBezTo>
                <a:cubicBezTo>
                  <a:pt x="3" y="157"/>
                  <a:pt x="3" y="156"/>
                  <a:pt x="4" y="156"/>
                </a:cubicBezTo>
                <a:moveTo>
                  <a:pt x="20" y="120"/>
                </a:moveTo>
                <a:cubicBezTo>
                  <a:pt x="24" y="122"/>
                  <a:pt x="18" y="117"/>
                  <a:pt x="18" y="119"/>
                </a:cubicBezTo>
                <a:cubicBezTo>
                  <a:pt x="18" y="121"/>
                  <a:pt x="18" y="123"/>
                  <a:pt x="16" y="123"/>
                </a:cubicBezTo>
                <a:cubicBezTo>
                  <a:pt x="17" y="124"/>
                  <a:pt x="20" y="123"/>
                  <a:pt x="20" y="123"/>
                </a:cubicBezTo>
                <a:cubicBezTo>
                  <a:pt x="21" y="123"/>
                  <a:pt x="23" y="123"/>
                  <a:pt x="23" y="122"/>
                </a:cubicBezTo>
                <a:cubicBezTo>
                  <a:pt x="22" y="121"/>
                  <a:pt x="20" y="121"/>
                  <a:pt x="20" y="121"/>
                </a:cubicBezTo>
                <a:cubicBezTo>
                  <a:pt x="20" y="120"/>
                  <a:pt x="20" y="120"/>
                  <a:pt x="20" y="120"/>
                </a:cubicBezTo>
                <a:moveTo>
                  <a:pt x="6" y="112"/>
                </a:moveTo>
                <a:cubicBezTo>
                  <a:pt x="7" y="112"/>
                  <a:pt x="7" y="111"/>
                  <a:pt x="8" y="111"/>
                </a:cubicBezTo>
                <a:cubicBezTo>
                  <a:pt x="9" y="112"/>
                  <a:pt x="7" y="112"/>
                  <a:pt x="7" y="113"/>
                </a:cubicBezTo>
                <a:cubicBezTo>
                  <a:pt x="9" y="112"/>
                  <a:pt x="8" y="111"/>
                  <a:pt x="10" y="112"/>
                </a:cubicBezTo>
                <a:cubicBezTo>
                  <a:pt x="9" y="112"/>
                  <a:pt x="7" y="113"/>
                  <a:pt x="8" y="114"/>
                </a:cubicBezTo>
                <a:cubicBezTo>
                  <a:pt x="10" y="114"/>
                  <a:pt x="14" y="115"/>
                  <a:pt x="14" y="114"/>
                </a:cubicBezTo>
                <a:cubicBezTo>
                  <a:pt x="15" y="113"/>
                  <a:pt x="18" y="114"/>
                  <a:pt x="18" y="116"/>
                </a:cubicBezTo>
                <a:cubicBezTo>
                  <a:pt x="19" y="116"/>
                  <a:pt x="20" y="115"/>
                  <a:pt x="21" y="115"/>
                </a:cubicBezTo>
                <a:cubicBezTo>
                  <a:pt x="23" y="116"/>
                  <a:pt x="22" y="117"/>
                  <a:pt x="23" y="118"/>
                </a:cubicBezTo>
                <a:cubicBezTo>
                  <a:pt x="24" y="117"/>
                  <a:pt x="26" y="117"/>
                  <a:pt x="27" y="117"/>
                </a:cubicBezTo>
                <a:cubicBezTo>
                  <a:pt x="28" y="117"/>
                  <a:pt x="28" y="118"/>
                  <a:pt x="29" y="118"/>
                </a:cubicBezTo>
                <a:cubicBezTo>
                  <a:pt x="33" y="118"/>
                  <a:pt x="35" y="117"/>
                  <a:pt x="37" y="116"/>
                </a:cubicBezTo>
                <a:cubicBezTo>
                  <a:pt x="38" y="116"/>
                  <a:pt x="38" y="115"/>
                  <a:pt x="38" y="115"/>
                </a:cubicBezTo>
                <a:cubicBezTo>
                  <a:pt x="39" y="114"/>
                  <a:pt x="40" y="114"/>
                  <a:pt x="41" y="113"/>
                </a:cubicBezTo>
                <a:cubicBezTo>
                  <a:pt x="42" y="113"/>
                  <a:pt x="42" y="112"/>
                  <a:pt x="43" y="111"/>
                </a:cubicBezTo>
                <a:cubicBezTo>
                  <a:pt x="44" y="111"/>
                  <a:pt x="46" y="111"/>
                  <a:pt x="46" y="110"/>
                </a:cubicBezTo>
                <a:cubicBezTo>
                  <a:pt x="45" y="110"/>
                  <a:pt x="45" y="110"/>
                  <a:pt x="44" y="111"/>
                </a:cubicBezTo>
                <a:cubicBezTo>
                  <a:pt x="46" y="109"/>
                  <a:pt x="46" y="106"/>
                  <a:pt x="47" y="104"/>
                </a:cubicBezTo>
                <a:cubicBezTo>
                  <a:pt x="48" y="103"/>
                  <a:pt x="49" y="102"/>
                  <a:pt x="50" y="101"/>
                </a:cubicBezTo>
                <a:cubicBezTo>
                  <a:pt x="50" y="100"/>
                  <a:pt x="50" y="99"/>
                  <a:pt x="50" y="97"/>
                </a:cubicBezTo>
                <a:cubicBezTo>
                  <a:pt x="51" y="95"/>
                  <a:pt x="54" y="94"/>
                  <a:pt x="57" y="93"/>
                </a:cubicBezTo>
                <a:cubicBezTo>
                  <a:pt x="58" y="92"/>
                  <a:pt x="60" y="92"/>
                  <a:pt x="61" y="91"/>
                </a:cubicBezTo>
                <a:cubicBezTo>
                  <a:pt x="62" y="91"/>
                  <a:pt x="62" y="89"/>
                  <a:pt x="65" y="91"/>
                </a:cubicBezTo>
                <a:cubicBezTo>
                  <a:pt x="64" y="91"/>
                  <a:pt x="64" y="91"/>
                  <a:pt x="63" y="91"/>
                </a:cubicBezTo>
                <a:cubicBezTo>
                  <a:pt x="64" y="91"/>
                  <a:pt x="67" y="92"/>
                  <a:pt x="68" y="91"/>
                </a:cubicBezTo>
                <a:cubicBezTo>
                  <a:pt x="71" y="90"/>
                  <a:pt x="68" y="89"/>
                  <a:pt x="65" y="89"/>
                </a:cubicBezTo>
                <a:cubicBezTo>
                  <a:pt x="67" y="88"/>
                  <a:pt x="65" y="86"/>
                  <a:pt x="66" y="86"/>
                </a:cubicBezTo>
                <a:cubicBezTo>
                  <a:pt x="66" y="84"/>
                  <a:pt x="69" y="83"/>
                  <a:pt x="70" y="82"/>
                </a:cubicBezTo>
                <a:cubicBezTo>
                  <a:pt x="72" y="81"/>
                  <a:pt x="72" y="80"/>
                  <a:pt x="73" y="79"/>
                </a:cubicBezTo>
                <a:cubicBezTo>
                  <a:pt x="73" y="78"/>
                  <a:pt x="75" y="77"/>
                  <a:pt x="76" y="76"/>
                </a:cubicBezTo>
                <a:cubicBezTo>
                  <a:pt x="77" y="76"/>
                  <a:pt x="77" y="75"/>
                  <a:pt x="77" y="74"/>
                </a:cubicBezTo>
                <a:cubicBezTo>
                  <a:pt x="77" y="73"/>
                  <a:pt x="79" y="73"/>
                  <a:pt x="79" y="72"/>
                </a:cubicBezTo>
                <a:cubicBezTo>
                  <a:pt x="80" y="71"/>
                  <a:pt x="78" y="69"/>
                  <a:pt x="78" y="67"/>
                </a:cubicBezTo>
                <a:cubicBezTo>
                  <a:pt x="79" y="66"/>
                  <a:pt x="81" y="66"/>
                  <a:pt x="81" y="65"/>
                </a:cubicBezTo>
                <a:cubicBezTo>
                  <a:pt x="81" y="65"/>
                  <a:pt x="79" y="67"/>
                  <a:pt x="77" y="66"/>
                </a:cubicBezTo>
                <a:cubicBezTo>
                  <a:pt x="78" y="66"/>
                  <a:pt x="81" y="65"/>
                  <a:pt x="79" y="64"/>
                </a:cubicBezTo>
                <a:cubicBezTo>
                  <a:pt x="78" y="64"/>
                  <a:pt x="79" y="64"/>
                  <a:pt x="78" y="65"/>
                </a:cubicBezTo>
                <a:cubicBezTo>
                  <a:pt x="77" y="65"/>
                  <a:pt x="76" y="66"/>
                  <a:pt x="78" y="66"/>
                </a:cubicBezTo>
                <a:cubicBezTo>
                  <a:pt x="77" y="66"/>
                  <a:pt x="76" y="66"/>
                  <a:pt x="76" y="66"/>
                </a:cubicBezTo>
                <a:cubicBezTo>
                  <a:pt x="76" y="66"/>
                  <a:pt x="78" y="64"/>
                  <a:pt x="75" y="64"/>
                </a:cubicBezTo>
                <a:cubicBezTo>
                  <a:pt x="76" y="64"/>
                  <a:pt x="77" y="63"/>
                  <a:pt x="77" y="63"/>
                </a:cubicBezTo>
                <a:cubicBezTo>
                  <a:pt x="75" y="63"/>
                  <a:pt x="74" y="64"/>
                  <a:pt x="73" y="65"/>
                </a:cubicBezTo>
                <a:cubicBezTo>
                  <a:pt x="72" y="65"/>
                  <a:pt x="71" y="67"/>
                  <a:pt x="69" y="66"/>
                </a:cubicBezTo>
                <a:cubicBezTo>
                  <a:pt x="68" y="65"/>
                  <a:pt x="69" y="63"/>
                  <a:pt x="68" y="62"/>
                </a:cubicBezTo>
                <a:cubicBezTo>
                  <a:pt x="67" y="62"/>
                  <a:pt x="65" y="62"/>
                  <a:pt x="65" y="61"/>
                </a:cubicBezTo>
                <a:cubicBezTo>
                  <a:pt x="64" y="60"/>
                  <a:pt x="66" y="59"/>
                  <a:pt x="68" y="59"/>
                </a:cubicBezTo>
                <a:cubicBezTo>
                  <a:pt x="64" y="58"/>
                  <a:pt x="61" y="61"/>
                  <a:pt x="60" y="62"/>
                </a:cubicBezTo>
                <a:cubicBezTo>
                  <a:pt x="60" y="63"/>
                  <a:pt x="60" y="64"/>
                  <a:pt x="60" y="65"/>
                </a:cubicBezTo>
                <a:cubicBezTo>
                  <a:pt x="60" y="67"/>
                  <a:pt x="59" y="68"/>
                  <a:pt x="58" y="69"/>
                </a:cubicBezTo>
                <a:cubicBezTo>
                  <a:pt x="57" y="70"/>
                  <a:pt x="56" y="70"/>
                  <a:pt x="54" y="71"/>
                </a:cubicBezTo>
                <a:cubicBezTo>
                  <a:pt x="53" y="71"/>
                  <a:pt x="53" y="73"/>
                  <a:pt x="52" y="74"/>
                </a:cubicBezTo>
                <a:cubicBezTo>
                  <a:pt x="52" y="77"/>
                  <a:pt x="50" y="79"/>
                  <a:pt x="48" y="81"/>
                </a:cubicBezTo>
                <a:cubicBezTo>
                  <a:pt x="47" y="82"/>
                  <a:pt x="46" y="83"/>
                  <a:pt x="45" y="83"/>
                </a:cubicBezTo>
                <a:cubicBezTo>
                  <a:pt x="43" y="84"/>
                  <a:pt x="42" y="85"/>
                  <a:pt x="41" y="86"/>
                </a:cubicBezTo>
                <a:cubicBezTo>
                  <a:pt x="38" y="87"/>
                  <a:pt x="35" y="89"/>
                  <a:pt x="32" y="90"/>
                </a:cubicBezTo>
                <a:cubicBezTo>
                  <a:pt x="29" y="92"/>
                  <a:pt x="25" y="92"/>
                  <a:pt x="22" y="94"/>
                </a:cubicBezTo>
                <a:cubicBezTo>
                  <a:pt x="21" y="95"/>
                  <a:pt x="17" y="97"/>
                  <a:pt x="19" y="99"/>
                </a:cubicBezTo>
                <a:cubicBezTo>
                  <a:pt x="17" y="97"/>
                  <a:pt x="16" y="100"/>
                  <a:pt x="15" y="100"/>
                </a:cubicBezTo>
                <a:cubicBezTo>
                  <a:pt x="15" y="100"/>
                  <a:pt x="12" y="102"/>
                  <a:pt x="13" y="103"/>
                </a:cubicBezTo>
                <a:cubicBezTo>
                  <a:pt x="12" y="102"/>
                  <a:pt x="11" y="103"/>
                  <a:pt x="11" y="103"/>
                </a:cubicBezTo>
                <a:cubicBezTo>
                  <a:pt x="10" y="104"/>
                  <a:pt x="10" y="105"/>
                  <a:pt x="12" y="105"/>
                </a:cubicBezTo>
                <a:cubicBezTo>
                  <a:pt x="10" y="105"/>
                  <a:pt x="12" y="106"/>
                  <a:pt x="12" y="107"/>
                </a:cubicBezTo>
                <a:cubicBezTo>
                  <a:pt x="12" y="106"/>
                  <a:pt x="11" y="106"/>
                  <a:pt x="10" y="106"/>
                </a:cubicBezTo>
                <a:cubicBezTo>
                  <a:pt x="10" y="106"/>
                  <a:pt x="8" y="105"/>
                  <a:pt x="9" y="105"/>
                </a:cubicBezTo>
                <a:cubicBezTo>
                  <a:pt x="9" y="106"/>
                  <a:pt x="8" y="107"/>
                  <a:pt x="8" y="108"/>
                </a:cubicBezTo>
                <a:cubicBezTo>
                  <a:pt x="9" y="108"/>
                  <a:pt x="9" y="107"/>
                  <a:pt x="10" y="107"/>
                </a:cubicBezTo>
                <a:cubicBezTo>
                  <a:pt x="10" y="107"/>
                  <a:pt x="9" y="108"/>
                  <a:pt x="8" y="108"/>
                </a:cubicBezTo>
                <a:cubicBezTo>
                  <a:pt x="9" y="108"/>
                  <a:pt x="10" y="108"/>
                  <a:pt x="10" y="108"/>
                </a:cubicBezTo>
                <a:cubicBezTo>
                  <a:pt x="10" y="108"/>
                  <a:pt x="9" y="109"/>
                  <a:pt x="9" y="109"/>
                </a:cubicBezTo>
                <a:cubicBezTo>
                  <a:pt x="12" y="109"/>
                  <a:pt x="8" y="110"/>
                  <a:pt x="7" y="110"/>
                </a:cubicBezTo>
                <a:cubicBezTo>
                  <a:pt x="6" y="110"/>
                  <a:pt x="5" y="110"/>
                  <a:pt x="6" y="112"/>
                </a:cubicBezTo>
                <a:moveTo>
                  <a:pt x="77" y="61"/>
                </a:moveTo>
                <a:cubicBezTo>
                  <a:pt x="76" y="61"/>
                  <a:pt x="75" y="62"/>
                  <a:pt x="76" y="63"/>
                </a:cubicBezTo>
                <a:cubicBezTo>
                  <a:pt x="77" y="62"/>
                  <a:pt x="77" y="62"/>
                  <a:pt x="77" y="61"/>
                </a:cubicBezTo>
                <a:moveTo>
                  <a:pt x="85" y="66"/>
                </a:moveTo>
                <a:cubicBezTo>
                  <a:pt x="85" y="67"/>
                  <a:pt x="86" y="67"/>
                  <a:pt x="86" y="68"/>
                </a:cubicBezTo>
                <a:cubicBezTo>
                  <a:pt x="87" y="68"/>
                  <a:pt x="88" y="68"/>
                  <a:pt x="88" y="67"/>
                </a:cubicBezTo>
                <a:cubicBezTo>
                  <a:pt x="89" y="68"/>
                  <a:pt x="89" y="69"/>
                  <a:pt x="89" y="69"/>
                </a:cubicBezTo>
                <a:cubicBezTo>
                  <a:pt x="92" y="70"/>
                  <a:pt x="94" y="68"/>
                  <a:pt x="94" y="67"/>
                </a:cubicBezTo>
                <a:cubicBezTo>
                  <a:pt x="96" y="65"/>
                  <a:pt x="98" y="64"/>
                  <a:pt x="99" y="62"/>
                </a:cubicBezTo>
                <a:cubicBezTo>
                  <a:pt x="99" y="61"/>
                  <a:pt x="100" y="59"/>
                  <a:pt x="101" y="59"/>
                </a:cubicBezTo>
                <a:cubicBezTo>
                  <a:pt x="102" y="59"/>
                  <a:pt x="102" y="57"/>
                  <a:pt x="102" y="57"/>
                </a:cubicBezTo>
                <a:cubicBezTo>
                  <a:pt x="103" y="56"/>
                  <a:pt x="104" y="56"/>
                  <a:pt x="105" y="55"/>
                </a:cubicBezTo>
                <a:cubicBezTo>
                  <a:pt x="105" y="53"/>
                  <a:pt x="105" y="52"/>
                  <a:pt x="106" y="51"/>
                </a:cubicBezTo>
                <a:cubicBezTo>
                  <a:pt x="103" y="50"/>
                  <a:pt x="106" y="47"/>
                  <a:pt x="106" y="46"/>
                </a:cubicBezTo>
                <a:cubicBezTo>
                  <a:pt x="107" y="45"/>
                  <a:pt x="113" y="43"/>
                  <a:pt x="114" y="47"/>
                </a:cubicBezTo>
                <a:cubicBezTo>
                  <a:pt x="115" y="46"/>
                  <a:pt x="113" y="43"/>
                  <a:pt x="115" y="42"/>
                </a:cubicBezTo>
                <a:cubicBezTo>
                  <a:pt x="116" y="41"/>
                  <a:pt x="117" y="41"/>
                  <a:pt x="117" y="41"/>
                </a:cubicBezTo>
                <a:cubicBezTo>
                  <a:pt x="118" y="40"/>
                  <a:pt x="118" y="39"/>
                  <a:pt x="119" y="38"/>
                </a:cubicBezTo>
                <a:cubicBezTo>
                  <a:pt x="119" y="36"/>
                  <a:pt x="119" y="34"/>
                  <a:pt x="120" y="33"/>
                </a:cubicBezTo>
                <a:cubicBezTo>
                  <a:pt x="120" y="32"/>
                  <a:pt x="120" y="31"/>
                  <a:pt x="118" y="31"/>
                </a:cubicBezTo>
                <a:cubicBezTo>
                  <a:pt x="116" y="30"/>
                  <a:pt x="115" y="31"/>
                  <a:pt x="114" y="32"/>
                </a:cubicBezTo>
                <a:cubicBezTo>
                  <a:pt x="112" y="33"/>
                  <a:pt x="111" y="36"/>
                  <a:pt x="105" y="34"/>
                </a:cubicBezTo>
                <a:cubicBezTo>
                  <a:pt x="104" y="34"/>
                  <a:pt x="97" y="32"/>
                  <a:pt x="96" y="31"/>
                </a:cubicBezTo>
                <a:cubicBezTo>
                  <a:pt x="96" y="30"/>
                  <a:pt x="95" y="23"/>
                  <a:pt x="93" y="24"/>
                </a:cubicBezTo>
                <a:cubicBezTo>
                  <a:pt x="94" y="23"/>
                  <a:pt x="94" y="23"/>
                  <a:pt x="95" y="22"/>
                </a:cubicBezTo>
                <a:cubicBezTo>
                  <a:pt x="94" y="23"/>
                  <a:pt x="93" y="23"/>
                  <a:pt x="93" y="23"/>
                </a:cubicBezTo>
                <a:cubicBezTo>
                  <a:pt x="92" y="22"/>
                  <a:pt x="92" y="21"/>
                  <a:pt x="91" y="20"/>
                </a:cubicBezTo>
                <a:cubicBezTo>
                  <a:pt x="90" y="21"/>
                  <a:pt x="90" y="21"/>
                  <a:pt x="91" y="21"/>
                </a:cubicBezTo>
                <a:cubicBezTo>
                  <a:pt x="92" y="22"/>
                  <a:pt x="91" y="23"/>
                  <a:pt x="91" y="23"/>
                </a:cubicBezTo>
                <a:cubicBezTo>
                  <a:pt x="91" y="25"/>
                  <a:pt x="93" y="27"/>
                  <a:pt x="91" y="27"/>
                </a:cubicBezTo>
                <a:cubicBezTo>
                  <a:pt x="90" y="27"/>
                  <a:pt x="90" y="25"/>
                  <a:pt x="89" y="25"/>
                </a:cubicBezTo>
                <a:cubicBezTo>
                  <a:pt x="89" y="24"/>
                  <a:pt x="85" y="24"/>
                  <a:pt x="84" y="24"/>
                </a:cubicBezTo>
                <a:cubicBezTo>
                  <a:pt x="84" y="24"/>
                  <a:pt x="85" y="23"/>
                  <a:pt x="85" y="22"/>
                </a:cubicBezTo>
                <a:cubicBezTo>
                  <a:pt x="85" y="22"/>
                  <a:pt x="84" y="21"/>
                  <a:pt x="84" y="20"/>
                </a:cubicBezTo>
                <a:cubicBezTo>
                  <a:pt x="85" y="19"/>
                  <a:pt x="86" y="19"/>
                  <a:pt x="85" y="18"/>
                </a:cubicBezTo>
                <a:cubicBezTo>
                  <a:pt x="84" y="17"/>
                  <a:pt x="81" y="15"/>
                  <a:pt x="82" y="14"/>
                </a:cubicBezTo>
                <a:cubicBezTo>
                  <a:pt x="81" y="14"/>
                  <a:pt x="80" y="14"/>
                  <a:pt x="80" y="14"/>
                </a:cubicBezTo>
                <a:cubicBezTo>
                  <a:pt x="80" y="13"/>
                  <a:pt x="82" y="14"/>
                  <a:pt x="83" y="14"/>
                </a:cubicBezTo>
                <a:cubicBezTo>
                  <a:pt x="82" y="12"/>
                  <a:pt x="81" y="10"/>
                  <a:pt x="80" y="8"/>
                </a:cubicBezTo>
                <a:cubicBezTo>
                  <a:pt x="79" y="8"/>
                  <a:pt x="79" y="8"/>
                  <a:pt x="78" y="8"/>
                </a:cubicBezTo>
                <a:cubicBezTo>
                  <a:pt x="78" y="9"/>
                  <a:pt x="79" y="9"/>
                  <a:pt x="79" y="9"/>
                </a:cubicBezTo>
                <a:cubicBezTo>
                  <a:pt x="79" y="9"/>
                  <a:pt x="78" y="9"/>
                  <a:pt x="78" y="9"/>
                </a:cubicBezTo>
                <a:cubicBezTo>
                  <a:pt x="78" y="9"/>
                  <a:pt x="77" y="7"/>
                  <a:pt x="78" y="8"/>
                </a:cubicBezTo>
                <a:cubicBezTo>
                  <a:pt x="77" y="7"/>
                  <a:pt x="75" y="5"/>
                  <a:pt x="74" y="7"/>
                </a:cubicBezTo>
                <a:cubicBezTo>
                  <a:pt x="75" y="5"/>
                  <a:pt x="69" y="5"/>
                  <a:pt x="72" y="5"/>
                </a:cubicBezTo>
                <a:cubicBezTo>
                  <a:pt x="70" y="4"/>
                  <a:pt x="71" y="6"/>
                  <a:pt x="70" y="6"/>
                </a:cubicBezTo>
                <a:cubicBezTo>
                  <a:pt x="70" y="5"/>
                  <a:pt x="68" y="2"/>
                  <a:pt x="67" y="1"/>
                </a:cubicBezTo>
                <a:cubicBezTo>
                  <a:pt x="68" y="1"/>
                  <a:pt x="68" y="1"/>
                  <a:pt x="68" y="0"/>
                </a:cubicBezTo>
                <a:cubicBezTo>
                  <a:pt x="67" y="0"/>
                  <a:pt x="64" y="0"/>
                  <a:pt x="65" y="1"/>
                </a:cubicBezTo>
                <a:cubicBezTo>
                  <a:pt x="65" y="2"/>
                  <a:pt x="66" y="3"/>
                  <a:pt x="67" y="3"/>
                </a:cubicBezTo>
                <a:cubicBezTo>
                  <a:pt x="68" y="5"/>
                  <a:pt x="71" y="8"/>
                  <a:pt x="68" y="8"/>
                </a:cubicBezTo>
                <a:cubicBezTo>
                  <a:pt x="69" y="9"/>
                  <a:pt x="70" y="10"/>
                  <a:pt x="71" y="11"/>
                </a:cubicBezTo>
                <a:cubicBezTo>
                  <a:pt x="71" y="10"/>
                  <a:pt x="73" y="10"/>
                  <a:pt x="72" y="9"/>
                </a:cubicBezTo>
                <a:cubicBezTo>
                  <a:pt x="74" y="10"/>
                  <a:pt x="70" y="10"/>
                  <a:pt x="72" y="12"/>
                </a:cubicBezTo>
                <a:cubicBezTo>
                  <a:pt x="73" y="14"/>
                  <a:pt x="77" y="17"/>
                  <a:pt x="78" y="19"/>
                </a:cubicBezTo>
                <a:cubicBezTo>
                  <a:pt x="80" y="20"/>
                  <a:pt x="78" y="18"/>
                  <a:pt x="77" y="17"/>
                </a:cubicBezTo>
                <a:cubicBezTo>
                  <a:pt x="78" y="17"/>
                  <a:pt x="79" y="17"/>
                  <a:pt x="79" y="18"/>
                </a:cubicBezTo>
                <a:cubicBezTo>
                  <a:pt x="78" y="16"/>
                  <a:pt x="81" y="18"/>
                  <a:pt x="81" y="17"/>
                </a:cubicBezTo>
                <a:cubicBezTo>
                  <a:pt x="80" y="17"/>
                  <a:pt x="80" y="18"/>
                  <a:pt x="82" y="18"/>
                </a:cubicBezTo>
                <a:cubicBezTo>
                  <a:pt x="80" y="19"/>
                  <a:pt x="80" y="19"/>
                  <a:pt x="80" y="19"/>
                </a:cubicBezTo>
                <a:cubicBezTo>
                  <a:pt x="80" y="19"/>
                  <a:pt x="81" y="20"/>
                  <a:pt x="81" y="19"/>
                </a:cubicBezTo>
                <a:cubicBezTo>
                  <a:pt x="81" y="20"/>
                  <a:pt x="82" y="21"/>
                  <a:pt x="82" y="22"/>
                </a:cubicBezTo>
                <a:cubicBezTo>
                  <a:pt x="81" y="21"/>
                  <a:pt x="80" y="21"/>
                  <a:pt x="80" y="20"/>
                </a:cubicBezTo>
                <a:cubicBezTo>
                  <a:pt x="78" y="20"/>
                  <a:pt x="82" y="24"/>
                  <a:pt x="82" y="25"/>
                </a:cubicBezTo>
                <a:cubicBezTo>
                  <a:pt x="83" y="25"/>
                  <a:pt x="84" y="24"/>
                  <a:pt x="85" y="25"/>
                </a:cubicBezTo>
                <a:cubicBezTo>
                  <a:pt x="86" y="26"/>
                  <a:pt x="85" y="27"/>
                  <a:pt x="83" y="26"/>
                </a:cubicBezTo>
                <a:cubicBezTo>
                  <a:pt x="83" y="26"/>
                  <a:pt x="83" y="28"/>
                  <a:pt x="85" y="29"/>
                </a:cubicBezTo>
                <a:cubicBezTo>
                  <a:pt x="84" y="29"/>
                  <a:pt x="84" y="30"/>
                  <a:pt x="85" y="31"/>
                </a:cubicBezTo>
                <a:cubicBezTo>
                  <a:pt x="85" y="31"/>
                  <a:pt x="85" y="31"/>
                  <a:pt x="85" y="32"/>
                </a:cubicBezTo>
                <a:cubicBezTo>
                  <a:pt x="86" y="33"/>
                  <a:pt x="85" y="33"/>
                  <a:pt x="85" y="34"/>
                </a:cubicBezTo>
                <a:cubicBezTo>
                  <a:pt x="85" y="34"/>
                  <a:pt x="86" y="35"/>
                  <a:pt x="85" y="36"/>
                </a:cubicBezTo>
                <a:cubicBezTo>
                  <a:pt x="84" y="36"/>
                  <a:pt x="84" y="36"/>
                  <a:pt x="84" y="36"/>
                </a:cubicBezTo>
                <a:cubicBezTo>
                  <a:pt x="84" y="37"/>
                  <a:pt x="84" y="37"/>
                  <a:pt x="84" y="38"/>
                </a:cubicBezTo>
                <a:cubicBezTo>
                  <a:pt x="83" y="40"/>
                  <a:pt x="84" y="42"/>
                  <a:pt x="82" y="44"/>
                </a:cubicBezTo>
                <a:cubicBezTo>
                  <a:pt x="81" y="45"/>
                  <a:pt x="77" y="45"/>
                  <a:pt x="76" y="46"/>
                </a:cubicBezTo>
                <a:cubicBezTo>
                  <a:pt x="75" y="46"/>
                  <a:pt x="74" y="47"/>
                  <a:pt x="75" y="48"/>
                </a:cubicBezTo>
                <a:cubicBezTo>
                  <a:pt x="76" y="50"/>
                  <a:pt x="78" y="50"/>
                  <a:pt x="79" y="50"/>
                </a:cubicBezTo>
                <a:cubicBezTo>
                  <a:pt x="81" y="51"/>
                  <a:pt x="82" y="52"/>
                  <a:pt x="84" y="53"/>
                </a:cubicBezTo>
                <a:cubicBezTo>
                  <a:pt x="86" y="53"/>
                  <a:pt x="88" y="55"/>
                  <a:pt x="88" y="56"/>
                </a:cubicBezTo>
                <a:cubicBezTo>
                  <a:pt x="90" y="59"/>
                  <a:pt x="88" y="61"/>
                  <a:pt x="87" y="63"/>
                </a:cubicBezTo>
                <a:cubicBezTo>
                  <a:pt x="86" y="63"/>
                  <a:pt x="87" y="64"/>
                  <a:pt x="86" y="65"/>
                </a:cubicBezTo>
                <a:cubicBezTo>
                  <a:pt x="84" y="65"/>
                  <a:pt x="83" y="66"/>
                  <a:pt x="84" y="67"/>
                </a:cubicBezTo>
                <a:cubicBezTo>
                  <a:pt x="85" y="67"/>
                  <a:pt x="85" y="67"/>
                  <a:pt x="85" y="66"/>
                </a:cubicBezTo>
                <a:moveTo>
                  <a:pt x="89" y="23"/>
                </a:moveTo>
                <a:cubicBezTo>
                  <a:pt x="88" y="23"/>
                  <a:pt x="88" y="23"/>
                  <a:pt x="87" y="23"/>
                </a:cubicBezTo>
                <a:cubicBezTo>
                  <a:pt x="88" y="24"/>
                  <a:pt x="89" y="23"/>
                  <a:pt x="89" y="23"/>
                </a:cubicBezTo>
                <a:moveTo>
                  <a:pt x="90" y="16"/>
                </a:moveTo>
                <a:cubicBezTo>
                  <a:pt x="90" y="17"/>
                  <a:pt x="91" y="19"/>
                  <a:pt x="92" y="19"/>
                </a:cubicBezTo>
                <a:cubicBezTo>
                  <a:pt x="92" y="18"/>
                  <a:pt x="91" y="17"/>
                  <a:pt x="90" y="16"/>
                </a:cubicBezTo>
                <a:moveTo>
                  <a:pt x="166" y="93"/>
                </a:moveTo>
                <a:cubicBezTo>
                  <a:pt x="166" y="93"/>
                  <a:pt x="167" y="93"/>
                  <a:pt x="167" y="94"/>
                </a:cubicBezTo>
                <a:cubicBezTo>
                  <a:pt x="168" y="94"/>
                  <a:pt x="168" y="93"/>
                  <a:pt x="169" y="93"/>
                </a:cubicBezTo>
                <a:cubicBezTo>
                  <a:pt x="168" y="92"/>
                  <a:pt x="166" y="90"/>
                  <a:pt x="169" y="91"/>
                </a:cubicBezTo>
                <a:cubicBezTo>
                  <a:pt x="168" y="92"/>
                  <a:pt x="168" y="92"/>
                  <a:pt x="168" y="92"/>
                </a:cubicBezTo>
                <a:cubicBezTo>
                  <a:pt x="169" y="91"/>
                  <a:pt x="169" y="91"/>
                  <a:pt x="170" y="90"/>
                </a:cubicBezTo>
                <a:cubicBezTo>
                  <a:pt x="168" y="90"/>
                  <a:pt x="164" y="89"/>
                  <a:pt x="165" y="91"/>
                </a:cubicBezTo>
                <a:cubicBezTo>
                  <a:pt x="165" y="91"/>
                  <a:pt x="166" y="91"/>
                  <a:pt x="167" y="91"/>
                </a:cubicBezTo>
                <a:cubicBezTo>
                  <a:pt x="167" y="92"/>
                  <a:pt x="167" y="93"/>
                  <a:pt x="166" y="93"/>
                </a:cubicBezTo>
                <a:moveTo>
                  <a:pt x="170" y="96"/>
                </a:moveTo>
                <a:cubicBezTo>
                  <a:pt x="170" y="95"/>
                  <a:pt x="171" y="95"/>
                  <a:pt x="170" y="95"/>
                </a:cubicBezTo>
                <a:cubicBezTo>
                  <a:pt x="170" y="96"/>
                  <a:pt x="170" y="96"/>
                  <a:pt x="170" y="9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4" name="Freeform 95">
            <a:extLst>
              <a:ext uri="{FF2B5EF4-FFF2-40B4-BE49-F238E27FC236}">
                <a16:creationId xmlns:a16="http://schemas.microsoft.com/office/drawing/2014/main" id="{A4DF9D3C-2902-C846-9FB4-0405212AC6CE}"/>
              </a:ext>
            </a:extLst>
          </p:cNvPr>
          <p:cNvSpPr>
            <a:spLocks noEditPoints="1"/>
          </p:cNvSpPr>
          <p:nvPr/>
        </p:nvSpPr>
        <p:spPr bwMode="auto">
          <a:xfrm>
            <a:off x="3337056" y="3809107"/>
            <a:ext cx="316746" cy="122439"/>
          </a:xfrm>
          <a:custGeom>
            <a:avLst/>
            <a:gdLst>
              <a:gd name="T0" fmla="*/ 6 w 105"/>
              <a:gd name="T1" fmla="*/ 11 h 32"/>
              <a:gd name="T2" fmla="*/ 9 w 105"/>
              <a:gd name="T3" fmla="*/ 4 h 32"/>
              <a:gd name="T4" fmla="*/ 18 w 105"/>
              <a:gd name="T5" fmla="*/ 1 h 32"/>
              <a:gd name="T6" fmla="*/ 32 w 105"/>
              <a:gd name="T7" fmla="*/ 0 h 32"/>
              <a:gd name="T8" fmla="*/ 36 w 105"/>
              <a:gd name="T9" fmla="*/ 0 h 32"/>
              <a:gd name="T10" fmla="*/ 42 w 105"/>
              <a:gd name="T11" fmla="*/ 1 h 32"/>
              <a:gd name="T12" fmla="*/ 49 w 105"/>
              <a:gd name="T13" fmla="*/ 2 h 32"/>
              <a:gd name="T14" fmla="*/ 52 w 105"/>
              <a:gd name="T15" fmla="*/ 6 h 32"/>
              <a:gd name="T16" fmla="*/ 63 w 105"/>
              <a:gd name="T17" fmla="*/ 9 h 32"/>
              <a:gd name="T18" fmla="*/ 68 w 105"/>
              <a:gd name="T19" fmla="*/ 11 h 32"/>
              <a:gd name="T20" fmla="*/ 72 w 105"/>
              <a:gd name="T21" fmla="*/ 14 h 32"/>
              <a:gd name="T22" fmla="*/ 74 w 105"/>
              <a:gd name="T23" fmla="*/ 15 h 32"/>
              <a:gd name="T24" fmla="*/ 74 w 105"/>
              <a:gd name="T25" fmla="*/ 16 h 32"/>
              <a:gd name="T26" fmla="*/ 77 w 105"/>
              <a:gd name="T27" fmla="*/ 17 h 32"/>
              <a:gd name="T28" fmla="*/ 78 w 105"/>
              <a:gd name="T29" fmla="*/ 18 h 32"/>
              <a:gd name="T30" fmla="*/ 84 w 105"/>
              <a:gd name="T31" fmla="*/ 20 h 32"/>
              <a:gd name="T32" fmla="*/ 88 w 105"/>
              <a:gd name="T33" fmla="*/ 21 h 32"/>
              <a:gd name="T34" fmla="*/ 87 w 105"/>
              <a:gd name="T35" fmla="*/ 23 h 32"/>
              <a:gd name="T36" fmla="*/ 102 w 105"/>
              <a:gd name="T37" fmla="*/ 27 h 32"/>
              <a:gd name="T38" fmla="*/ 93 w 105"/>
              <a:gd name="T39" fmla="*/ 31 h 32"/>
              <a:gd name="T40" fmla="*/ 91 w 105"/>
              <a:gd name="T41" fmla="*/ 31 h 32"/>
              <a:gd name="T42" fmla="*/ 69 w 105"/>
              <a:gd name="T43" fmla="*/ 32 h 32"/>
              <a:gd name="T44" fmla="*/ 74 w 105"/>
              <a:gd name="T45" fmla="*/ 25 h 32"/>
              <a:gd name="T46" fmla="*/ 62 w 105"/>
              <a:gd name="T47" fmla="*/ 21 h 32"/>
              <a:gd name="T48" fmla="*/ 60 w 105"/>
              <a:gd name="T49" fmla="*/ 16 h 32"/>
              <a:gd name="T50" fmla="*/ 55 w 105"/>
              <a:gd name="T51" fmla="*/ 15 h 32"/>
              <a:gd name="T52" fmla="*/ 47 w 105"/>
              <a:gd name="T53" fmla="*/ 13 h 32"/>
              <a:gd name="T54" fmla="*/ 36 w 105"/>
              <a:gd name="T55" fmla="*/ 9 h 32"/>
              <a:gd name="T56" fmla="*/ 35 w 105"/>
              <a:gd name="T57" fmla="*/ 10 h 32"/>
              <a:gd name="T58" fmla="*/ 27 w 105"/>
              <a:gd name="T59" fmla="*/ 7 h 32"/>
              <a:gd name="T60" fmla="*/ 30 w 105"/>
              <a:gd name="T61" fmla="*/ 5 h 32"/>
              <a:gd name="T62" fmla="*/ 16 w 105"/>
              <a:gd name="T63" fmla="*/ 8 h 32"/>
              <a:gd name="T64" fmla="*/ 10 w 105"/>
              <a:gd name="T65" fmla="*/ 9 h 32"/>
              <a:gd name="T66" fmla="*/ 5 w 105"/>
              <a:gd name="T67" fmla="*/ 13 h 32"/>
              <a:gd name="T68" fmla="*/ 1 w 105"/>
              <a:gd name="T69" fmla="*/ 12 h 32"/>
              <a:gd name="T70" fmla="*/ 17 w 105"/>
              <a:gd name="T71" fmla="*/ 15 h 32"/>
              <a:gd name="T72" fmla="*/ 21 w 105"/>
              <a:gd name="T73" fmla="*/ 12 h 32"/>
              <a:gd name="T74" fmla="*/ 20 w 105"/>
              <a:gd name="T75" fmla="*/ 16 h 32"/>
              <a:gd name="T76" fmla="*/ 44 w 105"/>
              <a:gd name="T77" fmla="*/ 2 h 32"/>
              <a:gd name="T78" fmla="*/ 45 w 105"/>
              <a:gd name="T79" fmla="*/ 2 h 32"/>
              <a:gd name="T80" fmla="*/ 62 w 105"/>
              <a:gd name="T81" fmla="*/ 25 h 32"/>
              <a:gd name="T82" fmla="*/ 62 w 105"/>
              <a:gd name="T83" fmla="*/ 7 h 32"/>
              <a:gd name="T84" fmla="*/ 64 w 105"/>
              <a:gd name="T85" fmla="*/ 7 h 32"/>
              <a:gd name="T86" fmla="*/ 66 w 105"/>
              <a:gd name="T87" fmla="*/ 8 h 32"/>
              <a:gd name="T88" fmla="*/ 66 w 105"/>
              <a:gd name="T89" fmla="*/ 8 h 32"/>
              <a:gd name="T90" fmla="*/ 66 w 105"/>
              <a:gd name="T91" fmla="*/ 8 h 32"/>
              <a:gd name="T92" fmla="*/ 69 w 105"/>
              <a:gd name="T93" fmla="*/ 12 h 32"/>
              <a:gd name="T94" fmla="*/ 69 w 105"/>
              <a:gd name="T95"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32">
                <a:moveTo>
                  <a:pt x="1" y="12"/>
                </a:moveTo>
                <a:cubicBezTo>
                  <a:pt x="2" y="12"/>
                  <a:pt x="4" y="10"/>
                  <a:pt x="6" y="11"/>
                </a:cubicBezTo>
                <a:cubicBezTo>
                  <a:pt x="7" y="10"/>
                  <a:pt x="5" y="9"/>
                  <a:pt x="6" y="7"/>
                </a:cubicBezTo>
                <a:cubicBezTo>
                  <a:pt x="7" y="6"/>
                  <a:pt x="8" y="5"/>
                  <a:pt x="9" y="4"/>
                </a:cubicBezTo>
                <a:cubicBezTo>
                  <a:pt x="10" y="3"/>
                  <a:pt x="12" y="3"/>
                  <a:pt x="14" y="3"/>
                </a:cubicBezTo>
                <a:cubicBezTo>
                  <a:pt x="15" y="2"/>
                  <a:pt x="16" y="1"/>
                  <a:pt x="18" y="1"/>
                </a:cubicBezTo>
                <a:cubicBezTo>
                  <a:pt x="21" y="1"/>
                  <a:pt x="24" y="0"/>
                  <a:pt x="27" y="0"/>
                </a:cubicBezTo>
                <a:cubicBezTo>
                  <a:pt x="28" y="0"/>
                  <a:pt x="30" y="0"/>
                  <a:pt x="32" y="0"/>
                </a:cubicBezTo>
                <a:cubicBezTo>
                  <a:pt x="33" y="1"/>
                  <a:pt x="33" y="1"/>
                  <a:pt x="33" y="1"/>
                </a:cubicBezTo>
                <a:cubicBezTo>
                  <a:pt x="34" y="0"/>
                  <a:pt x="35" y="0"/>
                  <a:pt x="36" y="0"/>
                </a:cubicBezTo>
                <a:cubicBezTo>
                  <a:pt x="34" y="0"/>
                  <a:pt x="37" y="1"/>
                  <a:pt x="37" y="1"/>
                </a:cubicBezTo>
                <a:cubicBezTo>
                  <a:pt x="38" y="0"/>
                  <a:pt x="41" y="0"/>
                  <a:pt x="42" y="1"/>
                </a:cubicBezTo>
                <a:cubicBezTo>
                  <a:pt x="42" y="1"/>
                  <a:pt x="44" y="3"/>
                  <a:pt x="45" y="2"/>
                </a:cubicBezTo>
                <a:cubicBezTo>
                  <a:pt x="46" y="2"/>
                  <a:pt x="48" y="3"/>
                  <a:pt x="49" y="2"/>
                </a:cubicBezTo>
                <a:cubicBezTo>
                  <a:pt x="49" y="3"/>
                  <a:pt x="49" y="3"/>
                  <a:pt x="49" y="3"/>
                </a:cubicBezTo>
                <a:cubicBezTo>
                  <a:pt x="51" y="4"/>
                  <a:pt x="50" y="5"/>
                  <a:pt x="52" y="6"/>
                </a:cubicBezTo>
                <a:cubicBezTo>
                  <a:pt x="54" y="8"/>
                  <a:pt x="55" y="7"/>
                  <a:pt x="58" y="7"/>
                </a:cubicBezTo>
                <a:cubicBezTo>
                  <a:pt x="60" y="7"/>
                  <a:pt x="61" y="8"/>
                  <a:pt x="63" y="9"/>
                </a:cubicBezTo>
                <a:cubicBezTo>
                  <a:pt x="64" y="10"/>
                  <a:pt x="65" y="10"/>
                  <a:pt x="66" y="10"/>
                </a:cubicBezTo>
                <a:cubicBezTo>
                  <a:pt x="66" y="11"/>
                  <a:pt x="67" y="12"/>
                  <a:pt x="68" y="11"/>
                </a:cubicBezTo>
                <a:cubicBezTo>
                  <a:pt x="68" y="12"/>
                  <a:pt x="69" y="13"/>
                  <a:pt x="70" y="13"/>
                </a:cubicBezTo>
                <a:cubicBezTo>
                  <a:pt x="71" y="13"/>
                  <a:pt x="71" y="14"/>
                  <a:pt x="72" y="14"/>
                </a:cubicBezTo>
                <a:cubicBezTo>
                  <a:pt x="72" y="14"/>
                  <a:pt x="71" y="13"/>
                  <a:pt x="70" y="12"/>
                </a:cubicBezTo>
                <a:cubicBezTo>
                  <a:pt x="71" y="13"/>
                  <a:pt x="75" y="14"/>
                  <a:pt x="74" y="15"/>
                </a:cubicBezTo>
                <a:cubicBezTo>
                  <a:pt x="74" y="15"/>
                  <a:pt x="73" y="15"/>
                  <a:pt x="72" y="15"/>
                </a:cubicBezTo>
                <a:cubicBezTo>
                  <a:pt x="73" y="15"/>
                  <a:pt x="73" y="16"/>
                  <a:pt x="74" y="16"/>
                </a:cubicBezTo>
                <a:cubicBezTo>
                  <a:pt x="75" y="14"/>
                  <a:pt x="76" y="17"/>
                  <a:pt x="77" y="17"/>
                </a:cubicBezTo>
                <a:cubicBezTo>
                  <a:pt x="77" y="17"/>
                  <a:pt x="77" y="17"/>
                  <a:pt x="77" y="17"/>
                </a:cubicBezTo>
                <a:cubicBezTo>
                  <a:pt x="77" y="17"/>
                  <a:pt x="78" y="17"/>
                  <a:pt x="78" y="17"/>
                </a:cubicBezTo>
                <a:cubicBezTo>
                  <a:pt x="78" y="18"/>
                  <a:pt x="78" y="18"/>
                  <a:pt x="78" y="18"/>
                </a:cubicBezTo>
                <a:cubicBezTo>
                  <a:pt x="79" y="18"/>
                  <a:pt x="80" y="18"/>
                  <a:pt x="80" y="19"/>
                </a:cubicBezTo>
                <a:cubicBezTo>
                  <a:pt x="80" y="17"/>
                  <a:pt x="84" y="19"/>
                  <a:pt x="84" y="20"/>
                </a:cubicBezTo>
                <a:cubicBezTo>
                  <a:pt x="85" y="20"/>
                  <a:pt x="86" y="19"/>
                  <a:pt x="87" y="19"/>
                </a:cubicBezTo>
                <a:cubicBezTo>
                  <a:pt x="89" y="19"/>
                  <a:pt x="90" y="21"/>
                  <a:pt x="88" y="21"/>
                </a:cubicBezTo>
                <a:cubicBezTo>
                  <a:pt x="88" y="22"/>
                  <a:pt x="89" y="22"/>
                  <a:pt x="89" y="22"/>
                </a:cubicBezTo>
                <a:cubicBezTo>
                  <a:pt x="88" y="22"/>
                  <a:pt x="88" y="23"/>
                  <a:pt x="87" y="23"/>
                </a:cubicBezTo>
                <a:cubicBezTo>
                  <a:pt x="90" y="24"/>
                  <a:pt x="94" y="23"/>
                  <a:pt x="97" y="24"/>
                </a:cubicBezTo>
                <a:cubicBezTo>
                  <a:pt x="98" y="26"/>
                  <a:pt x="99" y="27"/>
                  <a:pt x="102" y="27"/>
                </a:cubicBezTo>
                <a:cubicBezTo>
                  <a:pt x="105" y="28"/>
                  <a:pt x="101" y="29"/>
                  <a:pt x="100" y="30"/>
                </a:cubicBezTo>
                <a:cubicBezTo>
                  <a:pt x="93" y="31"/>
                  <a:pt x="93" y="31"/>
                  <a:pt x="93" y="31"/>
                </a:cubicBezTo>
                <a:cubicBezTo>
                  <a:pt x="94" y="30"/>
                  <a:pt x="94" y="30"/>
                  <a:pt x="94" y="30"/>
                </a:cubicBezTo>
                <a:cubicBezTo>
                  <a:pt x="93" y="30"/>
                  <a:pt x="93" y="32"/>
                  <a:pt x="91" y="31"/>
                </a:cubicBezTo>
                <a:cubicBezTo>
                  <a:pt x="89" y="31"/>
                  <a:pt x="87" y="31"/>
                  <a:pt x="85" y="30"/>
                </a:cubicBezTo>
                <a:cubicBezTo>
                  <a:pt x="79" y="30"/>
                  <a:pt x="74" y="32"/>
                  <a:pt x="69" y="32"/>
                </a:cubicBezTo>
                <a:cubicBezTo>
                  <a:pt x="69" y="29"/>
                  <a:pt x="72" y="29"/>
                  <a:pt x="74" y="28"/>
                </a:cubicBezTo>
                <a:cubicBezTo>
                  <a:pt x="75" y="27"/>
                  <a:pt x="75" y="26"/>
                  <a:pt x="74" y="25"/>
                </a:cubicBezTo>
                <a:cubicBezTo>
                  <a:pt x="73" y="25"/>
                  <a:pt x="74" y="23"/>
                  <a:pt x="72" y="23"/>
                </a:cubicBezTo>
                <a:cubicBezTo>
                  <a:pt x="69" y="24"/>
                  <a:pt x="65" y="24"/>
                  <a:pt x="62" y="21"/>
                </a:cubicBezTo>
                <a:cubicBezTo>
                  <a:pt x="62" y="20"/>
                  <a:pt x="61" y="18"/>
                  <a:pt x="61" y="17"/>
                </a:cubicBezTo>
                <a:cubicBezTo>
                  <a:pt x="61" y="17"/>
                  <a:pt x="61" y="16"/>
                  <a:pt x="60" y="16"/>
                </a:cubicBezTo>
                <a:cubicBezTo>
                  <a:pt x="60" y="15"/>
                  <a:pt x="59" y="15"/>
                  <a:pt x="60" y="15"/>
                </a:cubicBezTo>
                <a:cubicBezTo>
                  <a:pt x="58" y="14"/>
                  <a:pt x="56" y="15"/>
                  <a:pt x="55" y="15"/>
                </a:cubicBezTo>
                <a:cubicBezTo>
                  <a:pt x="53" y="16"/>
                  <a:pt x="52" y="14"/>
                  <a:pt x="50" y="14"/>
                </a:cubicBezTo>
                <a:cubicBezTo>
                  <a:pt x="49" y="14"/>
                  <a:pt x="48" y="14"/>
                  <a:pt x="47" y="13"/>
                </a:cubicBezTo>
                <a:cubicBezTo>
                  <a:pt x="45" y="12"/>
                  <a:pt x="44" y="12"/>
                  <a:pt x="43" y="10"/>
                </a:cubicBezTo>
                <a:cubicBezTo>
                  <a:pt x="43" y="11"/>
                  <a:pt x="37" y="11"/>
                  <a:pt x="36" y="9"/>
                </a:cubicBezTo>
                <a:cubicBezTo>
                  <a:pt x="36" y="9"/>
                  <a:pt x="36" y="10"/>
                  <a:pt x="36" y="10"/>
                </a:cubicBezTo>
                <a:cubicBezTo>
                  <a:pt x="35" y="10"/>
                  <a:pt x="35" y="10"/>
                  <a:pt x="35" y="10"/>
                </a:cubicBezTo>
                <a:cubicBezTo>
                  <a:pt x="34" y="9"/>
                  <a:pt x="32" y="9"/>
                  <a:pt x="31" y="9"/>
                </a:cubicBezTo>
                <a:cubicBezTo>
                  <a:pt x="30" y="9"/>
                  <a:pt x="28" y="8"/>
                  <a:pt x="27" y="7"/>
                </a:cubicBezTo>
                <a:cubicBezTo>
                  <a:pt x="28" y="7"/>
                  <a:pt x="29" y="7"/>
                  <a:pt x="31" y="7"/>
                </a:cubicBezTo>
                <a:cubicBezTo>
                  <a:pt x="32" y="7"/>
                  <a:pt x="32" y="5"/>
                  <a:pt x="30" y="5"/>
                </a:cubicBezTo>
                <a:cubicBezTo>
                  <a:pt x="27" y="4"/>
                  <a:pt x="22" y="4"/>
                  <a:pt x="20" y="5"/>
                </a:cubicBezTo>
                <a:cubicBezTo>
                  <a:pt x="18" y="6"/>
                  <a:pt x="17" y="7"/>
                  <a:pt x="16" y="8"/>
                </a:cubicBezTo>
                <a:cubicBezTo>
                  <a:pt x="15" y="10"/>
                  <a:pt x="14" y="9"/>
                  <a:pt x="13" y="9"/>
                </a:cubicBezTo>
                <a:cubicBezTo>
                  <a:pt x="12" y="10"/>
                  <a:pt x="11" y="9"/>
                  <a:pt x="10" y="9"/>
                </a:cubicBezTo>
                <a:cubicBezTo>
                  <a:pt x="9" y="10"/>
                  <a:pt x="10" y="11"/>
                  <a:pt x="9" y="11"/>
                </a:cubicBezTo>
                <a:cubicBezTo>
                  <a:pt x="8" y="12"/>
                  <a:pt x="6" y="12"/>
                  <a:pt x="5" y="13"/>
                </a:cubicBezTo>
                <a:cubicBezTo>
                  <a:pt x="5" y="10"/>
                  <a:pt x="1" y="14"/>
                  <a:pt x="0" y="12"/>
                </a:cubicBezTo>
                <a:cubicBezTo>
                  <a:pt x="1" y="12"/>
                  <a:pt x="1" y="12"/>
                  <a:pt x="1" y="12"/>
                </a:cubicBezTo>
                <a:moveTo>
                  <a:pt x="20" y="16"/>
                </a:moveTo>
                <a:cubicBezTo>
                  <a:pt x="19" y="16"/>
                  <a:pt x="18" y="16"/>
                  <a:pt x="17" y="15"/>
                </a:cubicBezTo>
                <a:cubicBezTo>
                  <a:pt x="19" y="17"/>
                  <a:pt x="18" y="14"/>
                  <a:pt x="18" y="13"/>
                </a:cubicBezTo>
                <a:cubicBezTo>
                  <a:pt x="18" y="12"/>
                  <a:pt x="20" y="11"/>
                  <a:pt x="21" y="12"/>
                </a:cubicBezTo>
                <a:cubicBezTo>
                  <a:pt x="22" y="12"/>
                  <a:pt x="23" y="14"/>
                  <a:pt x="23" y="15"/>
                </a:cubicBezTo>
                <a:cubicBezTo>
                  <a:pt x="23" y="16"/>
                  <a:pt x="21" y="16"/>
                  <a:pt x="20" y="16"/>
                </a:cubicBezTo>
                <a:moveTo>
                  <a:pt x="45" y="2"/>
                </a:moveTo>
                <a:cubicBezTo>
                  <a:pt x="44" y="2"/>
                  <a:pt x="44" y="2"/>
                  <a:pt x="44" y="2"/>
                </a:cubicBezTo>
                <a:cubicBezTo>
                  <a:pt x="45" y="1"/>
                  <a:pt x="45" y="1"/>
                  <a:pt x="45" y="1"/>
                </a:cubicBezTo>
                <a:cubicBezTo>
                  <a:pt x="45" y="2"/>
                  <a:pt x="45" y="2"/>
                  <a:pt x="45" y="2"/>
                </a:cubicBezTo>
                <a:moveTo>
                  <a:pt x="63" y="25"/>
                </a:moveTo>
                <a:cubicBezTo>
                  <a:pt x="63" y="25"/>
                  <a:pt x="62" y="25"/>
                  <a:pt x="62" y="25"/>
                </a:cubicBezTo>
                <a:cubicBezTo>
                  <a:pt x="63" y="25"/>
                  <a:pt x="63" y="25"/>
                  <a:pt x="63" y="25"/>
                </a:cubicBezTo>
                <a:moveTo>
                  <a:pt x="62" y="7"/>
                </a:moveTo>
                <a:cubicBezTo>
                  <a:pt x="61" y="7"/>
                  <a:pt x="61" y="7"/>
                  <a:pt x="60" y="6"/>
                </a:cubicBezTo>
                <a:cubicBezTo>
                  <a:pt x="61" y="6"/>
                  <a:pt x="63" y="5"/>
                  <a:pt x="64" y="7"/>
                </a:cubicBezTo>
                <a:cubicBezTo>
                  <a:pt x="63" y="7"/>
                  <a:pt x="63" y="7"/>
                  <a:pt x="62" y="7"/>
                </a:cubicBezTo>
                <a:moveTo>
                  <a:pt x="66" y="8"/>
                </a:moveTo>
                <a:cubicBezTo>
                  <a:pt x="65" y="8"/>
                  <a:pt x="64" y="8"/>
                  <a:pt x="63" y="7"/>
                </a:cubicBezTo>
                <a:cubicBezTo>
                  <a:pt x="65" y="6"/>
                  <a:pt x="65" y="8"/>
                  <a:pt x="66" y="8"/>
                </a:cubicBezTo>
                <a:moveTo>
                  <a:pt x="67" y="10"/>
                </a:moveTo>
                <a:cubicBezTo>
                  <a:pt x="66" y="10"/>
                  <a:pt x="66" y="9"/>
                  <a:pt x="66" y="8"/>
                </a:cubicBezTo>
                <a:cubicBezTo>
                  <a:pt x="67" y="9"/>
                  <a:pt x="68" y="9"/>
                  <a:pt x="67" y="10"/>
                </a:cubicBezTo>
                <a:moveTo>
                  <a:pt x="69" y="12"/>
                </a:moveTo>
                <a:cubicBezTo>
                  <a:pt x="68" y="11"/>
                  <a:pt x="68" y="11"/>
                  <a:pt x="67" y="11"/>
                </a:cubicBezTo>
                <a:cubicBezTo>
                  <a:pt x="68" y="10"/>
                  <a:pt x="71" y="11"/>
                  <a:pt x="69" y="1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5" name="Freeform 96">
            <a:extLst>
              <a:ext uri="{FF2B5EF4-FFF2-40B4-BE49-F238E27FC236}">
                <a16:creationId xmlns:a16="http://schemas.microsoft.com/office/drawing/2014/main" id="{4E0245E9-1F30-4F4D-8468-ED0206906DB3}"/>
              </a:ext>
            </a:extLst>
          </p:cNvPr>
          <p:cNvSpPr>
            <a:spLocks noEditPoints="1"/>
          </p:cNvSpPr>
          <p:nvPr/>
        </p:nvSpPr>
        <p:spPr bwMode="auto">
          <a:xfrm>
            <a:off x="3668119" y="4205902"/>
            <a:ext cx="393696" cy="430804"/>
          </a:xfrm>
          <a:custGeom>
            <a:avLst/>
            <a:gdLst>
              <a:gd name="T0" fmla="*/ 7 w 130"/>
              <a:gd name="T1" fmla="*/ 14 h 112"/>
              <a:gd name="T2" fmla="*/ 14 w 130"/>
              <a:gd name="T3" fmla="*/ 7 h 112"/>
              <a:gd name="T4" fmla="*/ 14 w 130"/>
              <a:gd name="T5" fmla="*/ 21 h 112"/>
              <a:gd name="T6" fmla="*/ 16 w 130"/>
              <a:gd name="T7" fmla="*/ 29 h 112"/>
              <a:gd name="T8" fmla="*/ 19 w 130"/>
              <a:gd name="T9" fmla="*/ 20 h 112"/>
              <a:gd name="T10" fmla="*/ 20 w 130"/>
              <a:gd name="T11" fmla="*/ 13 h 112"/>
              <a:gd name="T12" fmla="*/ 31 w 130"/>
              <a:gd name="T13" fmla="*/ 8 h 112"/>
              <a:gd name="T14" fmla="*/ 33 w 130"/>
              <a:gd name="T15" fmla="*/ 6 h 112"/>
              <a:gd name="T16" fmla="*/ 34 w 130"/>
              <a:gd name="T17" fmla="*/ 6 h 112"/>
              <a:gd name="T18" fmla="*/ 50 w 130"/>
              <a:gd name="T19" fmla="*/ 18 h 112"/>
              <a:gd name="T20" fmla="*/ 73 w 130"/>
              <a:gd name="T21" fmla="*/ 20 h 112"/>
              <a:gd name="T22" fmla="*/ 84 w 130"/>
              <a:gd name="T23" fmla="*/ 20 h 112"/>
              <a:gd name="T24" fmla="*/ 86 w 130"/>
              <a:gd name="T25" fmla="*/ 16 h 112"/>
              <a:gd name="T26" fmla="*/ 92 w 130"/>
              <a:gd name="T27" fmla="*/ 16 h 112"/>
              <a:gd name="T28" fmla="*/ 105 w 130"/>
              <a:gd name="T29" fmla="*/ 17 h 112"/>
              <a:gd name="T30" fmla="*/ 99 w 130"/>
              <a:gd name="T31" fmla="*/ 19 h 112"/>
              <a:gd name="T32" fmla="*/ 102 w 130"/>
              <a:gd name="T33" fmla="*/ 20 h 112"/>
              <a:gd name="T34" fmla="*/ 106 w 130"/>
              <a:gd name="T35" fmla="*/ 23 h 112"/>
              <a:gd name="T36" fmla="*/ 108 w 130"/>
              <a:gd name="T37" fmla="*/ 24 h 112"/>
              <a:gd name="T38" fmla="*/ 110 w 130"/>
              <a:gd name="T39" fmla="*/ 25 h 112"/>
              <a:gd name="T40" fmla="*/ 118 w 130"/>
              <a:gd name="T41" fmla="*/ 27 h 112"/>
              <a:gd name="T42" fmla="*/ 116 w 130"/>
              <a:gd name="T43" fmla="*/ 35 h 112"/>
              <a:gd name="T44" fmla="*/ 115 w 130"/>
              <a:gd name="T45" fmla="*/ 38 h 112"/>
              <a:gd name="T46" fmla="*/ 123 w 130"/>
              <a:gd name="T47" fmla="*/ 36 h 112"/>
              <a:gd name="T48" fmla="*/ 122 w 130"/>
              <a:gd name="T49" fmla="*/ 44 h 112"/>
              <a:gd name="T50" fmla="*/ 122 w 130"/>
              <a:gd name="T51" fmla="*/ 50 h 112"/>
              <a:gd name="T52" fmla="*/ 118 w 130"/>
              <a:gd name="T53" fmla="*/ 53 h 112"/>
              <a:gd name="T54" fmla="*/ 114 w 130"/>
              <a:gd name="T55" fmla="*/ 62 h 112"/>
              <a:gd name="T56" fmla="*/ 117 w 130"/>
              <a:gd name="T57" fmla="*/ 75 h 112"/>
              <a:gd name="T58" fmla="*/ 110 w 130"/>
              <a:gd name="T59" fmla="*/ 78 h 112"/>
              <a:gd name="T60" fmla="*/ 101 w 130"/>
              <a:gd name="T61" fmla="*/ 82 h 112"/>
              <a:gd name="T62" fmla="*/ 93 w 130"/>
              <a:gd name="T63" fmla="*/ 81 h 112"/>
              <a:gd name="T64" fmla="*/ 85 w 130"/>
              <a:gd name="T65" fmla="*/ 79 h 112"/>
              <a:gd name="T66" fmla="*/ 87 w 130"/>
              <a:gd name="T67" fmla="*/ 86 h 112"/>
              <a:gd name="T68" fmla="*/ 91 w 130"/>
              <a:gd name="T69" fmla="*/ 95 h 112"/>
              <a:gd name="T70" fmla="*/ 88 w 130"/>
              <a:gd name="T71" fmla="*/ 100 h 112"/>
              <a:gd name="T72" fmla="*/ 81 w 130"/>
              <a:gd name="T73" fmla="*/ 107 h 112"/>
              <a:gd name="T74" fmla="*/ 74 w 130"/>
              <a:gd name="T75" fmla="*/ 110 h 112"/>
              <a:gd name="T76" fmla="*/ 60 w 130"/>
              <a:gd name="T77" fmla="*/ 103 h 112"/>
              <a:gd name="T78" fmla="*/ 56 w 130"/>
              <a:gd name="T79" fmla="*/ 88 h 112"/>
              <a:gd name="T80" fmla="*/ 54 w 130"/>
              <a:gd name="T81" fmla="*/ 66 h 112"/>
              <a:gd name="T82" fmla="*/ 54 w 130"/>
              <a:gd name="T83" fmla="*/ 58 h 112"/>
              <a:gd name="T84" fmla="*/ 39 w 130"/>
              <a:gd name="T85" fmla="*/ 60 h 112"/>
              <a:gd name="T86" fmla="*/ 32 w 130"/>
              <a:gd name="T87" fmla="*/ 53 h 112"/>
              <a:gd name="T88" fmla="*/ 22 w 130"/>
              <a:gd name="T89" fmla="*/ 51 h 112"/>
              <a:gd name="T90" fmla="*/ 12 w 130"/>
              <a:gd name="T91" fmla="*/ 50 h 112"/>
              <a:gd name="T92" fmla="*/ 10 w 130"/>
              <a:gd name="T93" fmla="*/ 41 h 112"/>
              <a:gd name="T94" fmla="*/ 4 w 130"/>
              <a:gd name="T95" fmla="*/ 29 h 112"/>
              <a:gd name="T96" fmla="*/ 112 w 130"/>
              <a:gd name="T97" fmla="*/ 36 h 112"/>
              <a:gd name="T98" fmla="*/ 118 w 130"/>
              <a:gd name="T99" fmla="*/ 34 h 112"/>
              <a:gd name="T100" fmla="*/ 115 w 130"/>
              <a:gd name="T101" fmla="*/ 36 h 112"/>
              <a:gd name="T102" fmla="*/ 117 w 130"/>
              <a:gd name="T103" fmla="*/ 35 h 112"/>
              <a:gd name="T104" fmla="*/ 117 w 130"/>
              <a:gd name="T105" fmla="*/ 35 h 112"/>
              <a:gd name="T106" fmla="*/ 118 w 130"/>
              <a:gd name="T107" fmla="*/ 36 h 112"/>
              <a:gd name="T108" fmla="*/ 119 w 130"/>
              <a:gd name="T109" fmla="*/ 32 h 112"/>
              <a:gd name="T110" fmla="*/ 119 w 130"/>
              <a:gd name="T111" fmla="*/ 30 h 112"/>
              <a:gd name="T112" fmla="*/ 116 w 130"/>
              <a:gd name="T113" fmla="*/ 33 h 112"/>
              <a:gd name="T114" fmla="*/ 120 w 130"/>
              <a:gd name="T115" fmla="*/ 30 h 112"/>
              <a:gd name="T116" fmla="*/ 76 w 130"/>
              <a:gd name="T117" fmla="*/ 14 h 112"/>
              <a:gd name="T118" fmla="*/ 88 w 130"/>
              <a:gd name="T119" fmla="*/ 14 h 112"/>
              <a:gd name="T120" fmla="*/ 90 w 130"/>
              <a:gd name="T121" fmla="*/ 11 h 112"/>
              <a:gd name="T122" fmla="*/ 102 w 130"/>
              <a:gd name="T123" fmla="*/ 1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12">
                <a:moveTo>
                  <a:pt x="0" y="30"/>
                </a:moveTo>
                <a:cubicBezTo>
                  <a:pt x="2" y="28"/>
                  <a:pt x="3" y="25"/>
                  <a:pt x="4" y="22"/>
                </a:cubicBezTo>
                <a:cubicBezTo>
                  <a:pt x="5" y="19"/>
                  <a:pt x="5" y="16"/>
                  <a:pt x="7" y="14"/>
                </a:cubicBezTo>
                <a:cubicBezTo>
                  <a:pt x="8" y="11"/>
                  <a:pt x="11" y="11"/>
                  <a:pt x="12" y="8"/>
                </a:cubicBezTo>
                <a:cubicBezTo>
                  <a:pt x="13" y="6"/>
                  <a:pt x="17" y="6"/>
                  <a:pt x="19" y="5"/>
                </a:cubicBezTo>
                <a:cubicBezTo>
                  <a:pt x="18" y="7"/>
                  <a:pt x="15" y="5"/>
                  <a:pt x="14" y="7"/>
                </a:cubicBezTo>
                <a:cubicBezTo>
                  <a:pt x="12" y="8"/>
                  <a:pt x="15" y="12"/>
                  <a:pt x="16" y="12"/>
                </a:cubicBezTo>
                <a:cubicBezTo>
                  <a:pt x="15" y="12"/>
                  <a:pt x="16" y="15"/>
                  <a:pt x="17" y="16"/>
                </a:cubicBezTo>
                <a:cubicBezTo>
                  <a:pt x="17" y="18"/>
                  <a:pt x="16" y="20"/>
                  <a:pt x="14" y="21"/>
                </a:cubicBezTo>
                <a:cubicBezTo>
                  <a:pt x="13" y="22"/>
                  <a:pt x="12" y="24"/>
                  <a:pt x="13" y="26"/>
                </a:cubicBezTo>
                <a:cubicBezTo>
                  <a:pt x="14" y="27"/>
                  <a:pt x="14" y="28"/>
                  <a:pt x="15" y="28"/>
                </a:cubicBezTo>
                <a:cubicBezTo>
                  <a:pt x="16" y="29"/>
                  <a:pt x="16" y="28"/>
                  <a:pt x="16" y="29"/>
                </a:cubicBezTo>
                <a:cubicBezTo>
                  <a:pt x="15" y="32"/>
                  <a:pt x="17" y="32"/>
                  <a:pt x="19" y="31"/>
                </a:cubicBezTo>
                <a:cubicBezTo>
                  <a:pt x="21" y="30"/>
                  <a:pt x="22" y="29"/>
                  <a:pt x="22" y="26"/>
                </a:cubicBezTo>
                <a:cubicBezTo>
                  <a:pt x="22" y="24"/>
                  <a:pt x="21" y="22"/>
                  <a:pt x="19" y="20"/>
                </a:cubicBezTo>
                <a:cubicBezTo>
                  <a:pt x="19" y="19"/>
                  <a:pt x="18" y="18"/>
                  <a:pt x="18" y="17"/>
                </a:cubicBezTo>
                <a:cubicBezTo>
                  <a:pt x="17" y="17"/>
                  <a:pt x="18" y="15"/>
                  <a:pt x="17" y="15"/>
                </a:cubicBezTo>
                <a:cubicBezTo>
                  <a:pt x="18" y="15"/>
                  <a:pt x="19" y="13"/>
                  <a:pt x="20" y="13"/>
                </a:cubicBezTo>
                <a:cubicBezTo>
                  <a:pt x="21" y="12"/>
                  <a:pt x="23" y="11"/>
                  <a:pt x="25" y="11"/>
                </a:cubicBezTo>
                <a:cubicBezTo>
                  <a:pt x="26" y="10"/>
                  <a:pt x="27" y="10"/>
                  <a:pt x="29" y="10"/>
                </a:cubicBezTo>
                <a:cubicBezTo>
                  <a:pt x="29" y="9"/>
                  <a:pt x="31" y="8"/>
                  <a:pt x="31" y="8"/>
                </a:cubicBezTo>
                <a:cubicBezTo>
                  <a:pt x="31" y="8"/>
                  <a:pt x="31" y="8"/>
                  <a:pt x="31" y="7"/>
                </a:cubicBezTo>
                <a:cubicBezTo>
                  <a:pt x="31" y="8"/>
                  <a:pt x="34" y="9"/>
                  <a:pt x="34" y="8"/>
                </a:cubicBezTo>
                <a:cubicBezTo>
                  <a:pt x="35" y="8"/>
                  <a:pt x="34" y="7"/>
                  <a:pt x="33" y="6"/>
                </a:cubicBezTo>
                <a:cubicBezTo>
                  <a:pt x="32" y="6"/>
                  <a:pt x="31" y="7"/>
                  <a:pt x="30" y="7"/>
                </a:cubicBezTo>
                <a:cubicBezTo>
                  <a:pt x="30" y="6"/>
                  <a:pt x="28" y="0"/>
                  <a:pt x="32" y="1"/>
                </a:cubicBezTo>
                <a:cubicBezTo>
                  <a:pt x="34" y="2"/>
                  <a:pt x="34" y="5"/>
                  <a:pt x="34" y="6"/>
                </a:cubicBezTo>
                <a:cubicBezTo>
                  <a:pt x="35" y="9"/>
                  <a:pt x="38" y="7"/>
                  <a:pt x="41" y="8"/>
                </a:cubicBezTo>
                <a:cubicBezTo>
                  <a:pt x="43" y="9"/>
                  <a:pt x="46" y="9"/>
                  <a:pt x="48" y="12"/>
                </a:cubicBezTo>
                <a:cubicBezTo>
                  <a:pt x="48" y="14"/>
                  <a:pt x="47" y="17"/>
                  <a:pt x="50" y="18"/>
                </a:cubicBezTo>
                <a:cubicBezTo>
                  <a:pt x="54" y="18"/>
                  <a:pt x="58" y="17"/>
                  <a:pt x="61" y="17"/>
                </a:cubicBezTo>
                <a:cubicBezTo>
                  <a:pt x="64" y="16"/>
                  <a:pt x="67" y="16"/>
                  <a:pt x="70" y="18"/>
                </a:cubicBezTo>
                <a:cubicBezTo>
                  <a:pt x="70" y="19"/>
                  <a:pt x="72" y="20"/>
                  <a:pt x="73" y="20"/>
                </a:cubicBezTo>
                <a:cubicBezTo>
                  <a:pt x="74" y="21"/>
                  <a:pt x="75" y="21"/>
                  <a:pt x="76" y="21"/>
                </a:cubicBezTo>
                <a:cubicBezTo>
                  <a:pt x="76" y="21"/>
                  <a:pt x="80" y="22"/>
                  <a:pt x="78" y="22"/>
                </a:cubicBezTo>
                <a:cubicBezTo>
                  <a:pt x="81" y="23"/>
                  <a:pt x="82" y="20"/>
                  <a:pt x="84" y="20"/>
                </a:cubicBezTo>
                <a:cubicBezTo>
                  <a:pt x="86" y="20"/>
                  <a:pt x="86" y="19"/>
                  <a:pt x="87" y="18"/>
                </a:cubicBezTo>
                <a:cubicBezTo>
                  <a:pt x="88" y="17"/>
                  <a:pt x="90" y="19"/>
                  <a:pt x="92" y="18"/>
                </a:cubicBezTo>
                <a:cubicBezTo>
                  <a:pt x="90" y="17"/>
                  <a:pt x="87" y="18"/>
                  <a:pt x="86" y="16"/>
                </a:cubicBezTo>
                <a:cubicBezTo>
                  <a:pt x="87" y="16"/>
                  <a:pt x="88" y="16"/>
                  <a:pt x="88" y="16"/>
                </a:cubicBezTo>
                <a:cubicBezTo>
                  <a:pt x="90" y="16"/>
                  <a:pt x="90" y="16"/>
                  <a:pt x="91" y="16"/>
                </a:cubicBezTo>
                <a:cubicBezTo>
                  <a:pt x="91" y="16"/>
                  <a:pt x="91" y="16"/>
                  <a:pt x="92" y="16"/>
                </a:cubicBezTo>
                <a:cubicBezTo>
                  <a:pt x="93" y="16"/>
                  <a:pt x="94" y="16"/>
                  <a:pt x="95" y="16"/>
                </a:cubicBezTo>
                <a:cubicBezTo>
                  <a:pt x="100" y="15"/>
                  <a:pt x="105" y="16"/>
                  <a:pt x="109" y="15"/>
                </a:cubicBezTo>
                <a:cubicBezTo>
                  <a:pt x="108" y="17"/>
                  <a:pt x="106" y="16"/>
                  <a:pt x="105" y="17"/>
                </a:cubicBezTo>
                <a:cubicBezTo>
                  <a:pt x="103" y="18"/>
                  <a:pt x="100" y="16"/>
                  <a:pt x="99" y="18"/>
                </a:cubicBezTo>
                <a:cubicBezTo>
                  <a:pt x="99" y="17"/>
                  <a:pt x="100" y="17"/>
                  <a:pt x="100" y="18"/>
                </a:cubicBezTo>
                <a:cubicBezTo>
                  <a:pt x="99" y="18"/>
                  <a:pt x="99" y="19"/>
                  <a:pt x="99" y="19"/>
                </a:cubicBezTo>
                <a:cubicBezTo>
                  <a:pt x="100" y="18"/>
                  <a:pt x="102" y="19"/>
                  <a:pt x="102" y="21"/>
                </a:cubicBezTo>
                <a:cubicBezTo>
                  <a:pt x="102" y="22"/>
                  <a:pt x="99" y="21"/>
                  <a:pt x="98" y="21"/>
                </a:cubicBezTo>
                <a:cubicBezTo>
                  <a:pt x="99" y="23"/>
                  <a:pt x="103" y="22"/>
                  <a:pt x="102" y="20"/>
                </a:cubicBezTo>
                <a:cubicBezTo>
                  <a:pt x="103" y="20"/>
                  <a:pt x="104" y="21"/>
                  <a:pt x="104" y="22"/>
                </a:cubicBezTo>
                <a:cubicBezTo>
                  <a:pt x="104" y="23"/>
                  <a:pt x="105" y="24"/>
                  <a:pt x="105" y="25"/>
                </a:cubicBezTo>
                <a:cubicBezTo>
                  <a:pt x="106" y="25"/>
                  <a:pt x="106" y="24"/>
                  <a:pt x="106" y="23"/>
                </a:cubicBezTo>
                <a:cubicBezTo>
                  <a:pt x="106" y="24"/>
                  <a:pt x="107" y="25"/>
                  <a:pt x="106" y="26"/>
                </a:cubicBezTo>
                <a:cubicBezTo>
                  <a:pt x="107" y="25"/>
                  <a:pt x="106" y="24"/>
                  <a:pt x="106" y="23"/>
                </a:cubicBezTo>
                <a:cubicBezTo>
                  <a:pt x="107" y="23"/>
                  <a:pt x="107" y="24"/>
                  <a:pt x="108" y="24"/>
                </a:cubicBezTo>
                <a:cubicBezTo>
                  <a:pt x="108" y="24"/>
                  <a:pt x="105" y="22"/>
                  <a:pt x="106" y="22"/>
                </a:cubicBezTo>
                <a:cubicBezTo>
                  <a:pt x="108" y="23"/>
                  <a:pt x="110" y="24"/>
                  <a:pt x="109" y="26"/>
                </a:cubicBezTo>
                <a:cubicBezTo>
                  <a:pt x="110" y="25"/>
                  <a:pt x="110" y="25"/>
                  <a:pt x="110" y="25"/>
                </a:cubicBezTo>
                <a:cubicBezTo>
                  <a:pt x="111" y="24"/>
                  <a:pt x="111" y="24"/>
                  <a:pt x="112" y="24"/>
                </a:cubicBezTo>
                <a:cubicBezTo>
                  <a:pt x="110" y="23"/>
                  <a:pt x="113" y="24"/>
                  <a:pt x="113" y="25"/>
                </a:cubicBezTo>
                <a:cubicBezTo>
                  <a:pt x="115" y="27"/>
                  <a:pt x="116" y="26"/>
                  <a:pt x="118" y="27"/>
                </a:cubicBezTo>
                <a:cubicBezTo>
                  <a:pt x="121" y="29"/>
                  <a:pt x="117" y="29"/>
                  <a:pt x="116" y="32"/>
                </a:cubicBezTo>
                <a:cubicBezTo>
                  <a:pt x="117" y="31"/>
                  <a:pt x="117" y="31"/>
                  <a:pt x="117" y="31"/>
                </a:cubicBezTo>
                <a:cubicBezTo>
                  <a:pt x="118" y="32"/>
                  <a:pt x="116" y="34"/>
                  <a:pt x="116" y="35"/>
                </a:cubicBezTo>
                <a:cubicBezTo>
                  <a:pt x="115" y="35"/>
                  <a:pt x="115" y="36"/>
                  <a:pt x="115" y="36"/>
                </a:cubicBezTo>
                <a:cubicBezTo>
                  <a:pt x="114" y="36"/>
                  <a:pt x="112" y="35"/>
                  <a:pt x="111" y="36"/>
                </a:cubicBezTo>
                <a:cubicBezTo>
                  <a:pt x="112" y="36"/>
                  <a:pt x="114" y="37"/>
                  <a:pt x="115" y="38"/>
                </a:cubicBezTo>
                <a:cubicBezTo>
                  <a:pt x="115" y="37"/>
                  <a:pt x="116" y="36"/>
                  <a:pt x="117" y="38"/>
                </a:cubicBezTo>
                <a:cubicBezTo>
                  <a:pt x="118" y="37"/>
                  <a:pt x="118" y="36"/>
                  <a:pt x="120" y="36"/>
                </a:cubicBezTo>
                <a:cubicBezTo>
                  <a:pt x="121" y="36"/>
                  <a:pt x="122" y="37"/>
                  <a:pt x="123" y="36"/>
                </a:cubicBezTo>
                <a:cubicBezTo>
                  <a:pt x="125" y="34"/>
                  <a:pt x="130" y="39"/>
                  <a:pt x="128" y="39"/>
                </a:cubicBezTo>
                <a:cubicBezTo>
                  <a:pt x="127" y="40"/>
                  <a:pt x="126" y="41"/>
                  <a:pt x="125" y="42"/>
                </a:cubicBezTo>
                <a:cubicBezTo>
                  <a:pt x="124" y="42"/>
                  <a:pt x="123" y="43"/>
                  <a:pt x="122" y="44"/>
                </a:cubicBezTo>
                <a:cubicBezTo>
                  <a:pt x="121" y="44"/>
                  <a:pt x="121" y="45"/>
                  <a:pt x="121" y="45"/>
                </a:cubicBezTo>
                <a:cubicBezTo>
                  <a:pt x="120" y="47"/>
                  <a:pt x="121" y="47"/>
                  <a:pt x="121" y="49"/>
                </a:cubicBezTo>
                <a:cubicBezTo>
                  <a:pt x="121" y="49"/>
                  <a:pt x="121" y="50"/>
                  <a:pt x="122" y="50"/>
                </a:cubicBezTo>
                <a:cubicBezTo>
                  <a:pt x="124" y="49"/>
                  <a:pt x="124" y="51"/>
                  <a:pt x="124" y="51"/>
                </a:cubicBezTo>
                <a:cubicBezTo>
                  <a:pt x="123" y="52"/>
                  <a:pt x="121" y="52"/>
                  <a:pt x="120" y="53"/>
                </a:cubicBezTo>
                <a:cubicBezTo>
                  <a:pt x="120" y="54"/>
                  <a:pt x="119" y="53"/>
                  <a:pt x="118" y="53"/>
                </a:cubicBezTo>
                <a:cubicBezTo>
                  <a:pt x="118" y="53"/>
                  <a:pt x="118" y="54"/>
                  <a:pt x="117" y="54"/>
                </a:cubicBezTo>
                <a:cubicBezTo>
                  <a:pt x="114" y="55"/>
                  <a:pt x="118" y="57"/>
                  <a:pt x="116" y="59"/>
                </a:cubicBezTo>
                <a:cubicBezTo>
                  <a:pt x="115" y="60"/>
                  <a:pt x="113" y="61"/>
                  <a:pt x="114" y="62"/>
                </a:cubicBezTo>
                <a:cubicBezTo>
                  <a:pt x="115" y="63"/>
                  <a:pt x="117" y="65"/>
                  <a:pt x="118" y="66"/>
                </a:cubicBezTo>
                <a:cubicBezTo>
                  <a:pt x="120" y="68"/>
                  <a:pt x="123" y="71"/>
                  <a:pt x="120" y="73"/>
                </a:cubicBezTo>
                <a:cubicBezTo>
                  <a:pt x="119" y="73"/>
                  <a:pt x="118" y="74"/>
                  <a:pt x="117" y="75"/>
                </a:cubicBezTo>
                <a:cubicBezTo>
                  <a:pt x="117" y="75"/>
                  <a:pt x="115" y="75"/>
                  <a:pt x="115" y="75"/>
                </a:cubicBezTo>
                <a:cubicBezTo>
                  <a:pt x="114" y="76"/>
                  <a:pt x="113" y="76"/>
                  <a:pt x="113" y="77"/>
                </a:cubicBezTo>
                <a:cubicBezTo>
                  <a:pt x="113" y="78"/>
                  <a:pt x="111" y="78"/>
                  <a:pt x="110" y="78"/>
                </a:cubicBezTo>
                <a:cubicBezTo>
                  <a:pt x="108" y="79"/>
                  <a:pt x="107" y="79"/>
                  <a:pt x="105" y="79"/>
                </a:cubicBezTo>
                <a:cubicBezTo>
                  <a:pt x="104" y="78"/>
                  <a:pt x="103" y="79"/>
                  <a:pt x="102" y="80"/>
                </a:cubicBezTo>
                <a:cubicBezTo>
                  <a:pt x="100" y="80"/>
                  <a:pt x="100" y="81"/>
                  <a:pt x="101" y="82"/>
                </a:cubicBezTo>
                <a:cubicBezTo>
                  <a:pt x="101" y="84"/>
                  <a:pt x="100" y="85"/>
                  <a:pt x="98" y="84"/>
                </a:cubicBezTo>
                <a:cubicBezTo>
                  <a:pt x="97" y="83"/>
                  <a:pt x="97" y="82"/>
                  <a:pt x="96" y="81"/>
                </a:cubicBezTo>
                <a:cubicBezTo>
                  <a:pt x="95" y="80"/>
                  <a:pt x="94" y="82"/>
                  <a:pt x="93" y="81"/>
                </a:cubicBezTo>
                <a:cubicBezTo>
                  <a:pt x="92" y="81"/>
                  <a:pt x="91" y="81"/>
                  <a:pt x="90" y="81"/>
                </a:cubicBezTo>
                <a:cubicBezTo>
                  <a:pt x="88" y="81"/>
                  <a:pt x="89" y="81"/>
                  <a:pt x="88" y="80"/>
                </a:cubicBezTo>
                <a:cubicBezTo>
                  <a:pt x="88" y="79"/>
                  <a:pt x="86" y="79"/>
                  <a:pt x="85" y="79"/>
                </a:cubicBezTo>
                <a:cubicBezTo>
                  <a:pt x="83" y="79"/>
                  <a:pt x="83" y="78"/>
                  <a:pt x="82" y="77"/>
                </a:cubicBezTo>
                <a:cubicBezTo>
                  <a:pt x="81" y="78"/>
                  <a:pt x="83" y="80"/>
                  <a:pt x="83" y="81"/>
                </a:cubicBezTo>
                <a:cubicBezTo>
                  <a:pt x="85" y="83"/>
                  <a:pt x="87" y="83"/>
                  <a:pt x="87" y="86"/>
                </a:cubicBezTo>
                <a:cubicBezTo>
                  <a:pt x="87" y="87"/>
                  <a:pt x="87" y="88"/>
                  <a:pt x="87" y="89"/>
                </a:cubicBezTo>
                <a:cubicBezTo>
                  <a:pt x="88" y="90"/>
                  <a:pt x="89" y="91"/>
                  <a:pt x="89" y="92"/>
                </a:cubicBezTo>
                <a:cubicBezTo>
                  <a:pt x="89" y="94"/>
                  <a:pt x="89" y="95"/>
                  <a:pt x="91" y="95"/>
                </a:cubicBezTo>
                <a:cubicBezTo>
                  <a:pt x="92" y="95"/>
                  <a:pt x="95" y="95"/>
                  <a:pt x="95" y="96"/>
                </a:cubicBezTo>
                <a:cubicBezTo>
                  <a:pt x="94" y="98"/>
                  <a:pt x="93" y="97"/>
                  <a:pt x="92" y="99"/>
                </a:cubicBezTo>
                <a:cubicBezTo>
                  <a:pt x="91" y="100"/>
                  <a:pt x="89" y="99"/>
                  <a:pt x="88" y="100"/>
                </a:cubicBezTo>
                <a:cubicBezTo>
                  <a:pt x="88" y="101"/>
                  <a:pt x="88" y="102"/>
                  <a:pt x="88" y="103"/>
                </a:cubicBezTo>
                <a:cubicBezTo>
                  <a:pt x="87" y="104"/>
                  <a:pt x="86" y="104"/>
                  <a:pt x="86" y="105"/>
                </a:cubicBezTo>
                <a:cubicBezTo>
                  <a:pt x="86" y="103"/>
                  <a:pt x="82" y="106"/>
                  <a:pt x="81" y="107"/>
                </a:cubicBezTo>
                <a:cubicBezTo>
                  <a:pt x="80" y="107"/>
                  <a:pt x="79" y="108"/>
                  <a:pt x="78" y="109"/>
                </a:cubicBezTo>
                <a:cubicBezTo>
                  <a:pt x="77" y="110"/>
                  <a:pt x="76" y="112"/>
                  <a:pt x="74" y="112"/>
                </a:cubicBezTo>
                <a:cubicBezTo>
                  <a:pt x="74" y="112"/>
                  <a:pt x="75" y="111"/>
                  <a:pt x="74" y="110"/>
                </a:cubicBezTo>
                <a:cubicBezTo>
                  <a:pt x="74" y="108"/>
                  <a:pt x="72" y="110"/>
                  <a:pt x="71" y="110"/>
                </a:cubicBezTo>
                <a:cubicBezTo>
                  <a:pt x="67" y="112"/>
                  <a:pt x="65" y="110"/>
                  <a:pt x="62" y="107"/>
                </a:cubicBezTo>
                <a:cubicBezTo>
                  <a:pt x="61" y="106"/>
                  <a:pt x="61" y="104"/>
                  <a:pt x="60" y="103"/>
                </a:cubicBezTo>
                <a:cubicBezTo>
                  <a:pt x="60" y="101"/>
                  <a:pt x="58" y="98"/>
                  <a:pt x="58" y="97"/>
                </a:cubicBezTo>
                <a:cubicBezTo>
                  <a:pt x="58" y="95"/>
                  <a:pt x="54" y="90"/>
                  <a:pt x="52" y="92"/>
                </a:cubicBezTo>
                <a:cubicBezTo>
                  <a:pt x="52" y="90"/>
                  <a:pt x="55" y="88"/>
                  <a:pt x="56" y="88"/>
                </a:cubicBezTo>
                <a:cubicBezTo>
                  <a:pt x="58" y="86"/>
                  <a:pt x="57" y="84"/>
                  <a:pt x="55" y="83"/>
                </a:cubicBezTo>
                <a:cubicBezTo>
                  <a:pt x="52" y="79"/>
                  <a:pt x="53" y="73"/>
                  <a:pt x="53" y="69"/>
                </a:cubicBezTo>
                <a:cubicBezTo>
                  <a:pt x="53" y="67"/>
                  <a:pt x="53" y="67"/>
                  <a:pt x="54" y="66"/>
                </a:cubicBezTo>
                <a:cubicBezTo>
                  <a:pt x="55" y="65"/>
                  <a:pt x="54" y="64"/>
                  <a:pt x="55" y="63"/>
                </a:cubicBezTo>
                <a:cubicBezTo>
                  <a:pt x="55" y="62"/>
                  <a:pt x="56" y="62"/>
                  <a:pt x="56" y="61"/>
                </a:cubicBezTo>
                <a:cubicBezTo>
                  <a:pt x="56" y="59"/>
                  <a:pt x="56" y="59"/>
                  <a:pt x="54" y="58"/>
                </a:cubicBezTo>
                <a:cubicBezTo>
                  <a:pt x="52" y="58"/>
                  <a:pt x="49" y="59"/>
                  <a:pt x="47" y="59"/>
                </a:cubicBezTo>
                <a:cubicBezTo>
                  <a:pt x="46" y="59"/>
                  <a:pt x="44" y="59"/>
                  <a:pt x="43" y="59"/>
                </a:cubicBezTo>
                <a:cubicBezTo>
                  <a:pt x="41" y="59"/>
                  <a:pt x="41" y="60"/>
                  <a:pt x="39" y="60"/>
                </a:cubicBezTo>
                <a:cubicBezTo>
                  <a:pt x="37" y="60"/>
                  <a:pt x="37" y="60"/>
                  <a:pt x="37" y="60"/>
                </a:cubicBezTo>
                <a:cubicBezTo>
                  <a:pt x="36" y="59"/>
                  <a:pt x="36" y="57"/>
                  <a:pt x="35" y="56"/>
                </a:cubicBezTo>
                <a:cubicBezTo>
                  <a:pt x="34" y="55"/>
                  <a:pt x="33" y="54"/>
                  <a:pt x="32" y="53"/>
                </a:cubicBezTo>
                <a:cubicBezTo>
                  <a:pt x="32" y="52"/>
                  <a:pt x="31" y="51"/>
                  <a:pt x="30" y="51"/>
                </a:cubicBezTo>
                <a:cubicBezTo>
                  <a:pt x="28" y="52"/>
                  <a:pt x="27" y="51"/>
                  <a:pt x="25" y="50"/>
                </a:cubicBezTo>
                <a:cubicBezTo>
                  <a:pt x="24" y="50"/>
                  <a:pt x="23" y="51"/>
                  <a:pt x="22" y="51"/>
                </a:cubicBezTo>
                <a:cubicBezTo>
                  <a:pt x="21" y="52"/>
                  <a:pt x="19" y="51"/>
                  <a:pt x="18" y="51"/>
                </a:cubicBezTo>
                <a:cubicBezTo>
                  <a:pt x="17" y="51"/>
                  <a:pt x="16" y="51"/>
                  <a:pt x="15" y="51"/>
                </a:cubicBezTo>
                <a:cubicBezTo>
                  <a:pt x="14" y="52"/>
                  <a:pt x="13" y="51"/>
                  <a:pt x="12" y="50"/>
                </a:cubicBezTo>
                <a:cubicBezTo>
                  <a:pt x="12" y="50"/>
                  <a:pt x="12" y="49"/>
                  <a:pt x="11" y="48"/>
                </a:cubicBezTo>
                <a:cubicBezTo>
                  <a:pt x="11" y="47"/>
                  <a:pt x="9" y="47"/>
                  <a:pt x="9" y="47"/>
                </a:cubicBezTo>
                <a:cubicBezTo>
                  <a:pt x="8" y="45"/>
                  <a:pt x="9" y="42"/>
                  <a:pt x="10" y="41"/>
                </a:cubicBezTo>
                <a:cubicBezTo>
                  <a:pt x="11" y="39"/>
                  <a:pt x="8" y="37"/>
                  <a:pt x="7" y="36"/>
                </a:cubicBezTo>
                <a:cubicBezTo>
                  <a:pt x="6" y="34"/>
                  <a:pt x="7" y="30"/>
                  <a:pt x="4" y="31"/>
                </a:cubicBezTo>
                <a:cubicBezTo>
                  <a:pt x="4" y="30"/>
                  <a:pt x="4" y="30"/>
                  <a:pt x="4" y="29"/>
                </a:cubicBezTo>
                <a:cubicBezTo>
                  <a:pt x="3" y="30"/>
                  <a:pt x="2" y="30"/>
                  <a:pt x="0" y="30"/>
                </a:cubicBezTo>
                <a:moveTo>
                  <a:pt x="115" y="37"/>
                </a:moveTo>
                <a:cubicBezTo>
                  <a:pt x="114" y="37"/>
                  <a:pt x="113" y="37"/>
                  <a:pt x="112" y="36"/>
                </a:cubicBezTo>
                <a:cubicBezTo>
                  <a:pt x="113" y="36"/>
                  <a:pt x="115" y="36"/>
                  <a:pt x="115" y="37"/>
                </a:cubicBezTo>
                <a:moveTo>
                  <a:pt x="116" y="35"/>
                </a:moveTo>
                <a:cubicBezTo>
                  <a:pt x="116" y="34"/>
                  <a:pt x="117" y="33"/>
                  <a:pt x="118" y="34"/>
                </a:cubicBezTo>
                <a:cubicBezTo>
                  <a:pt x="118" y="35"/>
                  <a:pt x="117" y="35"/>
                  <a:pt x="116" y="35"/>
                </a:cubicBezTo>
                <a:moveTo>
                  <a:pt x="116" y="37"/>
                </a:moveTo>
                <a:cubicBezTo>
                  <a:pt x="115" y="36"/>
                  <a:pt x="115" y="36"/>
                  <a:pt x="115" y="36"/>
                </a:cubicBezTo>
                <a:cubicBezTo>
                  <a:pt x="116" y="36"/>
                  <a:pt x="117" y="36"/>
                  <a:pt x="117" y="36"/>
                </a:cubicBezTo>
                <a:cubicBezTo>
                  <a:pt x="117" y="36"/>
                  <a:pt x="117" y="37"/>
                  <a:pt x="116" y="37"/>
                </a:cubicBezTo>
                <a:moveTo>
                  <a:pt x="117" y="35"/>
                </a:moveTo>
                <a:cubicBezTo>
                  <a:pt x="116" y="35"/>
                  <a:pt x="116" y="35"/>
                  <a:pt x="116" y="35"/>
                </a:cubicBezTo>
                <a:cubicBezTo>
                  <a:pt x="117" y="35"/>
                  <a:pt x="117" y="35"/>
                  <a:pt x="118" y="35"/>
                </a:cubicBezTo>
                <a:cubicBezTo>
                  <a:pt x="117" y="35"/>
                  <a:pt x="117" y="35"/>
                  <a:pt x="117" y="35"/>
                </a:cubicBezTo>
                <a:moveTo>
                  <a:pt x="118" y="36"/>
                </a:moveTo>
                <a:cubicBezTo>
                  <a:pt x="118" y="35"/>
                  <a:pt x="118" y="35"/>
                  <a:pt x="119" y="35"/>
                </a:cubicBezTo>
                <a:cubicBezTo>
                  <a:pt x="118" y="36"/>
                  <a:pt x="118" y="36"/>
                  <a:pt x="118" y="36"/>
                </a:cubicBezTo>
                <a:moveTo>
                  <a:pt x="118" y="33"/>
                </a:moveTo>
                <a:cubicBezTo>
                  <a:pt x="117" y="33"/>
                  <a:pt x="117" y="33"/>
                  <a:pt x="117" y="33"/>
                </a:cubicBezTo>
                <a:cubicBezTo>
                  <a:pt x="118" y="32"/>
                  <a:pt x="118" y="32"/>
                  <a:pt x="119" y="32"/>
                </a:cubicBezTo>
                <a:cubicBezTo>
                  <a:pt x="118" y="33"/>
                  <a:pt x="118" y="33"/>
                  <a:pt x="118" y="33"/>
                </a:cubicBezTo>
                <a:moveTo>
                  <a:pt x="119" y="31"/>
                </a:moveTo>
                <a:cubicBezTo>
                  <a:pt x="118" y="31"/>
                  <a:pt x="118" y="30"/>
                  <a:pt x="119" y="30"/>
                </a:cubicBezTo>
                <a:cubicBezTo>
                  <a:pt x="119" y="31"/>
                  <a:pt x="119" y="31"/>
                  <a:pt x="119" y="31"/>
                </a:cubicBezTo>
                <a:moveTo>
                  <a:pt x="119" y="31"/>
                </a:moveTo>
                <a:cubicBezTo>
                  <a:pt x="118" y="32"/>
                  <a:pt x="117" y="32"/>
                  <a:pt x="116" y="33"/>
                </a:cubicBezTo>
                <a:cubicBezTo>
                  <a:pt x="117" y="32"/>
                  <a:pt x="118" y="31"/>
                  <a:pt x="119" y="31"/>
                </a:cubicBezTo>
                <a:moveTo>
                  <a:pt x="119" y="31"/>
                </a:moveTo>
                <a:cubicBezTo>
                  <a:pt x="119" y="31"/>
                  <a:pt x="119" y="30"/>
                  <a:pt x="120" y="30"/>
                </a:cubicBezTo>
                <a:cubicBezTo>
                  <a:pt x="119" y="31"/>
                  <a:pt x="119" y="31"/>
                  <a:pt x="119" y="31"/>
                </a:cubicBezTo>
                <a:moveTo>
                  <a:pt x="77" y="14"/>
                </a:moveTo>
                <a:cubicBezTo>
                  <a:pt x="76" y="14"/>
                  <a:pt x="76" y="14"/>
                  <a:pt x="76" y="14"/>
                </a:cubicBezTo>
                <a:cubicBezTo>
                  <a:pt x="77" y="13"/>
                  <a:pt x="77" y="13"/>
                  <a:pt x="77" y="13"/>
                </a:cubicBezTo>
                <a:cubicBezTo>
                  <a:pt x="77" y="13"/>
                  <a:pt x="77" y="14"/>
                  <a:pt x="77" y="14"/>
                </a:cubicBezTo>
                <a:moveTo>
                  <a:pt x="88" y="14"/>
                </a:moveTo>
                <a:cubicBezTo>
                  <a:pt x="88" y="14"/>
                  <a:pt x="84" y="13"/>
                  <a:pt x="86" y="12"/>
                </a:cubicBezTo>
                <a:cubicBezTo>
                  <a:pt x="87" y="12"/>
                  <a:pt x="87" y="13"/>
                  <a:pt x="88" y="13"/>
                </a:cubicBezTo>
                <a:cubicBezTo>
                  <a:pt x="89" y="13"/>
                  <a:pt x="89" y="11"/>
                  <a:pt x="90" y="11"/>
                </a:cubicBezTo>
                <a:cubicBezTo>
                  <a:pt x="91" y="13"/>
                  <a:pt x="91" y="13"/>
                  <a:pt x="88" y="14"/>
                </a:cubicBezTo>
                <a:moveTo>
                  <a:pt x="101" y="18"/>
                </a:moveTo>
                <a:cubicBezTo>
                  <a:pt x="101" y="18"/>
                  <a:pt x="102" y="19"/>
                  <a:pt x="102" y="19"/>
                </a:cubicBezTo>
                <a:cubicBezTo>
                  <a:pt x="101" y="19"/>
                  <a:pt x="101" y="18"/>
                  <a:pt x="101" y="18"/>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6" name="Freeform 97">
            <a:extLst>
              <a:ext uri="{FF2B5EF4-FFF2-40B4-BE49-F238E27FC236}">
                <a16:creationId xmlns:a16="http://schemas.microsoft.com/office/drawing/2014/main" id="{1F226FBC-6854-5043-B433-ED5D1A664BFF}"/>
              </a:ext>
            </a:extLst>
          </p:cNvPr>
          <p:cNvSpPr>
            <a:spLocks noEditPoints="1"/>
          </p:cNvSpPr>
          <p:nvPr/>
        </p:nvSpPr>
        <p:spPr bwMode="auto">
          <a:xfrm>
            <a:off x="4938682" y="3108483"/>
            <a:ext cx="656756" cy="351445"/>
          </a:xfrm>
          <a:custGeom>
            <a:avLst/>
            <a:gdLst>
              <a:gd name="T0" fmla="*/ 186 w 217"/>
              <a:gd name="T1" fmla="*/ 27 h 92"/>
              <a:gd name="T2" fmla="*/ 192 w 217"/>
              <a:gd name="T3" fmla="*/ 15 h 92"/>
              <a:gd name="T4" fmla="*/ 192 w 217"/>
              <a:gd name="T5" fmla="*/ 14 h 92"/>
              <a:gd name="T6" fmla="*/ 192 w 217"/>
              <a:gd name="T7" fmla="*/ 5 h 92"/>
              <a:gd name="T8" fmla="*/ 197 w 217"/>
              <a:gd name="T9" fmla="*/ 0 h 92"/>
              <a:gd name="T10" fmla="*/ 198 w 217"/>
              <a:gd name="T11" fmla="*/ 3 h 92"/>
              <a:gd name="T12" fmla="*/ 206 w 217"/>
              <a:gd name="T13" fmla="*/ 3 h 92"/>
              <a:gd name="T14" fmla="*/ 212 w 217"/>
              <a:gd name="T15" fmla="*/ 4 h 92"/>
              <a:gd name="T16" fmla="*/ 209 w 217"/>
              <a:gd name="T17" fmla="*/ 11 h 92"/>
              <a:gd name="T18" fmla="*/ 210 w 217"/>
              <a:gd name="T19" fmla="*/ 18 h 92"/>
              <a:gd name="T20" fmla="*/ 209 w 217"/>
              <a:gd name="T21" fmla="*/ 23 h 92"/>
              <a:gd name="T22" fmla="*/ 203 w 217"/>
              <a:gd name="T23" fmla="*/ 24 h 92"/>
              <a:gd name="T24" fmla="*/ 206 w 217"/>
              <a:gd name="T25" fmla="*/ 28 h 92"/>
              <a:gd name="T26" fmla="*/ 205 w 217"/>
              <a:gd name="T27" fmla="*/ 35 h 92"/>
              <a:gd name="T28" fmla="*/ 206 w 217"/>
              <a:gd name="T29" fmla="*/ 41 h 92"/>
              <a:gd name="T30" fmla="*/ 204 w 217"/>
              <a:gd name="T31" fmla="*/ 48 h 92"/>
              <a:gd name="T32" fmla="*/ 190 w 217"/>
              <a:gd name="T33" fmla="*/ 50 h 92"/>
              <a:gd name="T34" fmla="*/ 191 w 217"/>
              <a:gd name="T35" fmla="*/ 43 h 92"/>
              <a:gd name="T36" fmla="*/ 191 w 217"/>
              <a:gd name="T37" fmla="*/ 36 h 92"/>
              <a:gd name="T38" fmla="*/ 187 w 217"/>
              <a:gd name="T39" fmla="*/ 36 h 92"/>
              <a:gd name="T40" fmla="*/ 189 w 217"/>
              <a:gd name="T41" fmla="*/ 34 h 92"/>
              <a:gd name="T42" fmla="*/ 189 w 217"/>
              <a:gd name="T43" fmla="*/ 31 h 92"/>
              <a:gd name="T44" fmla="*/ 186 w 217"/>
              <a:gd name="T45" fmla="*/ 28 h 92"/>
              <a:gd name="T46" fmla="*/ 2 w 217"/>
              <a:gd name="T47" fmla="*/ 34 h 92"/>
              <a:gd name="T48" fmla="*/ 7 w 217"/>
              <a:gd name="T49" fmla="*/ 37 h 92"/>
              <a:gd name="T50" fmla="*/ 9 w 217"/>
              <a:gd name="T51" fmla="*/ 36 h 92"/>
              <a:gd name="T52" fmla="*/ 11 w 217"/>
              <a:gd name="T53" fmla="*/ 35 h 92"/>
              <a:gd name="T54" fmla="*/ 11 w 217"/>
              <a:gd name="T55" fmla="*/ 35 h 92"/>
              <a:gd name="T56" fmla="*/ 16 w 217"/>
              <a:gd name="T57" fmla="*/ 32 h 92"/>
              <a:gd name="T58" fmla="*/ 33 w 217"/>
              <a:gd name="T59" fmla="*/ 43 h 92"/>
              <a:gd name="T60" fmla="*/ 36 w 217"/>
              <a:gd name="T61" fmla="*/ 42 h 92"/>
              <a:gd name="T62" fmla="*/ 37 w 217"/>
              <a:gd name="T63" fmla="*/ 50 h 92"/>
              <a:gd name="T64" fmla="*/ 37 w 217"/>
              <a:gd name="T65" fmla="*/ 50 h 92"/>
              <a:gd name="T66" fmla="*/ 111 w 217"/>
              <a:gd name="T67" fmla="*/ 91 h 92"/>
              <a:gd name="T68" fmla="*/ 115 w 217"/>
              <a:gd name="T69"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92">
                <a:moveTo>
                  <a:pt x="186" y="28"/>
                </a:moveTo>
                <a:cubicBezTo>
                  <a:pt x="186" y="27"/>
                  <a:pt x="186" y="27"/>
                  <a:pt x="186" y="27"/>
                </a:cubicBezTo>
                <a:cubicBezTo>
                  <a:pt x="189" y="27"/>
                  <a:pt x="190" y="23"/>
                  <a:pt x="190" y="21"/>
                </a:cubicBezTo>
                <a:cubicBezTo>
                  <a:pt x="191" y="19"/>
                  <a:pt x="191" y="17"/>
                  <a:pt x="192" y="15"/>
                </a:cubicBezTo>
                <a:cubicBezTo>
                  <a:pt x="192" y="15"/>
                  <a:pt x="192" y="15"/>
                  <a:pt x="192" y="14"/>
                </a:cubicBezTo>
                <a:cubicBezTo>
                  <a:pt x="193" y="14"/>
                  <a:pt x="193" y="12"/>
                  <a:pt x="192" y="14"/>
                </a:cubicBezTo>
                <a:cubicBezTo>
                  <a:pt x="192" y="12"/>
                  <a:pt x="193" y="11"/>
                  <a:pt x="192" y="9"/>
                </a:cubicBezTo>
                <a:cubicBezTo>
                  <a:pt x="192" y="8"/>
                  <a:pt x="190" y="5"/>
                  <a:pt x="192" y="5"/>
                </a:cubicBezTo>
                <a:cubicBezTo>
                  <a:pt x="189" y="5"/>
                  <a:pt x="191" y="2"/>
                  <a:pt x="192" y="2"/>
                </a:cubicBezTo>
                <a:cubicBezTo>
                  <a:pt x="194" y="1"/>
                  <a:pt x="196" y="1"/>
                  <a:pt x="197" y="0"/>
                </a:cubicBezTo>
                <a:cubicBezTo>
                  <a:pt x="197" y="1"/>
                  <a:pt x="197" y="1"/>
                  <a:pt x="198" y="1"/>
                </a:cubicBezTo>
                <a:cubicBezTo>
                  <a:pt x="197" y="1"/>
                  <a:pt x="196" y="4"/>
                  <a:pt x="198" y="3"/>
                </a:cubicBezTo>
                <a:cubicBezTo>
                  <a:pt x="199" y="3"/>
                  <a:pt x="200" y="3"/>
                  <a:pt x="202" y="3"/>
                </a:cubicBezTo>
                <a:cubicBezTo>
                  <a:pt x="204" y="3"/>
                  <a:pt x="204" y="4"/>
                  <a:pt x="206" y="3"/>
                </a:cubicBezTo>
                <a:cubicBezTo>
                  <a:pt x="207" y="1"/>
                  <a:pt x="210" y="2"/>
                  <a:pt x="211" y="2"/>
                </a:cubicBezTo>
                <a:cubicBezTo>
                  <a:pt x="213" y="2"/>
                  <a:pt x="212" y="3"/>
                  <a:pt x="212" y="4"/>
                </a:cubicBezTo>
                <a:cubicBezTo>
                  <a:pt x="213" y="5"/>
                  <a:pt x="215" y="5"/>
                  <a:pt x="215" y="5"/>
                </a:cubicBezTo>
                <a:cubicBezTo>
                  <a:pt x="217" y="6"/>
                  <a:pt x="210" y="11"/>
                  <a:pt x="209" y="11"/>
                </a:cubicBezTo>
                <a:cubicBezTo>
                  <a:pt x="210" y="11"/>
                  <a:pt x="210" y="15"/>
                  <a:pt x="210" y="16"/>
                </a:cubicBezTo>
                <a:cubicBezTo>
                  <a:pt x="210" y="16"/>
                  <a:pt x="210" y="17"/>
                  <a:pt x="210" y="18"/>
                </a:cubicBezTo>
                <a:cubicBezTo>
                  <a:pt x="210" y="19"/>
                  <a:pt x="208" y="18"/>
                  <a:pt x="208" y="19"/>
                </a:cubicBezTo>
                <a:cubicBezTo>
                  <a:pt x="208" y="20"/>
                  <a:pt x="211" y="22"/>
                  <a:pt x="209" y="23"/>
                </a:cubicBezTo>
                <a:cubicBezTo>
                  <a:pt x="208" y="23"/>
                  <a:pt x="208" y="24"/>
                  <a:pt x="208" y="24"/>
                </a:cubicBezTo>
                <a:cubicBezTo>
                  <a:pt x="207" y="25"/>
                  <a:pt x="204" y="24"/>
                  <a:pt x="203" y="24"/>
                </a:cubicBezTo>
                <a:cubicBezTo>
                  <a:pt x="204" y="25"/>
                  <a:pt x="204" y="25"/>
                  <a:pt x="205" y="26"/>
                </a:cubicBezTo>
                <a:cubicBezTo>
                  <a:pt x="206" y="26"/>
                  <a:pt x="205" y="27"/>
                  <a:pt x="206" y="28"/>
                </a:cubicBezTo>
                <a:cubicBezTo>
                  <a:pt x="206" y="28"/>
                  <a:pt x="209" y="30"/>
                  <a:pt x="208" y="31"/>
                </a:cubicBezTo>
                <a:cubicBezTo>
                  <a:pt x="208" y="32"/>
                  <a:pt x="206" y="33"/>
                  <a:pt x="205" y="35"/>
                </a:cubicBezTo>
                <a:cubicBezTo>
                  <a:pt x="205" y="36"/>
                  <a:pt x="207" y="39"/>
                  <a:pt x="209" y="38"/>
                </a:cubicBezTo>
                <a:cubicBezTo>
                  <a:pt x="208" y="40"/>
                  <a:pt x="206" y="40"/>
                  <a:pt x="206" y="41"/>
                </a:cubicBezTo>
                <a:cubicBezTo>
                  <a:pt x="205" y="42"/>
                  <a:pt x="204" y="43"/>
                  <a:pt x="204" y="44"/>
                </a:cubicBezTo>
                <a:cubicBezTo>
                  <a:pt x="203" y="45"/>
                  <a:pt x="205" y="46"/>
                  <a:pt x="204" y="48"/>
                </a:cubicBezTo>
                <a:cubicBezTo>
                  <a:pt x="203" y="50"/>
                  <a:pt x="200" y="50"/>
                  <a:pt x="197" y="49"/>
                </a:cubicBezTo>
                <a:cubicBezTo>
                  <a:pt x="195" y="48"/>
                  <a:pt x="192" y="48"/>
                  <a:pt x="190" y="50"/>
                </a:cubicBezTo>
                <a:cubicBezTo>
                  <a:pt x="189" y="49"/>
                  <a:pt x="190" y="48"/>
                  <a:pt x="190" y="47"/>
                </a:cubicBezTo>
                <a:cubicBezTo>
                  <a:pt x="191" y="46"/>
                  <a:pt x="191" y="44"/>
                  <a:pt x="191" y="43"/>
                </a:cubicBezTo>
                <a:cubicBezTo>
                  <a:pt x="192" y="42"/>
                  <a:pt x="191" y="41"/>
                  <a:pt x="191" y="40"/>
                </a:cubicBezTo>
                <a:cubicBezTo>
                  <a:pt x="191" y="39"/>
                  <a:pt x="192" y="37"/>
                  <a:pt x="191" y="36"/>
                </a:cubicBezTo>
                <a:cubicBezTo>
                  <a:pt x="191" y="37"/>
                  <a:pt x="192" y="35"/>
                  <a:pt x="192" y="35"/>
                </a:cubicBezTo>
                <a:cubicBezTo>
                  <a:pt x="191" y="36"/>
                  <a:pt x="188" y="36"/>
                  <a:pt x="187" y="36"/>
                </a:cubicBezTo>
                <a:cubicBezTo>
                  <a:pt x="188" y="35"/>
                  <a:pt x="187" y="34"/>
                  <a:pt x="187" y="34"/>
                </a:cubicBezTo>
                <a:cubicBezTo>
                  <a:pt x="188" y="34"/>
                  <a:pt x="188" y="34"/>
                  <a:pt x="189" y="34"/>
                </a:cubicBezTo>
                <a:cubicBezTo>
                  <a:pt x="189" y="33"/>
                  <a:pt x="189" y="33"/>
                  <a:pt x="190" y="33"/>
                </a:cubicBezTo>
                <a:cubicBezTo>
                  <a:pt x="190" y="33"/>
                  <a:pt x="189" y="32"/>
                  <a:pt x="189" y="31"/>
                </a:cubicBezTo>
                <a:cubicBezTo>
                  <a:pt x="189" y="32"/>
                  <a:pt x="187" y="34"/>
                  <a:pt x="185" y="34"/>
                </a:cubicBezTo>
                <a:cubicBezTo>
                  <a:pt x="183" y="32"/>
                  <a:pt x="186" y="29"/>
                  <a:pt x="186" y="28"/>
                </a:cubicBezTo>
                <a:moveTo>
                  <a:pt x="3" y="35"/>
                </a:moveTo>
                <a:cubicBezTo>
                  <a:pt x="2" y="35"/>
                  <a:pt x="0" y="34"/>
                  <a:pt x="2" y="34"/>
                </a:cubicBezTo>
                <a:cubicBezTo>
                  <a:pt x="3" y="34"/>
                  <a:pt x="4" y="35"/>
                  <a:pt x="3" y="35"/>
                </a:cubicBezTo>
                <a:moveTo>
                  <a:pt x="7" y="37"/>
                </a:moveTo>
                <a:cubicBezTo>
                  <a:pt x="6" y="36"/>
                  <a:pt x="5" y="36"/>
                  <a:pt x="4" y="36"/>
                </a:cubicBezTo>
                <a:cubicBezTo>
                  <a:pt x="4" y="34"/>
                  <a:pt x="8" y="36"/>
                  <a:pt x="9" y="36"/>
                </a:cubicBezTo>
                <a:cubicBezTo>
                  <a:pt x="8" y="36"/>
                  <a:pt x="7" y="36"/>
                  <a:pt x="7" y="37"/>
                </a:cubicBezTo>
                <a:moveTo>
                  <a:pt x="11" y="35"/>
                </a:moveTo>
                <a:cubicBezTo>
                  <a:pt x="9" y="35"/>
                  <a:pt x="7" y="34"/>
                  <a:pt x="7" y="33"/>
                </a:cubicBezTo>
                <a:cubicBezTo>
                  <a:pt x="8" y="34"/>
                  <a:pt x="10" y="34"/>
                  <a:pt x="11" y="35"/>
                </a:cubicBezTo>
                <a:moveTo>
                  <a:pt x="17" y="34"/>
                </a:moveTo>
                <a:cubicBezTo>
                  <a:pt x="16" y="34"/>
                  <a:pt x="14" y="33"/>
                  <a:pt x="16" y="32"/>
                </a:cubicBezTo>
                <a:cubicBezTo>
                  <a:pt x="17" y="32"/>
                  <a:pt x="19" y="34"/>
                  <a:pt x="17" y="34"/>
                </a:cubicBezTo>
                <a:moveTo>
                  <a:pt x="33" y="43"/>
                </a:moveTo>
                <a:cubicBezTo>
                  <a:pt x="32" y="43"/>
                  <a:pt x="29" y="42"/>
                  <a:pt x="30" y="41"/>
                </a:cubicBezTo>
                <a:cubicBezTo>
                  <a:pt x="32" y="43"/>
                  <a:pt x="34" y="41"/>
                  <a:pt x="36" y="42"/>
                </a:cubicBezTo>
                <a:cubicBezTo>
                  <a:pt x="36" y="43"/>
                  <a:pt x="34" y="43"/>
                  <a:pt x="33" y="43"/>
                </a:cubicBezTo>
                <a:moveTo>
                  <a:pt x="37" y="50"/>
                </a:moveTo>
                <a:cubicBezTo>
                  <a:pt x="37" y="50"/>
                  <a:pt x="36" y="50"/>
                  <a:pt x="36" y="50"/>
                </a:cubicBezTo>
                <a:cubicBezTo>
                  <a:pt x="37" y="49"/>
                  <a:pt x="37" y="50"/>
                  <a:pt x="37" y="50"/>
                </a:cubicBezTo>
                <a:moveTo>
                  <a:pt x="114" y="92"/>
                </a:moveTo>
                <a:cubicBezTo>
                  <a:pt x="113" y="92"/>
                  <a:pt x="112" y="91"/>
                  <a:pt x="111" y="91"/>
                </a:cubicBezTo>
                <a:cubicBezTo>
                  <a:pt x="111" y="90"/>
                  <a:pt x="112" y="89"/>
                  <a:pt x="112" y="90"/>
                </a:cubicBezTo>
                <a:cubicBezTo>
                  <a:pt x="113" y="91"/>
                  <a:pt x="114" y="90"/>
                  <a:pt x="115" y="90"/>
                </a:cubicBezTo>
                <a:cubicBezTo>
                  <a:pt x="116" y="91"/>
                  <a:pt x="115" y="92"/>
                  <a:pt x="114" y="9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7" name="Freeform 99">
            <a:extLst>
              <a:ext uri="{FF2B5EF4-FFF2-40B4-BE49-F238E27FC236}">
                <a16:creationId xmlns:a16="http://schemas.microsoft.com/office/drawing/2014/main" id="{55F8ADB7-4D49-1242-B81B-95736E931781}"/>
              </a:ext>
            </a:extLst>
          </p:cNvPr>
          <p:cNvSpPr>
            <a:spLocks/>
          </p:cNvSpPr>
          <p:nvPr/>
        </p:nvSpPr>
        <p:spPr bwMode="auto">
          <a:xfrm>
            <a:off x="3505271" y="4203634"/>
            <a:ext cx="350747" cy="612196"/>
          </a:xfrm>
          <a:custGeom>
            <a:avLst/>
            <a:gdLst>
              <a:gd name="T0" fmla="*/ 0 w 116"/>
              <a:gd name="T1" fmla="*/ 104 h 160"/>
              <a:gd name="T2" fmla="*/ 4 w 116"/>
              <a:gd name="T3" fmla="*/ 98 h 160"/>
              <a:gd name="T4" fmla="*/ 11 w 116"/>
              <a:gd name="T5" fmla="*/ 95 h 160"/>
              <a:gd name="T6" fmla="*/ 13 w 116"/>
              <a:gd name="T7" fmla="*/ 90 h 160"/>
              <a:gd name="T8" fmla="*/ 18 w 116"/>
              <a:gd name="T9" fmla="*/ 84 h 160"/>
              <a:gd name="T10" fmla="*/ 17 w 116"/>
              <a:gd name="T11" fmla="*/ 82 h 160"/>
              <a:gd name="T12" fmla="*/ 16 w 116"/>
              <a:gd name="T13" fmla="*/ 81 h 160"/>
              <a:gd name="T14" fmla="*/ 17 w 116"/>
              <a:gd name="T15" fmla="*/ 76 h 160"/>
              <a:gd name="T16" fmla="*/ 15 w 116"/>
              <a:gd name="T17" fmla="*/ 66 h 160"/>
              <a:gd name="T18" fmla="*/ 16 w 116"/>
              <a:gd name="T19" fmla="*/ 59 h 160"/>
              <a:gd name="T20" fmla="*/ 12 w 116"/>
              <a:gd name="T21" fmla="*/ 51 h 160"/>
              <a:gd name="T22" fmla="*/ 13 w 116"/>
              <a:gd name="T23" fmla="*/ 45 h 160"/>
              <a:gd name="T24" fmla="*/ 17 w 116"/>
              <a:gd name="T25" fmla="*/ 41 h 160"/>
              <a:gd name="T26" fmla="*/ 19 w 116"/>
              <a:gd name="T27" fmla="*/ 40 h 160"/>
              <a:gd name="T28" fmla="*/ 21 w 116"/>
              <a:gd name="T29" fmla="*/ 38 h 160"/>
              <a:gd name="T30" fmla="*/ 29 w 116"/>
              <a:gd name="T31" fmla="*/ 29 h 160"/>
              <a:gd name="T32" fmla="*/ 32 w 116"/>
              <a:gd name="T33" fmla="*/ 26 h 160"/>
              <a:gd name="T34" fmla="*/ 33 w 116"/>
              <a:gd name="T35" fmla="*/ 21 h 160"/>
              <a:gd name="T36" fmla="*/ 36 w 116"/>
              <a:gd name="T37" fmla="*/ 16 h 160"/>
              <a:gd name="T38" fmla="*/ 45 w 116"/>
              <a:gd name="T39" fmla="*/ 14 h 160"/>
              <a:gd name="T40" fmla="*/ 46 w 116"/>
              <a:gd name="T41" fmla="*/ 13 h 160"/>
              <a:gd name="T42" fmla="*/ 60 w 116"/>
              <a:gd name="T43" fmla="*/ 7 h 160"/>
              <a:gd name="T44" fmla="*/ 67 w 116"/>
              <a:gd name="T45" fmla="*/ 3 h 160"/>
              <a:gd name="T46" fmla="*/ 74 w 116"/>
              <a:gd name="T47" fmla="*/ 1 h 160"/>
              <a:gd name="T48" fmla="*/ 65 w 116"/>
              <a:gd name="T49" fmla="*/ 12 h 160"/>
              <a:gd name="T50" fmla="*/ 59 w 116"/>
              <a:gd name="T51" fmla="*/ 18 h 160"/>
              <a:gd name="T52" fmla="*/ 54 w 116"/>
              <a:gd name="T53" fmla="*/ 31 h 160"/>
              <a:gd name="T54" fmla="*/ 58 w 116"/>
              <a:gd name="T55" fmla="*/ 32 h 160"/>
              <a:gd name="T56" fmla="*/ 63 w 116"/>
              <a:gd name="T57" fmla="*/ 43 h 160"/>
              <a:gd name="T58" fmla="*/ 68 w 116"/>
              <a:gd name="T59" fmla="*/ 52 h 160"/>
              <a:gd name="T60" fmla="*/ 75 w 116"/>
              <a:gd name="T61" fmla="*/ 52 h 160"/>
              <a:gd name="T62" fmla="*/ 83 w 116"/>
              <a:gd name="T63" fmla="*/ 53 h 160"/>
              <a:gd name="T64" fmla="*/ 88 w 116"/>
              <a:gd name="T65" fmla="*/ 56 h 160"/>
              <a:gd name="T66" fmla="*/ 93 w 116"/>
              <a:gd name="T67" fmla="*/ 60 h 160"/>
              <a:gd name="T68" fmla="*/ 102 w 116"/>
              <a:gd name="T69" fmla="*/ 60 h 160"/>
              <a:gd name="T70" fmla="*/ 110 w 116"/>
              <a:gd name="T71" fmla="*/ 62 h 160"/>
              <a:gd name="T72" fmla="*/ 107 w 116"/>
              <a:gd name="T73" fmla="*/ 67 h 160"/>
              <a:gd name="T74" fmla="*/ 108 w 116"/>
              <a:gd name="T75" fmla="*/ 81 h 160"/>
              <a:gd name="T76" fmla="*/ 106 w 116"/>
              <a:gd name="T77" fmla="*/ 93 h 160"/>
              <a:gd name="T78" fmla="*/ 112 w 116"/>
              <a:gd name="T79" fmla="*/ 98 h 160"/>
              <a:gd name="T80" fmla="*/ 115 w 116"/>
              <a:gd name="T81" fmla="*/ 104 h 160"/>
              <a:gd name="T82" fmla="*/ 114 w 116"/>
              <a:gd name="T83" fmla="*/ 106 h 160"/>
              <a:gd name="T84" fmla="*/ 105 w 116"/>
              <a:gd name="T85" fmla="*/ 102 h 160"/>
              <a:gd name="T86" fmla="*/ 99 w 116"/>
              <a:gd name="T87" fmla="*/ 103 h 160"/>
              <a:gd name="T88" fmla="*/ 88 w 116"/>
              <a:gd name="T89" fmla="*/ 103 h 160"/>
              <a:gd name="T90" fmla="*/ 94 w 116"/>
              <a:gd name="T91" fmla="*/ 111 h 160"/>
              <a:gd name="T92" fmla="*/ 91 w 116"/>
              <a:gd name="T93" fmla="*/ 113 h 160"/>
              <a:gd name="T94" fmla="*/ 87 w 116"/>
              <a:gd name="T95" fmla="*/ 123 h 160"/>
              <a:gd name="T96" fmla="*/ 91 w 116"/>
              <a:gd name="T97" fmla="*/ 129 h 160"/>
              <a:gd name="T98" fmla="*/ 86 w 116"/>
              <a:gd name="T99" fmla="*/ 160 h 160"/>
              <a:gd name="T100" fmla="*/ 80 w 116"/>
              <a:gd name="T101" fmla="*/ 156 h 160"/>
              <a:gd name="T102" fmla="*/ 85 w 116"/>
              <a:gd name="T103" fmla="*/ 145 h 160"/>
              <a:gd name="T104" fmla="*/ 79 w 116"/>
              <a:gd name="T105" fmla="*/ 141 h 160"/>
              <a:gd name="T106" fmla="*/ 71 w 116"/>
              <a:gd name="T107" fmla="*/ 141 h 160"/>
              <a:gd name="T108" fmla="*/ 61 w 116"/>
              <a:gd name="T109" fmla="*/ 143 h 160"/>
              <a:gd name="T110" fmla="*/ 57 w 116"/>
              <a:gd name="T111" fmla="*/ 138 h 160"/>
              <a:gd name="T112" fmla="*/ 52 w 116"/>
              <a:gd name="T113" fmla="*/ 133 h 160"/>
              <a:gd name="T114" fmla="*/ 47 w 116"/>
              <a:gd name="T115" fmla="*/ 130 h 160"/>
              <a:gd name="T116" fmla="*/ 38 w 116"/>
              <a:gd name="T117" fmla="*/ 120 h 160"/>
              <a:gd name="T118" fmla="*/ 35 w 116"/>
              <a:gd name="T119" fmla="*/ 121 h 160"/>
              <a:gd name="T120" fmla="*/ 25 w 116"/>
              <a:gd name="T121" fmla="*/ 117 h 160"/>
              <a:gd name="T122" fmla="*/ 15 w 116"/>
              <a:gd name="T123" fmla="*/ 113 h 160"/>
              <a:gd name="T124" fmla="*/ 6 w 116"/>
              <a:gd name="T125"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160">
                <a:moveTo>
                  <a:pt x="1" y="104"/>
                </a:moveTo>
                <a:cubicBezTo>
                  <a:pt x="0" y="104"/>
                  <a:pt x="0" y="104"/>
                  <a:pt x="0" y="104"/>
                </a:cubicBezTo>
                <a:cubicBezTo>
                  <a:pt x="1" y="102"/>
                  <a:pt x="3" y="102"/>
                  <a:pt x="5" y="102"/>
                </a:cubicBezTo>
                <a:cubicBezTo>
                  <a:pt x="5" y="101"/>
                  <a:pt x="3" y="99"/>
                  <a:pt x="4" y="98"/>
                </a:cubicBezTo>
                <a:cubicBezTo>
                  <a:pt x="5" y="95"/>
                  <a:pt x="8" y="96"/>
                  <a:pt x="10" y="95"/>
                </a:cubicBezTo>
                <a:cubicBezTo>
                  <a:pt x="10" y="95"/>
                  <a:pt x="10" y="94"/>
                  <a:pt x="11" y="95"/>
                </a:cubicBezTo>
                <a:cubicBezTo>
                  <a:pt x="11" y="95"/>
                  <a:pt x="12" y="95"/>
                  <a:pt x="12" y="94"/>
                </a:cubicBezTo>
                <a:cubicBezTo>
                  <a:pt x="12" y="93"/>
                  <a:pt x="14" y="91"/>
                  <a:pt x="13" y="90"/>
                </a:cubicBezTo>
                <a:cubicBezTo>
                  <a:pt x="15" y="90"/>
                  <a:pt x="15" y="88"/>
                  <a:pt x="16" y="87"/>
                </a:cubicBezTo>
                <a:cubicBezTo>
                  <a:pt x="16" y="86"/>
                  <a:pt x="17" y="85"/>
                  <a:pt x="18" y="84"/>
                </a:cubicBezTo>
                <a:cubicBezTo>
                  <a:pt x="17" y="83"/>
                  <a:pt x="19" y="83"/>
                  <a:pt x="19" y="82"/>
                </a:cubicBezTo>
                <a:cubicBezTo>
                  <a:pt x="18" y="82"/>
                  <a:pt x="17" y="83"/>
                  <a:pt x="17" y="82"/>
                </a:cubicBezTo>
                <a:cubicBezTo>
                  <a:pt x="17" y="82"/>
                  <a:pt x="18" y="81"/>
                  <a:pt x="18" y="81"/>
                </a:cubicBezTo>
                <a:cubicBezTo>
                  <a:pt x="17" y="80"/>
                  <a:pt x="16" y="82"/>
                  <a:pt x="16" y="81"/>
                </a:cubicBezTo>
                <a:cubicBezTo>
                  <a:pt x="15" y="79"/>
                  <a:pt x="16" y="79"/>
                  <a:pt x="17" y="79"/>
                </a:cubicBezTo>
                <a:cubicBezTo>
                  <a:pt x="16" y="79"/>
                  <a:pt x="16" y="76"/>
                  <a:pt x="17" y="76"/>
                </a:cubicBezTo>
                <a:cubicBezTo>
                  <a:pt x="17" y="74"/>
                  <a:pt x="17" y="72"/>
                  <a:pt x="16" y="70"/>
                </a:cubicBezTo>
                <a:cubicBezTo>
                  <a:pt x="16" y="68"/>
                  <a:pt x="15" y="67"/>
                  <a:pt x="15" y="66"/>
                </a:cubicBezTo>
                <a:cubicBezTo>
                  <a:pt x="15" y="65"/>
                  <a:pt x="18" y="65"/>
                  <a:pt x="17" y="63"/>
                </a:cubicBezTo>
                <a:cubicBezTo>
                  <a:pt x="17" y="62"/>
                  <a:pt x="14" y="60"/>
                  <a:pt x="16" y="59"/>
                </a:cubicBezTo>
                <a:cubicBezTo>
                  <a:pt x="17" y="59"/>
                  <a:pt x="16" y="56"/>
                  <a:pt x="15" y="55"/>
                </a:cubicBezTo>
                <a:cubicBezTo>
                  <a:pt x="14" y="54"/>
                  <a:pt x="13" y="52"/>
                  <a:pt x="12" y="51"/>
                </a:cubicBezTo>
                <a:cubicBezTo>
                  <a:pt x="11" y="50"/>
                  <a:pt x="12" y="49"/>
                  <a:pt x="12" y="48"/>
                </a:cubicBezTo>
                <a:cubicBezTo>
                  <a:pt x="13" y="47"/>
                  <a:pt x="12" y="46"/>
                  <a:pt x="13" y="45"/>
                </a:cubicBezTo>
                <a:cubicBezTo>
                  <a:pt x="13" y="46"/>
                  <a:pt x="14" y="47"/>
                  <a:pt x="14" y="47"/>
                </a:cubicBezTo>
                <a:cubicBezTo>
                  <a:pt x="16" y="46"/>
                  <a:pt x="18" y="44"/>
                  <a:pt x="17" y="41"/>
                </a:cubicBezTo>
                <a:cubicBezTo>
                  <a:pt x="16" y="39"/>
                  <a:pt x="15" y="38"/>
                  <a:pt x="16" y="36"/>
                </a:cubicBezTo>
                <a:cubicBezTo>
                  <a:pt x="17" y="37"/>
                  <a:pt x="18" y="39"/>
                  <a:pt x="19" y="40"/>
                </a:cubicBezTo>
                <a:cubicBezTo>
                  <a:pt x="20" y="41"/>
                  <a:pt x="22" y="41"/>
                  <a:pt x="20" y="43"/>
                </a:cubicBezTo>
                <a:cubicBezTo>
                  <a:pt x="23" y="45"/>
                  <a:pt x="21" y="38"/>
                  <a:pt x="21" y="38"/>
                </a:cubicBezTo>
                <a:cubicBezTo>
                  <a:pt x="20" y="36"/>
                  <a:pt x="26" y="34"/>
                  <a:pt x="27" y="33"/>
                </a:cubicBezTo>
                <a:cubicBezTo>
                  <a:pt x="27" y="32"/>
                  <a:pt x="28" y="30"/>
                  <a:pt x="29" y="29"/>
                </a:cubicBezTo>
                <a:cubicBezTo>
                  <a:pt x="30" y="29"/>
                  <a:pt x="32" y="29"/>
                  <a:pt x="33" y="28"/>
                </a:cubicBezTo>
                <a:cubicBezTo>
                  <a:pt x="33" y="27"/>
                  <a:pt x="32" y="27"/>
                  <a:pt x="32" y="26"/>
                </a:cubicBezTo>
                <a:cubicBezTo>
                  <a:pt x="33" y="25"/>
                  <a:pt x="33" y="23"/>
                  <a:pt x="34" y="22"/>
                </a:cubicBezTo>
                <a:cubicBezTo>
                  <a:pt x="32" y="22"/>
                  <a:pt x="33" y="21"/>
                  <a:pt x="33" y="21"/>
                </a:cubicBezTo>
                <a:cubicBezTo>
                  <a:pt x="34" y="20"/>
                  <a:pt x="34" y="19"/>
                  <a:pt x="34" y="19"/>
                </a:cubicBezTo>
                <a:cubicBezTo>
                  <a:pt x="34" y="17"/>
                  <a:pt x="36" y="17"/>
                  <a:pt x="36" y="16"/>
                </a:cubicBezTo>
                <a:cubicBezTo>
                  <a:pt x="36" y="16"/>
                  <a:pt x="39" y="13"/>
                  <a:pt x="40" y="13"/>
                </a:cubicBezTo>
                <a:cubicBezTo>
                  <a:pt x="42" y="13"/>
                  <a:pt x="43" y="14"/>
                  <a:pt x="45" y="14"/>
                </a:cubicBezTo>
                <a:cubicBezTo>
                  <a:pt x="43" y="14"/>
                  <a:pt x="44" y="15"/>
                  <a:pt x="42" y="15"/>
                </a:cubicBezTo>
                <a:cubicBezTo>
                  <a:pt x="44" y="18"/>
                  <a:pt x="45" y="14"/>
                  <a:pt x="46" y="13"/>
                </a:cubicBezTo>
                <a:cubicBezTo>
                  <a:pt x="46" y="10"/>
                  <a:pt x="48" y="10"/>
                  <a:pt x="51" y="11"/>
                </a:cubicBezTo>
                <a:cubicBezTo>
                  <a:pt x="56" y="12"/>
                  <a:pt x="57" y="9"/>
                  <a:pt x="60" y="7"/>
                </a:cubicBezTo>
                <a:cubicBezTo>
                  <a:pt x="62" y="6"/>
                  <a:pt x="67" y="5"/>
                  <a:pt x="65" y="2"/>
                </a:cubicBezTo>
                <a:cubicBezTo>
                  <a:pt x="66" y="2"/>
                  <a:pt x="68" y="1"/>
                  <a:pt x="67" y="3"/>
                </a:cubicBezTo>
                <a:cubicBezTo>
                  <a:pt x="68" y="2"/>
                  <a:pt x="67" y="1"/>
                  <a:pt x="69" y="1"/>
                </a:cubicBezTo>
                <a:cubicBezTo>
                  <a:pt x="71" y="0"/>
                  <a:pt x="72" y="0"/>
                  <a:pt x="74" y="1"/>
                </a:cubicBezTo>
                <a:cubicBezTo>
                  <a:pt x="79" y="5"/>
                  <a:pt x="68" y="6"/>
                  <a:pt x="67" y="8"/>
                </a:cubicBezTo>
                <a:cubicBezTo>
                  <a:pt x="66" y="9"/>
                  <a:pt x="66" y="11"/>
                  <a:pt x="65" y="12"/>
                </a:cubicBezTo>
                <a:cubicBezTo>
                  <a:pt x="64" y="12"/>
                  <a:pt x="63" y="12"/>
                  <a:pt x="62" y="13"/>
                </a:cubicBezTo>
                <a:cubicBezTo>
                  <a:pt x="61" y="14"/>
                  <a:pt x="60" y="16"/>
                  <a:pt x="59" y="18"/>
                </a:cubicBezTo>
                <a:cubicBezTo>
                  <a:pt x="58" y="20"/>
                  <a:pt x="58" y="22"/>
                  <a:pt x="58" y="24"/>
                </a:cubicBezTo>
                <a:cubicBezTo>
                  <a:pt x="57" y="27"/>
                  <a:pt x="56" y="30"/>
                  <a:pt x="54" y="31"/>
                </a:cubicBezTo>
                <a:cubicBezTo>
                  <a:pt x="56" y="31"/>
                  <a:pt x="57" y="31"/>
                  <a:pt x="58" y="30"/>
                </a:cubicBezTo>
                <a:cubicBezTo>
                  <a:pt x="58" y="31"/>
                  <a:pt x="58" y="31"/>
                  <a:pt x="58" y="32"/>
                </a:cubicBezTo>
                <a:cubicBezTo>
                  <a:pt x="61" y="31"/>
                  <a:pt x="60" y="35"/>
                  <a:pt x="61" y="37"/>
                </a:cubicBezTo>
                <a:cubicBezTo>
                  <a:pt x="63" y="39"/>
                  <a:pt x="64" y="41"/>
                  <a:pt x="63" y="43"/>
                </a:cubicBezTo>
                <a:cubicBezTo>
                  <a:pt x="63" y="45"/>
                  <a:pt x="62" y="48"/>
                  <a:pt x="64" y="48"/>
                </a:cubicBezTo>
                <a:cubicBezTo>
                  <a:pt x="66" y="49"/>
                  <a:pt x="65" y="52"/>
                  <a:pt x="68" y="52"/>
                </a:cubicBezTo>
                <a:cubicBezTo>
                  <a:pt x="69" y="52"/>
                  <a:pt x="70" y="52"/>
                  <a:pt x="71" y="52"/>
                </a:cubicBezTo>
                <a:cubicBezTo>
                  <a:pt x="72" y="52"/>
                  <a:pt x="74" y="52"/>
                  <a:pt x="75" y="52"/>
                </a:cubicBezTo>
                <a:cubicBezTo>
                  <a:pt x="77" y="52"/>
                  <a:pt x="78" y="51"/>
                  <a:pt x="79" y="51"/>
                </a:cubicBezTo>
                <a:cubicBezTo>
                  <a:pt x="80" y="51"/>
                  <a:pt x="81" y="52"/>
                  <a:pt x="83" y="53"/>
                </a:cubicBezTo>
                <a:cubicBezTo>
                  <a:pt x="84" y="53"/>
                  <a:pt x="84" y="52"/>
                  <a:pt x="85" y="53"/>
                </a:cubicBezTo>
                <a:cubicBezTo>
                  <a:pt x="86" y="54"/>
                  <a:pt x="87" y="55"/>
                  <a:pt x="88" y="56"/>
                </a:cubicBezTo>
                <a:cubicBezTo>
                  <a:pt x="89" y="57"/>
                  <a:pt x="89" y="58"/>
                  <a:pt x="90" y="59"/>
                </a:cubicBezTo>
                <a:cubicBezTo>
                  <a:pt x="91" y="60"/>
                  <a:pt x="91" y="60"/>
                  <a:pt x="93" y="60"/>
                </a:cubicBezTo>
                <a:cubicBezTo>
                  <a:pt x="94" y="61"/>
                  <a:pt x="96" y="60"/>
                  <a:pt x="99" y="60"/>
                </a:cubicBezTo>
                <a:cubicBezTo>
                  <a:pt x="99" y="61"/>
                  <a:pt x="101" y="60"/>
                  <a:pt x="102" y="60"/>
                </a:cubicBezTo>
                <a:cubicBezTo>
                  <a:pt x="104" y="60"/>
                  <a:pt x="105" y="60"/>
                  <a:pt x="106" y="59"/>
                </a:cubicBezTo>
                <a:cubicBezTo>
                  <a:pt x="108" y="58"/>
                  <a:pt x="111" y="60"/>
                  <a:pt x="110" y="62"/>
                </a:cubicBezTo>
                <a:cubicBezTo>
                  <a:pt x="110" y="63"/>
                  <a:pt x="109" y="63"/>
                  <a:pt x="108" y="64"/>
                </a:cubicBezTo>
                <a:cubicBezTo>
                  <a:pt x="108" y="66"/>
                  <a:pt x="109" y="66"/>
                  <a:pt x="107" y="67"/>
                </a:cubicBezTo>
                <a:cubicBezTo>
                  <a:pt x="106" y="68"/>
                  <a:pt x="107" y="73"/>
                  <a:pt x="107" y="75"/>
                </a:cubicBezTo>
                <a:cubicBezTo>
                  <a:pt x="106" y="77"/>
                  <a:pt x="107" y="79"/>
                  <a:pt x="108" y="81"/>
                </a:cubicBezTo>
                <a:cubicBezTo>
                  <a:pt x="108" y="83"/>
                  <a:pt x="112" y="85"/>
                  <a:pt x="111" y="87"/>
                </a:cubicBezTo>
                <a:cubicBezTo>
                  <a:pt x="111" y="89"/>
                  <a:pt x="106" y="90"/>
                  <a:pt x="106" y="93"/>
                </a:cubicBezTo>
                <a:cubicBezTo>
                  <a:pt x="108" y="92"/>
                  <a:pt x="112" y="96"/>
                  <a:pt x="113" y="97"/>
                </a:cubicBezTo>
                <a:cubicBezTo>
                  <a:pt x="112" y="98"/>
                  <a:pt x="112" y="98"/>
                  <a:pt x="112" y="98"/>
                </a:cubicBezTo>
                <a:cubicBezTo>
                  <a:pt x="113" y="99"/>
                  <a:pt x="113" y="99"/>
                  <a:pt x="113" y="100"/>
                </a:cubicBezTo>
                <a:cubicBezTo>
                  <a:pt x="113" y="101"/>
                  <a:pt x="114" y="103"/>
                  <a:pt x="115" y="104"/>
                </a:cubicBezTo>
                <a:cubicBezTo>
                  <a:pt x="115" y="105"/>
                  <a:pt x="116" y="108"/>
                  <a:pt x="115" y="108"/>
                </a:cubicBezTo>
                <a:cubicBezTo>
                  <a:pt x="113" y="108"/>
                  <a:pt x="114" y="107"/>
                  <a:pt x="114" y="106"/>
                </a:cubicBezTo>
                <a:cubicBezTo>
                  <a:pt x="114" y="105"/>
                  <a:pt x="112" y="98"/>
                  <a:pt x="110" y="99"/>
                </a:cubicBezTo>
                <a:cubicBezTo>
                  <a:pt x="109" y="100"/>
                  <a:pt x="106" y="105"/>
                  <a:pt x="105" y="102"/>
                </a:cubicBezTo>
                <a:cubicBezTo>
                  <a:pt x="104" y="101"/>
                  <a:pt x="102" y="100"/>
                  <a:pt x="103" y="102"/>
                </a:cubicBezTo>
                <a:cubicBezTo>
                  <a:pt x="103" y="104"/>
                  <a:pt x="100" y="103"/>
                  <a:pt x="99" y="103"/>
                </a:cubicBezTo>
                <a:cubicBezTo>
                  <a:pt x="97" y="103"/>
                  <a:pt x="94" y="103"/>
                  <a:pt x="92" y="103"/>
                </a:cubicBezTo>
                <a:cubicBezTo>
                  <a:pt x="91" y="103"/>
                  <a:pt x="89" y="102"/>
                  <a:pt x="88" y="103"/>
                </a:cubicBezTo>
                <a:cubicBezTo>
                  <a:pt x="86" y="104"/>
                  <a:pt x="88" y="108"/>
                  <a:pt x="87" y="109"/>
                </a:cubicBezTo>
                <a:cubicBezTo>
                  <a:pt x="89" y="108"/>
                  <a:pt x="93" y="109"/>
                  <a:pt x="94" y="111"/>
                </a:cubicBezTo>
                <a:cubicBezTo>
                  <a:pt x="94" y="112"/>
                  <a:pt x="94" y="114"/>
                  <a:pt x="93" y="113"/>
                </a:cubicBezTo>
                <a:cubicBezTo>
                  <a:pt x="92" y="113"/>
                  <a:pt x="92" y="112"/>
                  <a:pt x="91" y="113"/>
                </a:cubicBezTo>
                <a:cubicBezTo>
                  <a:pt x="89" y="113"/>
                  <a:pt x="86" y="113"/>
                  <a:pt x="85" y="115"/>
                </a:cubicBezTo>
                <a:cubicBezTo>
                  <a:pt x="85" y="118"/>
                  <a:pt x="85" y="121"/>
                  <a:pt x="87" y="123"/>
                </a:cubicBezTo>
                <a:cubicBezTo>
                  <a:pt x="89" y="124"/>
                  <a:pt x="90" y="125"/>
                  <a:pt x="90" y="126"/>
                </a:cubicBezTo>
                <a:cubicBezTo>
                  <a:pt x="90" y="128"/>
                  <a:pt x="91" y="128"/>
                  <a:pt x="91" y="129"/>
                </a:cubicBezTo>
                <a:cubicBezTo>
                  <a:pt x="93" y="132"/>
                  <a:pt x="91" y="136"/>
                  <a:pt x="90" y="139"/>
                </a:cubicBezTo>
                <a:cubicBezTo>
                  <a:pt x="89" y="146"/>
                  <a:pt x="89" y="154"/>
                  <a:pt x="86" y="160"/>
                </a:cubicBezTo>
                <a:cubicBezTo>
                  <a:pt x="86" y="159"/>
                  <a:pt x="85" y="158"/>
                  <a:pt x="84" y="157"/>
                </a:cubicBezTo>
                <a:cubicBezTo>
                  <a:pt x="83" y="156"/>
                  <a:pt x="81" y="157"/>
                  <a:pt x="80" y="156"/>
                </a:cubicBezTo>
                <a:cubicBezTo>
                  <a:pt x="79" y="156"/>
                  <a:pt x="82" y="151"/>
                  <a:pt x="82" y="150"/>
                </a:cubicBezTo>
                <a:cubicBezTo>
                  <a:pt x="83" y="149"/>
                  <a:pt x="86" y="147"/>
                  <a:pt x="85" y="145"/>
                </a:cubicBezTo>
                <a:cubicBezTo>
                  <a:pt x="84" y="145"/>
                  <a:pt x="83" y="143"/>
                  <a:pt x="82" y="144"/>
                </a:cubicBezTo>
                <a:cubicBezTo>
                  <a:pt x="81" y="144"/>
                  <a:pt x="80" y="142"/>
                  <a:pt x="79" y="141"/>
                </a:cubicBezTo>
                <a:cubicBezTo>
                  <a:pt x="77" y="141"/>
                  <a:pt x="77" y="141"/>
                  <a:pt x="75" y="142"/>
                </a:cubicBezTo>
                <a:cubicBezTo>
                  <a:pt x="73" y="143"/>
                  <a:pt x="72" y="142"/>
                  <a:pt x="71" y="141"/>
                </a:cubicBezTo>
                <a:cubicBezTo>
                  <a:pt x="69" y="140"/>
                  <a:pt x="67" y="143"/>
                  <a:pt x="65" y="143"/>
                </a:cubicBezTo>
                <a:cubicBezTo>
                  <a:pt x="64" y="144"/>
                  <a:pt x="62" y="143"/>
                  <a:pt x="61" y="143"/>
                </a:cubicBezTo>
                <a:cubicBezTo>
                  <a:pt x="59" y="143"/>
                  <a:pt x="58" y="143"/>
                  <a:pt x="57" y="142"/>
                </a:cubicBezTo>
                <a:cubicBezTo>
                  <a:pt x="56" y="141"/>
                  <a:pt x="57" y="140"/>
                  <a:pt x="57" y="138"/>
                </a:cubicBezTo>
                <a:cubicBezTo>
                  <a:pt x="56" y="137"/>
                  <a:pt x="53" y="138"/>
                  <a:pt x="53" y="136"/>
                </a:cubicBezTo>
                <a:cubicBezTo>
                  <a:pt x="53" y="135"/>
                  <a:pt x="53" y="134"/>
                  <a:pt x="52" y="133"/>
                </a:cubicBezTo>
                <a:cubicBezTo>
                  <a:pt x="52" y="132"/>
                  <a:pt x="50" y="132"/>
                  <a:pt x="49" y="131"/>
                </a:cubicBezTo>
                <a:cubicBezTo>
                  <a:pt x="48" y="130"/>
                  <a:pt x="48" y="130"/>
                  <a:pt x="47" y="130"/>
                </a:cubicBezTo>
                <a:cubicBezTo>
                  <a:pt x="45" y="129"/>
                  <a:pt x="45" y="127"/>
                  <a:pt x="45" y="126"/>
                </a:cubicBezTo>
                <a:cubicBezTo>
                  <a:pt x="45" y="124"/>
                  <a:pt x="40" y="121"/>
                  <a:pt x="38" y="120"/>
                </a:cubicBezTo>
                <a:cubicBezTo>
                  <a:pt x="37" y="120"/>
                  <a:pt x="37" y="120"/>
                  <a:pt x="37" y="120"/>
                </a:cubicBezTo>
                <a:cubicBezTo>
                  <a:pt x="36" y="121"/>
                  <a:pt x="36" y="121"/>
                  <a:pt x="35" y="121"/>
                </a:cubicBezTo>
                <a:cubicBezTo>
                  <a:pt x="34" y="120"/>
                  <a:pt x="32" y="119"/>
                  <a:pt x="31" y="119"/>
                </a:cubicBezTo>
                <a:cubicBezTo>
                  <a:pt x="30" y="118"/>
                  <a:pt x="26" y="113"/>
                  <a:pt x="25" y="117"/>
                </a:cubicBezTo>
                <a:cubicBezTo>
                  <a:pt x="25" y="118"/>
                  <a:pt x="19" y="116"/>
                  <a:pt x="17" y="116"/>
                </a:cubicBezTo>
                <a:cubicBezTo>
                  <a:pt x="15" y="116"/>
                  <a:pt x="16" y="114"/>
                  <a:pt x="15" y="113"/>
                </a:cubicBezTo>
                <a:cubicBezTo>
                  <a:pt x="13" y="113"/>
                  <a:pt x="14" y="112"/>
                  <a:pt x="12" y="112"/>
                </a:cubicBezTo>
                <a:cubicBezTo>
                  <a:pt x="10" y="112"/>
                  <a:pt x="8" y="110"/>
                  <a:pt x="6" y="109"/>
                </a:cubicBezTo>
                <a:cubicBezTo>
                  <a:pt x="5" y="107"/>
                  <a:pt x="3" y="106"/>
                  <a:pt x="1" y="10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68" name="Freeform 101">
            <a:extLst>
              <a:ext uri="{FF2B5EF4-FFF2-40B4-BE49-F238E27FC236}">
                <a16:creationId xmlns:a16="http://schemas.microsoft.com/office/drawing/2014/main" id="{6E758170-BFF1-464E-AC11-CCE81172A39F}"/>
              </a:ext>
            </a:extLst>
          </p:cNvPr>
          <p:cNvSpPr>
            <a:spLocks/>
          </p:cNvSpPr>
          <p:nvPr/>
        </p:nvSpPr>
        <p:spPr bwMode="auto">
          <a:xfrm>
            <a:off x="5296587" y="3931547"/>
            <a:ext cx="5369" cy="6802"/>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69" name="Freeform 103">
            <a:extLst>
              <a:ext uri="{FF2B5EF4-FFF2-40B4-BE49-F238E27FC236}">
                <a16:creationId xmlns:a16="http://schemas.microsoft.com/office/drawing/2014/main" id="{7347C7D2-9738-6244-AE47-58991E0552AD}"/>
              </a:ext>
            </a:extLst>
          </p:cNvPr>
          <p:cNvSpPr>
            <a:spLocks/>
          </p:cNvSpPr>
          <p:nvPr/>
        </p:nvSpPr>
        <p:spPr bwMode="auto">
          <a:xfrm>
            <a:off x="5280481" y="3654924"/>
            <a:ext cx="350747" cy="464816"/>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70" name="Freeform 104">
            <a:extLst>
              <a:ext uri="{FF2B5EF4-FFF2-40B4-BE49-F238E27FC236}">
                <a16:creationId xmlns:a16="http://schemas.microsoft.com/office/drawing/2014/main" id="{966E2CD4-2558-9847-8537-DF05B7526AAA}"/>
              </a:ext>
            </a:extLst>
          </p:cNvPr>
          <p:cNvSpPr>
            <a:spLocks noEditPoints="1"/>
          </p:cNvSpPr>
          <p:nvPr/>
        </p:nvSpPr>
        <p:spPr bwMode="auto">
          <a:xfrm>
            <a:off x="6105453" y="4822632"/>
            <a:ext cx="352536" cy="50336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71" name="Freeform 105">
            <a:extLst>
              <a:ext uri="{FF2B5EF4-FFF2-40B4-BE49-F238E27FC236}">
                <a16:creationId xmlns:a16="http://schemas.microsoft.com/office/drawing/2014/main" id="{2A6CED99-7E35-F341-AA30-D3C754F1C0CB}"/>
              </a:ext>
            </a:extLst>
          </p:cNvPr>
          <p:cNvSpPr>
            <a:spLocks noEditPoints="1"/>
          </p:cNvSpPr>
          <p:nvPr/>
        </p:nvSpPr>
        <p:spPr bwMode="auto">
          <a:xfrm>
            <a:off x="5935449" y="2636865"/>
            <a:ext cx="263061" cy="283425"/>
          </a:xfrm>
          <a:custGeom>
            <a:avLst/>
            <a:gdLst>
              <a:gd name="T0" fmla="*/ 26 w 87"/>
              <a:gd name="T1" fmla="*/ 3 h 74"/>
              <a:gd name="T2" fmla="*/ 49 w 87"/>
              <a:gd name="T3" fmla="*/ 4 h 74"/>
              <a:gd name="T4" fmla="*/ 23 w 87"/>
              <a:gd name="T5" fmla="*/ 2 h 74"/>
              <a:gd name="T6" fmla="*/ 26 w 87"/>
              <a:gd name="T7" fmla="*/ 1 h 74"/>
              <a:gd name="T8" fmla="*/ 26 w 87"/>
              <a:gd name="T9" fmla="*/ 1 h 74"/>
              <a:gd name="T10" fmla="*/ 28 w 87"/>
              <a:gd name="T11" fmla="*/ 3 h 74"/>
              <a:gd name="T12" fmla="*/ 29 w 87"/>
              <a:gd name="T13" fmla="*/ 6 h 74"/>
              <a:gd name="T14" fmla="*/ 32 w 87"/>
              <a:gd name="T15" fmla="*/ 11 h 74"/>
              <a:gd name="T16" fmla="*/ 33 w 87"/>
              <a:gd name="T17" fmla="*/ 11 h 74"/>
              <a:gd name="T18" fmla="*/ 25 w 87"/>
              <a:gd name="T19" fmla="*/ 12 h 74"/>
              <a:gd name="T20" fmla="*/ 24 w 87"/>
              <a:gd name="T21" fmla="*/ 13 h 74"/>
              <a:gd name="T22" fmla="*/ 14 w 87"/>
              <a:gd name="T23" fmla="*/ 12 h 74"/>
              <a:gd name="T24" fmla="*/ 12 w 87"/>
              <a:gd name="T25" fmla="*/ 21 h 74"/>
              <a:gd name="T26" fmla="*/ 11 w 87"/>
              <a:gd name="T27" fmla="*/ 24 h 74"/>
              <a:gd name="T28" fmla="*/ 2 w 87"/>
              <a:gd name="T29" fmla="*/ 30 h 74"/>
              <a:gd name="T30" fmla="*/ 4 w 87"/>
              <a:gd name="T31" fmla="*/ 35 h 74"/>
              <a:gd name="T32" fmla="*/ 3 w 87"/>
              <a:gd name="T33" fmla="*/ 43 h 74"/>
              <a:gd name="T34" fmla="*/ 5 w 87"/>
              <a:gd name="T35" fmla="*/ 52 h 74"/>
              <a:gd name="T36" fmla="*/ 11 w 87"/>
              <a:gd name="T37" fmla="*/ 55 h 74"/>
              <a:gd name="T38" fmla="*/ 17 w 87"/>
              <a:gd name="T39" fmla="*/ 57 h 74"/>
              <a:gd name="T40" fmla="*/ 17 w 87"/>
              <a:gd name="T41" fmla="*/ 65 h 74"/>
              <a:gd name="T42" fmla="*/ 22 w 87"/>
              <a:gd name="T43" fmla="*/ 71 h 74"/>
              <a:gd name="T44" fmla="*/ 27 w 87"/>
              <a:gd name="T45" fmla="*/ 69 h 74"/>
              <a:gd name="T46" fmla="*/ 44 w 87"/>
              <a:gd name="T47" fmla="*/ 71 h 74"/>
              <a:gd name="T48" fmla="*/ 53 w 87"/>
              <a:gd name="T49" fmla="*/ 72 h 74"/>
              <a:gd name="T50" fmla="*/ 63 w 87"/>
              <a:gd name="T51" fmla="*/ 70 h 74"/>
              <a:gd name="T52" fmla="*/ 69 w 87"/>
              <a:gd name="T53" fmla="*/ 71 h 74"/>
              <a:gd name="T54" fmla="*/ 67 w 87"/>
              <a:gd name="T55" fmla="*/ 65 h 74"/>
              <a:gd name="T56" fmla="*/ 75 w 87"/>
              <a:gd name="T57" fmla="*/ 61 h 74"/>
              <a:gd name="T58" fmla="*/ 62 w 87"/>
              <a:gd name="T59" fmla="*/ 50 h 74"/>
              <a:gd name="T60" fmla="*/ 61 w 87"/>
              <a:gd name="T61" fmla="*/ 46 h 74"/>
              <a:gd name="T62" fmla="*/ 80 w 87"/>
              <a:gd name="T63" fmla="*/ 38 h 74"/>
              <a:gd name="T64" fmla="*/ 87 w 87"/>
              <a:gd name="T65" fmla="*/ 34 h 74"/>
              <a:gd name="T66" fmla="*/ 84 w 87"/>
              <a:gd name="T67" fmla="*/ 29 h 74"/>
              <a:gd name="T68" fmla="*/ 81 w 87"/>
              <a:gd name="T69" fmla="*/ 18 h 74"/>
              <a:gd name="T70" fmla="*/ 76 w 87"/>
              <a:gd name="T71" fmla="*/ 10 h 74"/>
              <a:gd name="T72" fmla="*/ 68 w 87"/>
              <a:gd name="T73" fmla="*/ 5 h 74"/>
              <a:gd name="T74" fmla="*/ 62 w 87"/>
              <a:gd name="T75" fmla="*/ 6 h 74"/>
              <a:gd name="T76" fmla="*/ 53 w 87"/>
              <a:gd name="T77" fmla="*/ 10 h 74"/>
              <a:gd name="T78" fmla="*/ 50 w 87"/>
              <a:gd name="T79" fmla="*/ 5 h 74"/>
              <a:gd name="T80" fmla="*/ 41 w 87"/>
              <a:gd name="T81" fmla="*/ 5 h 74"/>
              <a:gd name="T82" fmla="*/ 32 w 87"/>
              <a:gd name="T83" fmla="*/ 1 h 74"/>
              <a:gd name="T84" fmla="*/ 69 w 87"/>
              <a:gd name="T85" fmla="*/ 4 h 74"/>
              <a:gd name="T86" fmla="*/ 73 w 87"/>
              <a:gd name="T87" fmla="*/ 4 h 74"/>
              <a:gd name="T88" fmla="*/ 75 w 87"/>
              <a:gd name="T89" fmla="*/ 6 h 74"/>
              <a:gd name="T90" fmla="*/ 75 w 87"/>
              <a:gd name="T91" fmla="*/ 9 h 74"/>
              <a:gd name="T92" fmla="*/ 76 w 87"/>
              <a:gd name="T9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74">
                <a:moveTo>
                  <a:pt x="26" y="3"/>
                </a:moveTo>
                <a:cubicBezTo>
                  <a:pt x="26" y="2"/>
                  <a:pt x="26" y="2"/>
                  <a:pt x="25" y="3"/>
                </a:cubicBezTo>
                <a:cubicBezTo>
                  <a:pt x="26" y="3"/>
                  <a:pt x="26" y="3"/>
                  <a:pt x="26" y="3"/>
                </a:cubicBezTo>
                <a:moveTo>
                  <a:pt x="50" y="5"/>
                </a:moveTo>
                <a:cubicBezTo>
                  <a:pt x="51" y="5"/>
                  <a:pt x="51" y="5"/>
                  <a:pt x="52" y="5"/>
                </a:cubicBezTo>
                <a:cubicBezTo>
                  <a:pt x="51" y="4"/>
                  <a:pt x="50" y="4"/>
                  <a:pt x="49" y="4"/>
                </a:cubicBezTo>
                <a:cubicBezTo>
                  <a:pt x="50" y="5"/>
                  <a:pt x="50" y="5"/>
                  <a:pt x="50" y="5"/>
                </a:cubicBezTo>
                <a:moveTo>
                  <a:pt x="24" y="0"/>
                </a:moveTo>
                <a:cubicBezTo>
                  <a:pt x="23" y="0"/>
                  <a:pt x="23" y="1"/>
                  <a:pt x="23" y="2"/>
                </a:cubicBezTo>
                <a:cubicBezTo>
                  <a:pt x="23" y="1"/>
                  <a:pt x="24" y="1"/>
                  <a:pt x="25" y="1"/>
                </a:cubicBezTo>
                <a:cubicBezTo>
                  <a:pt x="24" y="1"/>
                  <a:pt x="24" y="0"/>
                  <a:pt x="24" y="0"/>
                </a:cubicBezTo>
                <a:moveTo>
                  <a:pt x="26" y="1"/>
                </a:moveTo>
                <a:cubicBezTo>
                  <a:pt x="25" y="1"/>
                  <a:pt x="25" y="1"/>
                  <a:pt x="25" y="1"/>
                </a:cubicBezTo>
                <a:cubicBezTo>
                  <a:pt x="25" y="1"/>
                  <a:pt x="26" y="1"/>
                  <a:pt x="26" y="1"/>
                </a:cubicBezTo>
                <a:cubicBezTo>
                  <a:pt x="26" y="1"/>
                  <a:pt x="26" y="1"/>
                  <a:pt x="26" y="1"/>
                </a:cubicBezTo>
                <a:moveTo>
                  <a:pt x="29" y="1"/>
                </a:moveTo>
                <a:cubicBezTo>
                  <a:pt x="29" y="1"/>
                  <a:pt x="28" y="1"/>
                  <a:pt x="27" y="1"/>
                </a:cubicBezTo>
                <a:cubicBezTo>
                  <a:pt x="27" y="1"/>
                  <a:pt x="28" y="3"/>
                  <a:pt x="28" y="3"/>
                </a:cubicBezTo>
                <a:cubicBezTo>
                  <a:pt x="29" y="3"/>
                  <a:pt x="30" y="4"/>
                  <a:pt x="30" y="5"/>
                </a:cubicBezTo>
                <a:cubicBezTo>
                  <a:pt x="29" y="6"/>
                  <a:pt x="27" y="5"/>
                  <a:pt x="26" y="6"/>
                </a:cubicBezTo>
                <a:cubicBezTo>
                  <a:pt x="27" y="7"/>
                  <a:pt x="28" y="6"/>
                  <a:pt x="29" y="6"/>
                </a:cubicBezTo>
                <a:cubicBezTo>
                  <a:pt x="27" y="7"/>
                  <a:pt x="30" y="8"/>
                  <a:pt x="30" y="9"/>
                </a:cubicBezTo>
                <a:cubicBezTo>
                  <a:pt x="29" y="9"/>
                  <a:pt x="29" y="9"/>
                  <a:pt x="29" y="10"/>
                </a:cubicBezTo>
                <a:cubicBezTo>
                  <a:pt x="30" y="10"/>
                  <a:pt x="31" y="10"/>
                  <a:pt x="32" y="11"/>
                </a:cubicBezTo>
                <a:cubicBezTo>
                  <a:pt x="34" y="11"/>
                  <a:pt x="34" y="11"/>
                  <a:pt x="35" y="12"/>
                </a:cubicBezTo>
                <a:cubicBezTo>
                  <a:pt x="36" y="13"/>
                  <a:pt x="37" y="13"/>
                  <a:pt x="38" y="14"/>
                </a:cubicBezTo>
                <a:cubicBezTo>
                  <a:pt x="35" y="13"/>
                  <a:pt x="35" y="12"/>
                  <a:pt x="33" y="11"/>
                </a:cubicBezTo>
                <a:cubicBezTo>
                  <a:pt x="32" y="11"/>
                  <a:pt x="31" y="11"/>
                  <a:pt x="30" y="11"/>
                </a:cubicBezTo>
                <a:cubicBezTo>
                  <a:pt x="30" y="11"/>
                  <a:pt x="29" y="11"/>
                  <a:pt x="28" y="11"/>
                </a:cubicBezTo>
                <a:cubicBezTo>
                  <a:pt x="27" y="11"/>
                  <a:pt x="25" y="10"/>
                  <a:pt x="25" y="12"/>
                </a:cubicBezTo>
                <a:cubicBezTo>
                  <a:pt x="25" y="13"/>
                  <a:pt x="26" y="13"/>
                  <a:pt x="26" y="14"/>
                </a:cubicBezTo>
                <a:cubicBezTo>
                  <a:pt x="25" y="14"/>
                  <a:pt x="25" y="15"/>
                  <a:pt x="25" y="15"/>
                </a:cubicBezTo>
                <a:cubicBezTo>
                  <a:pt x="25" y="15"/>
                  <a:pt x="25" y="14"/>
                  <a:pt x="24" y="13"/>
                </a:cubicBezTo>
                <a:cubicBezTo>
                  <a:pt x="23" y="13"/>
                  <a:pt x="22" y="14"/>
                  <a:pt x="23" y="15"/>
                </a:cubicBezTo>
                <a:cubicBezTo>
                  <a:pt x="22" y="15"/>
                  <a:pt x="22" y="15"/>
                  <a:pt x="21" y="14"/>
                </a:cubicBezTo>
                <a:cubicBezTo>
                  <a:pt x="25" y="12"/>
                  <a:pt x="15" y="12"/>
                  <a:pt x="14" y="12"/>
                </a:cubicBezTo>
                <a:cubicBezTo>
                  <a:pt x="13" y="12"/>
                  <a:pt x="11" y="14"/>
                  <a:pt x="11" y="15"/>
                </a:cubicBezTo>
                <a:cubicBezTo>
                  <a:pt x="11" y="16"/>
                  <a:pt x="14" y="16"/>
                  <a:pt x="14" y="16"/>
                </a:cubicBezTo>
                <a:cubicBezTo>
                  <a:pt x="13" y="15"/>
                  <a:pt x="12" y="20"/>
                  <a:pt x="12" y="21"/>
                </a:cubicBezTo>
                <a:cubicBezTo>
                  <a:pt x="11" y="22"/>
                  <a:pt x="10" y="22"/>
                  <a:pt x="10" y="22"/>
                </a:cubicBezTo>
                <a:cubicBezTo>
                  <a:pt x="9" y="22"/>
                  <a:pt x="9" y="22"/>
                  <a:pt x="8" y="22"/>
                </a:cubicBezTo>
                <a:cubicBezTo>
                  <a:pt x="7" y="24"/>
                  <a:pt x="10" y="24"/>
                  <a:pt x="11" y="24"/>
                </a:cubicBezTo>
                <a:cubicBezTo>
                  <a:pt x="14" y="26"/>
                  <a:pt x="8" y="27"/>
                  <a:pt x="9" y="28"/>
                </a:cubicBezTo>
                <a:cubicBezTo>
                  <a:pt x="10" y="30"/>
                  <a:pt x="4" y="30"/>
                  <a:pt x="3" y="29"/>
                </a:cubicBezTo>
                <a:cubicBezTo>
                  <a:pt x="3" y="30"/>
                  <a:pt x="3" y="30"/>
                  <a:pt x="2" y="30"/>
                </a:cubicBezTo>
                <a:cubicBezTo>
                  <a:pt x="2" y="30"/>
                  <a:pt x="1" y="30"/>
                  <a:pt x="1" y="30"/>
                </a:cubicBezTo>
                <a:cubicBezTo>
                  <a:pt x="1" y="30"/>
                  <a:pt x="1" y="31"/>
                  <a:pt x="1" y="31"/>
                </a:cubicBezTo>
                <a:cubicBezTo>
                  <a:pt x="2" y="31"/>
                  <a:pt x="4" y="33"/>
                  <a:pt x="4" y="35"/>
                </a:cubicBezTo>
                <a:cubicBezTo>
                  <a:pt x="3" y="36"/>
                  <a:pt x="0" y="38"/>
                  <a:pt x="2" y="39"/>
                </a:cubicBezTo>
                <a:cubicBezTo>
                  <a:pt x="3" y="39"/>
                  <a:pt x="1" y="40"/>
                  <a:pt x="2" y="41"/>
                </a:cubicBezTo>
                <a:cubicBezTo>
                  <a:pt x="3" y="42"/>
                  <a:pt x="5" y="42"/>
                  <a:pt x="3" y="43"/>
                </a:cubicBezTo>
                <a:cubicBezTo>
                  <a:pt x="5" y="43"/>
                  <a:pt x="5" y="44"/>
                  <a:pt x="5" y="45"/>
                </a:cubicBezTo>
                <a:cubicBezTo>
                  <a:pt x="2" y="45"/>
                  <a:pt x="3" y="48"/>
                  <a:pt x="5" y="49"/>
                </a:cubicBezTo>
                <a:cubicBezTo>
                  <a:pt x="7" y="50"/>
                  <a:pt x="5" y="51"/>
                  <a:pt x="5" y="52"/>
                </a:cubicBezTo>
                <a:cubicBezTo>
                  <a:pt x="5" y="53"/>
                  <a:pt x="7" y="54"/>
                  <a:pt x="8" y="55"/>
                </a:cubicBezTo>
                <a:cubicBezTo>
                  <a:pt x="8" y="56"/>
                  <a:pt x="9" y="56"/>
                  <a:pt x="10" y="55"/>
                </a:cubicBezTo>
                <a:cubicBezTo>
                  <a:pt x="10" y="55"/>
                  <a:pt x="10" y="55"/>
                  <a:pt x="11" y="55"/>
                </a:cubicBezTo>
                <a:cubicBezTo>
                  <a:pt x="12" y="56"/>
                  <a:pt x="11" y="57"/>
                  <a:pt x="12" y="56"/>
                </a:cubicBezTo>
                <a:cubicBezTo>
                  <a:pt x="13" y="56"/>
                  <a:pt x="13" y="56"/>
                  <a:pt x="14" y="56"/>
                </a:cubicBezTo>
                <a:cubicBezTo>
                  <a:pt x="15" y="56"/>
                  <a:pt x="16" y="56"/>
                  <a:pt x="17" y="57"/>
                </a:cubicBezTo>
                <a:cubicBezTo>
                  <a:pt x="19" y="57"/>
                  <a:pt x="21" y="58"/>
                  <a:pt x="23" y="58"/>
                </a:cubicBezTo>
                <a:cubicBezTo>
                  <a:pt x="21" y="59"/>
                  <a:pt x="20" y="60"/>
                  <a:pt x="19" y="61"/>
                </a:cubicBezTo>
                <a:cubicBezTo>
                  <a:pt x="18" y="62"/>
                  <a:pt x="18" y="63"/>
                  <a:pt x="17" y="65"/>
                </a:cubicBezTo>
                <a:cubicBezTo>
                  <a:pt x="17" y="66"/>
                  <a:pt x="16" y="72"/>
                  <a:pt x="17" y="71"/>
                </a:cubicBezTo>
                <a:cubicBezTo>
                  <a:pt x="17" y="71"/>
                  <a:pt x="19" y="71"/>
                  <a:pt x="21" y="71"/>
                </a:cubicBezTo>
                <a:cubicBezTo>
                  <a:pt x="21" y="71"/>
                  <a:pt x="22" y="71"/>
                  <a:pt x="22" y="71"/>
                </a:cubicBezTo>
                <a:cubicBezTo>
                  <a:pt x="24" y="71"/>
                  <a:pt x="26" y="71"/>
                  <a:pt x="26" y="70"/>
                </a:cubicBezTo>
                <a:cubicBezTo>
                  <a:pt x="25" y="70"/>
                  <a:pt x="25" y="70"/>
                  <a:pt x="25" y="70"/>
                </a:cubicBezTo>
                <a:cubicBezTo>
                  <a:pt x="25" y="69"/>
                  <a:pt x="26" y="69"/>
                  <a:pt x="27" y="69"/>
                </a:cubicBezTo>
                <a:cubicBezTo>
                  <a:pt x="29" y="70"/>
                  <a:pt x="32" y="70"/>
                  <a:pt x="34" y="71"/>
                </a:cubicBezTo>
                <a:cubicBezTo>
                  <a:pt x="35" y="71"/>
                  <a:pt x="43" y="72"/>
                  <a:pt x="41" y="74"/>
                </a:cubicBezTo>
                <a:cubicBezTo>
                  <a:pt x="43" y="74"/>
                  <a:pt x="43" y="72"/>
                  <a:pt x="44" y="71"/>
                </a:cubicBezTo>
                <a:cubicBezTo>
                  <a:pt x="45" y="72"/>
                  <a:pt x="47" y="72"/>
                  <a:pt x="48" y="72"/>
                </a:cubicBezTo>
                <a:cubicBezTo>
                  <a:pt x="47" y="72"/>
                  <a:pt x="50" y="73"/>
                  <a:pt x="50" y="73"/>
                </a:cubicBezTo>
                <a:cubicBezTo>
                  <a:pt x="51" y="73"/>
                  <a:pt x="52" y="72"/>
                  <a:pt x="53" y="72"/>
                </a:cubicBezTo>
                <a:cubicBezTo>
                  <a:pt x="56" y="71"/>
                  <a:pt x="58" y="70"/>
                  <a:pt x="60" y="71"/>
                </a:cubicBezTo>
                <a:cubicBezTo>
                  <a:pt x="60" y="70"/>
                  <a:pt x="60" y="70"/>
                  <a:pt x="60" y="70"/>
                </a:cubicBezTo>
                <a:cubicBezTo>
                  <a:pt x="61" y="70"/>
                  <a:pt x="62" y="70"/>
                  <a:pt x="63" y="70"/>
                </a:cubicBezTo>
                <a:cubicBezTo>
                  <a:pt x="64" y="70"/>
                  <a:pt x="65" y="70"/>
                  <a:pt x="65" y="70"/>
                </a:cubicBezTo>
                <a:cubicBezTo>
                  <a:pt x="66" y="70"/>
                  <a:pt x="66" y="71"/>
                  <a:pt x="67" y="71"/>
                </a:cubicBezTo>
                <a:cubicBezTo>
                  <a:pt x="68" y="72"/>
                  <a:pt x="68" y="72"/>
                  <a:pt x="69" y="71"/>
                </a:cubicBezTo>
                <a:cubicBezTo>
                  <a:pt x="69" y="70"/>
                  <a:pt x="67" y="70"/>
                  <a:pt x="67" y="69"/>
                </a:cubicBezTo>
                <a:cubicBezTo>
                  <a:pt x="67" y="68"/>
                  <a:pt x="68" y="68"/>
                  <a:pt x="66" y="67"/>
                </a:cubicBezTo>
                <a:cubicBezTo>
                  <a:pt x="65" y="66"/>
                  <a:pt x="66" y="65"/>
                  <a:pt x="67" y="65"/>
                </a:cubicBezTo>
                <a:cubicBezTo>
                  <a:pt x="68" y="65"/>
                  <a:pt x="72" y="64"/>
                  <a:pt x="72" y="63"/>
                </a:cubicBezTo>
                <a:cubicBezTo>
                  <a:pt x="72" y="61"/>
                  <a:pt x="73" y="62"/>
                  <a:pt x="74" y="62"/>
                </a:cubicBezTo>
                <a:cubicBezTo>
                  <a:pt x="74" y="62"/>
                  <a:pt x="75" y="62"/>
                  <a:pt x="75" y="61"/>
                </a:cubicBezTo>
                <a:cubicBezTo>
                  <a:pt x="77" y="59"/>
                  <a:pt x="74" y="58"/>
                  <a:pt x="72" y="57"/>
                </a:cubicBezTo>
                <a:cubicBezTo>
                  <a:pt x="70" y="57"/>
                  <a:pt x="69" y="55"/>
                  <a:pt x="67" y="55"/>
                </a:cubicBezTo>
                <a:cubicBezTo>
                  <a:pt x="65" y="53"/>
                  <a:pt x="64" y="51"/>
                  <a:pt x="62" y="50"/>
                </a:cubicBezTo>
                <a:cubicBezTo>
                  <a:pt x="64" y="49"/>
                  <a:pt x="63" y="48"/>
                  <a:pt x="62" y="47"/>
                </a:cubicBezTo>
                <a:cubicBezTo>
                  <a:pt x="60" y="47"/>
                  <a:pt x="60" y="46"/>
                  <a:pt x="59" y="45"/>
                </a:cubicBezTo>
                <a:cubicBezTo>
                  <a:pt x="60" y="45"/>
                  <a:pt x="61" y="45"/>
                  <a:pt x="61" y="46"/>
                </a:cubicBezTo>
                <a:cubicBezTo>
                  <a:pt x="62" y="43"/>
                  <a:pt x="67" y="44"/>
                  <a:pt x="69" y="43"/>
                </a:cubicBezTo>
                <a:cubicBezTo>
                  <a:pt x="72" y="41"/>
                  <a:pt x="77" y="40"/>
                  <a:pt x="81" y="39"/>
                </a:cubicBezTo>
                <a:cubicBezTo>
                  <a:pt x="80" y="38"/>
                  <a:pt x="80" y="38"/>
                  <a:pt x="80" y="38"/>
                </a:cubicBezTo>
                <a:cubicBezTo>
                  <a:pt x="81" y="38"/>
                  <a:pt x="82" y="37"/>
                  <a:pt x="83" y="39"/>
                </a:cubicBezTo>
                <a:cubicBezTo>
                  <a:pt x="84" y="40"/>
                  <a:pt x="86" y="39"/>
                  <a:pt x="86" y="38"/>
                </a:cubicBezTo>
                <a:cubicBezTo>
                  <a:pt x="86" y="37"/>
                  <a:pt x="87" y="36"/>
                  <a:pt x="87" y="34"/>
                </a:cubicBezTo>
                <a:cubicBezTo>
                  <a:pt x="86" y="33"/>
                  <a:pt x="84" y="34"/>
                  <a:pt x="84" y="33"/>
                </a:cubicBezTo>
                <a:cubicBezTo>
                  <a:pt x="84" y="32"/>
                  <a:pt x="85" y="31"/>
                  <a:pt x="84" y="31"/>
                </a:cubicBezTo>
                <a:cubicBezTo>
                  <a:pt x="83" y="30"/>
                  <a:pt x="84" y="29"/>
                  <a:pt x="84" y="29"/>
                </a:cubicBezTo>
                <a:cubicBezTo>
                  <a:pt x="85" y="26"/>
                  <a:pt x="82" y="26"/>
                  <a:pt x="83" y="24"/>
                </a:cubicBezTo>
                <a:cubicBezTo>
                  <a:pt x="84" y="22"/>
                  <a:pt x="79" y="22"/>
                  <a:pt x="79" y="20"/>
                </a:cubicBezTo>
                <a:cubicBezTo>
                  <a:pt x="79" y="19"/>
                  <a:pt x="80" y="19"/>
                  <a:pt x="81" y="18"/>
                </a:cubicBezTo>
                <a:cubicBezTo>
                  <a:pt x="81" y="17"/>
                  <a:pt x="81" y="16"/>
                  <a:pt x="81" y="15"/>
                </a:cubicBezTo>
                <a:cubicBezTo>
                  <a:pt x="81" y="14"/>
                  <a:pt x="80" y="12"/>
                  <a:pt x="79" y="12"/>
                </a:cubicBezTo>
                <a:cubicBezTo>
                  <a:pt x="78" y="11"/>
                  <a:pt x="76" y="11"/>
                  <a:pt x="76" y="10"/>
                </a:cubicBezTo>
                <a:cubicBezTo>
                  <a:pt x="76" y="10"/>
                  <a:pt x="75" y="8"/>
                  <a:pt x="74" y="8"/>
                </a:cubicBezTo>
                <a:cubicBezTo>
                  <a:pt x="74" y="8"/>
                  <a:pt x="72" y="8"/>
                  <a:pt x="73" y="8"/>
                </a:cubicBezTo>
                <a:cubicBezTo>
                  <a:pt x="71" y="8"/>
                  <a:pt x="69" y="5"/>
                  <a:pt x="68" y="5"/>
                </a:cubicBezTo>
                <a:cubicBezTo>
                  <a:pt x="65" y="5"/>
                  <a:pt x="64" y="5"/>
                  <a:pt x="62" y="7"/>
                </a:cubicBezTo>
                <a:cubicBezTo>
                  <a:pt x="62" y="5"/>
                  <a:pt x="65" y="5"/>
                  <a:pt x="66" y="5"/>
                </a:cubicBezTo>
                <a:cubicBezTo>
                  <a:pt x="64" y="5"/>
                  <a:pt x="63" y="5"/>
                  <a:pt x="62" y="6"/>
                </a:cubicBezTo>
                <a:cubicBezTo>
                  <a:pt x="61" y="7"/>
                  <a:pt x="59" y="7"/>
                  <a:pt x="59" y="8"/>
                </a:cubicBezTo>
                <a:cubicBezTo>
                  <a:pt x="60" y="7"/>
                  <a:pt x="55" y="8"/>
                  <a:pt x="54" y="9"/>
                </a:cubicBezTo>
                <a:cubicBezTo>
                  <a:pt x="56" y="8"/>
                  <a:pt x="53" y="9"/>
                  <a:pt x="53" y="10"/>
                </a:cubicBezTo>
                <a:cubicBezTo>
                  <a:pt x="52" y="10"/>
                  <a:pt x="47" y="9"/>
                  <a:pt x="48" y="10"/>
                </a:cubicBezTo>
                <a:cubicBezTo>
                  <a:pt x="48" y="10"/>
                  <a:pt x="47" y="9"/>
                  <a:pt x="47" y="9"/>
                </a:cubicBezTo>
                <a:cubicBezTo>
                  <a:pt x="48" y="8"/>
                  <a:pt x="49" y="7"/>
                  <a:pt x="50" y="5"/>
                </a:cubicBezTo>
                <a:cubicBezTo>
                  <a:pt x="48" y="6"/>
                  <a:pt x="47" y="6"/>
                  <a:pt x="45" y="6"/>
                </a:cubicBezTo>
                <a:cubicBezTo>
                  <a:pt x="44" y="5"/>
                  <a:pt x="42" y="5"/>
                  <a:pt x="41" y="6"/>
                </a:cubicBezTo>
                <a:cubicBezTo>
                  <a:pt x="41" y="5"/>
                  <a:pt x="41" y="5"/>
                  <a:pt x="41" y="5"/>
                </a:cubicBezTo>
                <a:cubicBezTo>
                  <a:pt x="40" y="5"/>
                  <a:pt x="39" y="5"/>
                  <a:pt x="38" y="5"/>
                </a:cubicBezTo>
                <a:cubicBezTo>
                  <a:pt x="39" y="5"/>
                  <a:pt x="41" y="3"/>
                  <a:pt x="39" y="3"/>
                </a:cubicBezTo>
                <a:cubicBezTo>
                  <a:pt x="42" y="2"/>
                  <a:pt x="32" y="1"/>
                  <a:pt x="32" y="1"/>
                </a:cubicBezTo>
                <a:cubicBezTo>
                  <a:pt x="31" y="1"/>
                  <a:pt x="30" y="1"/>
                  <a:pt x="29" y="1"/>
                </a:cubicBezTo>
                <a:moveTo>
                  <a:pt x="69" y="6"/>
                </a:moveTo>
                <a:cubicBezTo>
                  <a:pt x="71" y="6"/>
                  <a:pt x="70" y="5"/>
                  <a:pt x="69" y="4"/>
                </a:cubicBezTo>
                <a:cubicBezTo>
                  <a:pt x="70" y="4"/>
                  <a:pt x="71" y="4"/>
                  <a:pt x="72" y="5"/>
                </a:cubicBezTo>
                <a:cubicBezTo>
                  <a:pt x="72" y="4"/>
                  <a:pt x="69" y="4"/>
                  <a:pt x="71" y="3"/>
                </a:cubicBezTo>
                <a:cubicBezTo>
                  <a:pt x="71" y="4"/>
                  <a:pt x="72" y="4"/>
                  <a:pt x="73" y="4"/>
                </a:cubicBezTo>
                <a:cubicBezTo>
                  <a:pt x="73" y="4"/>
                  <a:pt x="74" y="4"/>
                  <a:pt x="74" y="4"/>
                </a:cubicBezTo>
                <a:cubicBezTo>
                  <a:pt x="74" y="4"/>
                  <a:pt x="73" y="5"/>
                  <a:pt x="74" y="5"/>
                </a:cubicBezTo>
                <a:cubicBezTo>
                  <a:pt x="74" y="6"/>
                  <a:pt x="75" y="6"/>
                  <a:pt x="75" y="6"/>
                </a:cubicBezTo>
                <a:cubicBezTo>
                  <a:pt x="74" y="6"/>
                  <a:pt x="73" y="6"/>
                  <a:pt x="72" y="6"/>
                </a:cubicBezTo>
                <a:cubicBezTo>
                  <a:pt x="71" y="7"/>
                  <a:pt x="69" y="7"/>
                  <a:pt x="69" y="6"/>
                </a:cubicBezTo>
                <a:moveTo>
                  <a:pt x="75" y="9"/>
                </a:moveTo>
                <a:cubicBezTo>
                  <a:pt x="75" y="8"/>
                  <a:pt x="75" y="8"/>
                  <a:pt x="75" y="8"/>
                </a:cubicBezTo>
                <a:cubicBezTo>
                  <a:pt x="76" y="9"/>
                  <a:pt x="78" y="9"/>
                  <a:pt x="79" y="10"/>
                </a:cubicBezTo>
                <a:cubicBezTo>
                  <a:pt x="80" y="11"/>
                  <a:pt x="76" y="11"/>
                  <a:pt x="76" y="11"/>
                </a:cubicBezTo>
                <a:cubicBezTo>
                  <a:pt x="77" y="10"/>
                  <a:pt x="76" y="9"/>
                  <a:pt x="78" y="9"/>
                </a:cubicBezTo>
                <a:cubicBezTo>
                  <a:pt x="77" y="9"/>
                  <a:pt x="76" y="9"/>
                  <a:pt x="75" y="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72" name="Freeform 107">
            <a:extLst>
              <a:ext uri="{FF2B5EF4-FFF2-40B4-BE49-F238E27FC236}">
                <a16:creationId xmlns:a16="http://schemas.microsoft.com/office/drawing/2014/main" id="{89B984B3-C53A-974A-B22D-793CB69E9157}"/>
              </a:ext>
            </a:extLst>
          </p:cNvPr>
          <p:cNvSpPr>
            <a:spLocks/>
          </p:cNvSpPr>
          <p:nvPr/>
        </p:nvSpPr>
        <p:spPr bwMode="auto">
          <a:xfrm>
            <a:off x="6395356" y="3809107"/>
            <a:ext cx="479594" cy="723299"/>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73" name="Freeform 108">
            <a:extLst>
              <a:ext uri="{FF2B5EF4-FFF2-40B4-BE49-F238E27FC236}">
                <a16:creationId xmlns:a16="http://schemas.microsoft.com/office/drawing/2014/main" id="{7D0557A3-7278-5747-BD96-4DB7C1291CD8}"/>
              </a:ext>
            </a:extLst>
          </p:cNvPr>
          <p:cNvSpPr>
            <a:spLocks noEditPoints="1"/>
          </p:cNvSpPr>
          <p:nvPr/>
        </p:nvSpPr>
        <p:spPr bwMode="auto">
          <a:xfrm>
            <a:off x="8557104" y="3904338"/>
            <a:ext cx="238007" cy="548709"/>
          </a:xfrm>
          <a:custGeom>
            <a:avLst/>
            <a:gdLst>
              <a:gd name="T0" fmla="*/ 9 w 79"/>
              <a:gd name="T1" fmla="*/ 119 h 143"/>
              <a:gd name="T2" fmla="*/ 11 w 79"/>
              <a:gd name="T3" fmla="*/ 120 h 143"/>
              <a:gd name="T4" fmla="*/ 16 w 79"/>
              <a:gd name="T5" fmla="*/ 126 h 143"/>
              <a:gd name="T6" fmla="*/ 22 w 79"/>
              <a:gd name="T7" fmla="*/ 133 h 143"/>
              <a:gd name="T8" fmla="*/ 25 w 79"/>
              <a:gd name="T9" fmla="*/ 106 h 143"/>
              <a:gd name="T10" fmla="*/ 25 w 79"/>
              <a:gd name="T11" fmla="*/ 103 h 143"/>
              <a:gd name="T12" fmla="*/ 46 w 79"/>
              <a:gd name="T13" fmla="*/ 81 h 143"/>
              <a:gd name="T14" fmla="*/ 49 w 79"/>
              <a:gd name="T15" fmla="*/ 86 h 143"/>
              <a:gd name="T16" fmla="*/ 3 w 79"/>
              <a:gd name="T17" fmla="*/ 19 h 143"/>
              <a:gd name="T18" fmla="*/ 4 w 79"/>
              <a:gd name="T19" fmla="*/ 10 h 143"/>
              <a:gd name="T20" fmla="*/ 13 w 79"/>
              <a:gd name="T21" fmla="*/ 7 h 143"/>
              <a:gd name="T22" fmla="*/ 20 w 79"/>
              <a:gd name="T23" fmla="*/ 2 h 143"/>
              <a:gd name="T24" fmla="*/ 30 w 79"/>
              <a:gd name="T25" fmla="*/ 4 h 143"/>
              <a:gd name="T26" fmla="*/ 35 w 79"/>
              <a:gd name="T27" fmla="*/ 9 h 143"/>
              <a:gd name="T28" fmla="*/ 37 w 79"/>
              <a:gd name="T29" fmla="*/ 17 h 143"/>
              <a:gd name="T30" fmla="*/ 35 w 79"/>
              <a:gd name="T31" fmla="*/ 25 h 143"/>
              <a:gd name="T32" fmla="*/ 45 w 79"/>
              <a:gd name="T33" fmla="*/ 22 h 143"/>
              <a:gd name="T34" fmla="*/ 53 w 79"/>
              <a:gd name="T35" fmla="*/ 25 h 143"/>
              <a:gd name="T36" fmla="*/ 69 w 79"/>
              <a:gd name="T37" fmla="*/ 29 h 143"/>
              <a:gd name="T38" fmla="*/ 76 w 79"/>
              <a:gd name="T39" fmla="*/ 44 h 143"/>
              <a:gd name="T40" fmla="*/ 77 w 79"/>
              <a:gd name="T41" fmla="*/ 53 h 143"/>
              <a:gd name="T42" fmla="*/ 72 w 79"/>
              <a:gd name="T43" fmla="*/ 60 h 143"/>
              <a:gd name="T44" fmla="*/ 60 w 79"/>
              <a:gd name="T45" fmla="*/ 59 h 143"/>
              <a:gd name="T46" fmla="*/ 49 w 79"/>
              <a:gd name="T47" fmla="*/ 67 h 143"/>
              <a:gd name="T48" fmla="*/ 50 w 79"/>
              <a:gd name="T49" fmla="*/ 76 h 143"/>
              <a:gd name="T50" fmla="*/ 51 w 79"/>
              <a:gd name="T51" fmla="*/ 83 h 143"/>
              <a:gd name="T52" fmla="*/ 47 w 79"/>
              <a:gd name="T53" fmla="*/ 79 h 143"/>
              <a:gd name="T54" fmla="*/ 41 w 79"/>
              <a:gd name="T55" fmla="*/ 75 h 143"/>
              <a:gd name="T56" fmla="*/ 33 w 79"/>
              <a:gd name="T57" fmla="*/ 73 h 143"/>
              <a:gd name="T58" fmla="*/ 30 w 79"/>
              <a:gd name="T59" fmla="*/ 67 h 143"/>
              <a:gd name="T60" fmla="*/ 25 w 79"/>
              <a:gd name="T61" fmla="*/ 81 h 143"/>
              <a:gd name="T62" fmla="*/ 20 w 79"/>
              <a:gd name="T63" fmla="*/ 90 h 143"/>
              <a:gd name="T64" fmla="*/ 17 w 79"/>
              <a:gd name="T65" fmla="*/ 105 h 143"/>
              <a:gd name="T66" fmla="*/ 24 w 79"/>
              <a:gd name="T67" fmla="*/ 111 h 143"/>
              <a:gd name="T68" fmla="*/ 30 w 79"/>
              <a:gd name="T69" fmla="*/ 128 h 143"/>
              <a:gd name="T70" fmla="*/ 29 w 79"/>
              <a:gd name="T71" fmla="*/ 128 h 143"/>
              <a:gd name="T72" fmla="*/ 39 w 79"/>
              <a:gd name="T73" fmla="*/ 132 h 143"/>
              <a:gd name="T74" fmla="*/ 42 w 79"/>
              <a:gd name="T75" fmla="*/ 142 h 143"/>
              <a:gd name="T76" fmla="*/ 35 w 79"/>
              <a:gd name="T77" fmla="*/ 140 h 143"/>
              <a:gd name="T78" fmla="*/ 28 w 79"/>
              <a:gd name="T79" fmla="*/ 134 h 143"/>
              <a:gd name="T80" fmla="*/ 20 w 79"/>
              <a:gd name="T81" fmla="*/ 127 h 143"/>
              <a:gd name="T82" fmla="*/ 16 w 79"/>
              <a:gd name="T83" fmla="*/ 123 h 143"/>
              <a:gd name="T84" fmla="*/ 13 w 79"/>
              <a:gd name="T85" fmla="*/ 119 h 143"/>
              <a:gd name="T86" fmla="*/ 8 w 79"/>
              <a:gd name="T87" fmla="*/ 113 h 143"/>
              <a:gd name="T88" fmla="*/ 15 w 79"/>
              <a:gd name="T89" fmla="*/ 93 h 143"/>
              <a:gd name="T90" fmla="*/ 18 w 79"/>
              <a:gd name="T91" fmla="*/ 75 h 143"/>
              <a:gd name="T92" fmla="*/ 9 w 79"/>
              <a:gd name="T93" fmla="*/ 57 h 143"/>
              <a:gd name="T94" fmla="*/ 11 w 79"/>
              <a:gd name="T95" fmla="*/ 49 h 143"/>
              <a:gd name="T96" fmla="*/ 14 w 79"/>
              <a:gd name="T97" fmla="*/ 39 h 143"/>
              <a:gd name="T98" fmla="*/ 8 w 79"/>
              <a:gd name="T99" fmla="*/ 32 h 143"/>
              <a:gd name="T100" fmla="*/ 2 w 79"/>
              <a:gd name="T101" fmla="*/ 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143">
                <a:moveTo>
                  <a:pt x="9" y="119"/>
                </a:moveTo>
                <a:cubicBezTo>
                  <a:pt x="8" y="120"/>
                  <a:pt x="8" y="122"/>
                  <a:pt x="9" y="123"/>
                </a:cubicBezTo>
                <a:cubicBezTo>
                  <a:pt x="10" y="122"/>
                  <a:pt x="10" y="120"/>
                  <a:pt x="9" y="119"/>
                </a:cubicBezTo>
                <a:moveTo>
                  <a:pt x="11" y="120"/>
                </a:moveTo>
                <a:cubicBezTo>
                  <a:pt x="11" y="120"/>
                  <a:pt x="11" y="121"/>
                  <a:pt x="12" y="121"/>
                </a:cubicBezTo>
                <a:cubicBezTo>
                  <a:pt x="12" y="121"/>
                  <a:pt x="11" y="120"/>
                  <a:pt x="11" y="120"/>
                </a:cubicBezTo>
                <a:moveTo>
                  <a:pt x="16" y="126"/>
                </a:moveTo>
                <a:cubicBezTo>
                  <a:pt x="16" y="125"/>
                  <a:pt x="16" y="125"/>
                  <a:pt x="15" y="124"/>
                </a:cubicBezTo>
                <a:cubicBezTo>
                  <a:pt x="15" y="125"/>
                  <a:pt x="16" y="125"/>
                  <a:pt x="16" y="126"/>
                </a:cubicBezTo>
                <a:moveTo>
                  <a:pt x="22" y="133"/>
                </a:moveTo>
                <a:cubicBezTo>
                  <a:pt x="21" y="134"/>
                  <a:pt x="21" y="135"/>
                  <a:pt x="22" y="135"/>
                </a:cubicBezTo>
                <a:cubicBezTo>
                  <a:pt x="22" y="134"/>
                  <a:pt x="22" y="134"/>
                  <a:pt x="22" y="133"/>
                </a:cubicBezTo>
                <a:moveTo>
                  <a:pt x="25" y="106"/>
                </a:moveTo>
                <a:cubicBezTo>
                  <a:pt x="24" y="106"/>
                  <a:pt x="24" y="106"/>
                  <a:pt x="25" y="107"/>
                </a:cubicBezTo>
                <a:cubicBezTo>
                  <a:pt x="25" y="106"/>
                  <a:pt x="25" y="106"/>
                  <a:pt x="25" y="106"/>
                </a:cubicBezTo>
                <a:moveTo>
                  <a:pt x="25" y="103"/>
                </a:moveTo>
                <a:cubicBezTo>
                  <a:pt x="24" y="104"/>
                  <a:pt x="25" y="104"/>
                  <a:pt x="25" y="104"/>
                </a:cubicBezTo>
                <a:cubicBezTo>
                  <a:pt x="25" y="103"/>
                  <a:pt x="25" y="103"/>
                  <a:pt x="25" y="103"/>
                </a:cubicBezTo>
                <a:moveTo>
                  <a:pt x="47" y="82"/>
                </a:moveTo>
                <a:cubicBezTo>
                  <a:pt x="47" y="82"/>
                  <a:pt x="47" y="82"/>
                  <a:pt x="47" y="82"/>
                </a:cubicBezTo>
                <a:cubicBezTo>
                  <a:pt x="47" y="82"/>
                  <a:pt x="47" y="81"/>
                  <a:pt x="46" y="81"/>
                </a:cubicBezTo>
                <a:cubicBezTo>
                  <a:pt x="46" y="81"/>
                  <a:pt x="46" y="82"/>
                  <a:pt x="47" y="82"/>
                </a:cubicBezTo>
                <a:moveTo>
                  <a:pt x="49" y="85"/>
                </a:moveTo>
                <a:cubicBezTo>
                  <a:pt x="49" y="85"/>
                  <a:pt x="49" y="86"/>
                  <a:pt x="49" y="86"/>
                </a:cubicBezTo>
                <a:cubicBezTo>
                  <a:pt x="50" y="86"/>
                  <a:pt x="50" y="85"/>
                  <a:pt x="49" y="85"/>
                </a:cubicBezTo>
                <a:moveTo>
                  <a:pt x="0" y="19"/>
                </a:moveTo>
                <a:cubicBezTo>
                  <a:pt x="0" y="20"/>
                  <a:pt x="3" y="20"/>
                  <a:pt x="3" y="19"/>
                </a:cubicBezTo>
                <a:cubicBezTo>
                  <a:pt x="4" y="18"/>
                  <a:pt x="3" y="16"/>
                  <a:pt x="3" y="15"/>
                </a:cubicBezTo>
                <a:cubicBezTo>
                  <a:pt x="4" y="14"/>
                  <a:pt x="4" y="14"/>
                  <a:pt x="4" y="13"/>
                </a:cubicBezTo>
                <a:cubicBezTo>
                  <a:pt x="4" y="12"/>
                  <a:pt x="4" y="12"/>
                  <a:pt x="4" y="10"/>
                </a:cubicBezTo>
                <a:cubicBezTo>
                  <a:pt x="4" y="10"/>
                  <a:pt x="6" y="7"/>
                  <a:pt x="7" y="8"/>
                </a:cubicBezTo>
                <a:cubicBezTo>
                  <a:pt x="8" y="8"/>
                  <a:pt x="10" y="8"/>
                  <a:pt x="11" y="8"/>
                </a:cubicBezTo>
                <a:cubicBezTo>
                  <a:pt x="12" y="8"/>
                  <a:pt x="13" y="7"/>
                  <a:pt x="13" y="7"/>
                </a:cubicBezTo>
                <a:cubicBezTo>
                  <a:pt x="14" y="7"/>
                  <a:pt x="14" y="8"/>
                  <a:pt x="15" y="7"/>
                </a:cubicBezTo>
                <a:cubicBezTo>
                  <a:pt x="16" y="6"/>
                  <a:pt x="15" y="5"/>
                  <a:pt x="17" y="4"/>
                </a:cubicBezTo>
                <a:cubicBezTo>
                  <a:pt x="18" y="4"/>
                  <a:pt x="22" y="5"/>
                  <a:pt x="20" y="2"/>
                </a:cubicBezTo>
                <a:cubicBezTo>
                  <a:pt x="21" y="2"/>
                  <a:pt x="26" y="0"/>
                  <a:pt x="26" y="3"/>
                </a:cubicBezTo>
                <a:cubicBezTo>
                  <a:pt x="26" y="2"/>
                  <a:pt x="27" y="1"/>
                  <a:pt x="28" y="2"/>
                </a:cubicBezTo>
                <a:cubicBezTo>
                  <a:pt x="28" y="2"/>
                  <a:pt x="29" y="4"/>
                  <a:pt x="30" y="4"/>
                </a:cubicBezTo>
                <a:cubicBezTo>
                  <a:pt x="31" y="5"/>
                  <a:pt x="29" y="6"/>
                  <a:pt x="29" y="7"/>
                </a:cubicBezTo>
                <a:cubicBezTo>
                  <a:pt x="28" y="8"/>
                  <a:pt x="29" y="9"/>
                  <a:pt x="30" y="10"/>
                </a:cubicBezTo>
                <a:cubicBezTo>
                  <a:pt x="31" y="11"/>
                  <a:pt x="34" y="9"/>
                  <a:pt x="35" y="9"/>
                </a:cubicBezTo>
                <a:cubicBezTo>
                  <a:pt x="36" y="10"/>
                  <a:pt x="37" y="10"/>
                  <a:pt x="36" y="11"/>
                </a:cubicBezTo>
                <a:cubicBezTo>
                  <a:pt x="36" y="12"/>
                  <a:pt x="37" y="13"/>
                  <a:pt x="37" y="15"/>
                </a:cubicBezTo>
                <a:cubicBezTo>
                  <a:pt x="37" y="15"/>
                  <a:pt x="37" y="16"/>
                  <a:pt x="37" y="17"/>
                </a:cubicBezTo>
                <a:cubicBezTo>
                  <a:pt x="37" y="18"/>
                  <a:pt x="35" y="19"/>
                  <a:pt x="35" y="20"/>
                </a:cubicBezTo>
                <a:cubicBezTo>
                  <a:pt x="35" y="21"/>
                  <a:pt x="36" y="21"/>
                  <a:pt x="36" y="22"/>
                </a:cubicBezTo>
                <a:cubicBezTo>
                  <a:pt x="36" y="23"/>
                  <a:pt x="36" y="24"/>
                  <a:pt x="35" y="25"/>
                </a:cubicBezTo>
                <a:cubicBezTo>
                  <a:pt x="34" y="27"/>
                  <a:pt x="33" y="29"/>
                  <a:pt x="36" y="30"/>
                </a:cubicBezTo>
                <a:cubicBezTo>
                  <a:pt x="38" y="28"/>
                  <a:pt x="41" y="26"/>
                  <a:pt x="42" y="24"/>
                </a:cubicBezTo>
                <a:cubicBezTo>
                  <a:pt x="43" y="25"/>
                  <a:pt x="44" y="22"/>
                  <a:pt x="45" y="22"/>
                </a:cubicBezTo>
                <a:cubicBezTo>
                  <a:pt x="46" y="22"/>
                  <a:pt x="46" y="24"/>
                  <a:pt x="47" y="24"/>
                </a:cubicBezTo>
                <a:cubicBezTo>
                  <a:pt x="48" y="24"/>
                  <a:pt x="49" y="25"/>
                  <a:pt x="49" y="25"/>
                </a:cubicBezTo>
                <a:cubicBezTo>
                  <a:pt x="50" y="27"/>
                  <a:pt x="52" y="24"/>
                  <a:pt x="53" y="25"/>
                </a:cubicBezTo>
                <a:cubicBezTo>
                  <a:pt x="54" y="25"/>
                  <a:pt x="55" y="22"/>
                  <a:pt x="56" y="22"/>
                </a:cubicBezTo>
                <a:cubicBezTo>
                  <a:pt x="54" y="20"/>
                  <a:pt x="60" y="21"/>
                  <a:pt x="61" y="21"/>
                </a:cubicBezTo>
                <a:cubicBezTo>
                  <a:pt x="65" y="22"/>
                  <a:pt x="66" y="27"/>
                  <a:pt x="69" y="29"/>
                </a:cubicBezTo>
                <a:cubicBezTo>
                  <a:pt x="72" y="30"/>
                  <a:pt x="70" y="35"/>
                  <a:pt x="70" y="38"/>
                </a:cubicBezTo>
                <a:cubicBezTo>
                  <a:pt x="70" y="39"/>
                  <a:pt x="71" y="40"/>
                  <a:pt x="72" y="41"/>
                </a:cubicBezTo>
                <a:cubicBezTo>
                  <a:pt x="73" y="43"/>
                  <a:pt x="74" y="43"/>
                  <a:pt x="76" y="44"/>
                </a:cubicBezTo>
                <a:cubicBezTo>
                  <a:pt x="74" y="45"/>
                  <a:pt x="77" y="46"/>
                  <a:pt x="78" y="46"/>
                </a:cubicBezTo>
                <a:cubicBezTo>
                  <a:pt x="79" y="47"/>
                  <a:pt x="76" y="50"/>
                  <a:pt x="78" y="50"/>
                </a:cubicBezTo>
                <a:cubicBezTo>
                  <a:pt x="77" y="51"/>
                  <a:pt x="76" y="52"/>
                  <a:pt x="77" y="53"/>
                </a:cubicBezTo>
                <a:cubicBezTo>
                  <a:pt x="77" y="53"/>
                  <a:pt x="78" y="53"/>
                  <a:pt x="77" y="54"/>
                </a:cubicBezTo>
                <a:cubicBezTo>
                  <a:pt x="77" y="56"/>
                  <a:pt x="78" y="58"/>
                  <a:pt x="75" y="59"/>
                </a:cubicBezTo>
                <a:cubicBezTo>
                  <a:pt x="74" y="60"/>
                  <a:pt x="73" y="61"/>
                  <a:pt x="72" y="60"/>
                </a:cubicBezTo>
                <a:cubicBezTo>
                  <a:pt x="71" y="58"/>
                  <a:pt x="68" y="60"/>
                  <a:pt x="66" y="59"/>
                </a:cubicBezTo>
                <a:cubicBezTo>
                  <a:pt x="65" y="59"/>
                  <a:pt x="64" y="59"/>
                  <a:pt x="62" y="59"/>
                </a:cubicBezTo>
                <a:cubicBezTo>
                  <a:pt x="61" y="60"/>
                  <a:pt x="61" y="59"/>
                  <a:pt x="60" y="59"/>
                </a:cubicBezTo>
                <a:cubicBezTo>
                  <a:pt x="58" y="59"/>
                  <a:pt x="56" y="59"/>
                  <a:pt x="55" y="60"/>
                </a:cubicBezTo>
                <a:cubicBezTo>
                  <a:pt x="53" y="61"/>
                  <a:pt x="52" y="63"/>
                  <a:pt x="51" y="64"/>
                </a:cubicBezTo>
                <a:cubicBezTo>
                  <a:pt x="50" y="65"/>
                  <a:pt x="49" y="66"/>
                  <a:pt x="49" y="67"/>
                </a:cubicBezTo>
                <a:cubicBezTo>
                  <a:pt x="49" y="68"/>
                  <a:pt x="48" y="67"/>
                  <a:pt x="47" y="67"/>
                </a:cubicBezTo>
                <a:cubicBezTo>
                  <a:pt x="47" y="69"/>
                  <a:pt x="48" y="71"/>
                  <a:pt x="48" y="72"/>
                </a:cubicBezTo>
                <a:cubicBezTo>
                  <a:pt x="49" y="74"/>
                  <a:pt x="48" y="75"/>
                  <a:pt x="50" y="76"/>
                </a:cubicBezTo>
                <a:cubicBezTo>
                  <a:pt x="51" y="77"/>
                  <a:pt x="51" y="79"/>
                  <a:pt x="51" y="80"/>
                </a:cubicBezTo>
                <a:cubicBezTo>
                  <a:pt x="51" y="82"/>
                  <a:pt x="53" y="84"/>
                  <a:pt x="52" y="86"/>
                </a:cubicBezTo>
                <a:cubicBezTo>
                  <a:pt x="52" y="85"/>
                  <a:pt x="52" y="84"/>
                  <a:pt x="51" y="83"/>
                </a:cubicBezTo>
                <a:cubicBezTo>
                  <a:pt x="51" y="82"/>
                  <a:pt x="51" y="81"/>
                  <a:pt x="49" y="80"/>
                </a:cubicBezTo>
                <a:cubicBezTo>
                  <a:pt x="49" y="81"/>
                  <a:pt x="49" y="81"/>
                  <a:pt x="49" y="82"/>
                </a:cubicBezTo>
                <a:cubicBezTo>
                  <a:pt x="49" y="81"/>
                  <a:pt x="45" y="80"/>
                  <a:pt x="47" y="79"/>
                </a:cubicBezTo>
                <a:cubicBezTo>
                  <a:pt x="46" y="79"/>
                  <a:pt x="46" y="79"/>
                  <a:pt x="46" y="78"/>
                </a:cubicBezTo>
                <a:cubicBezTo>
                  <a:pt x="46" y="80"/>
                  <a:pt x="44" y="77"/>
                  <a:pt x="43" y="76"/>
                </a:cubicBezTo>
                <a:cubicBezTo>
                  <a:pt x="43" y="78"/>
                  <a:pt x="42" y="75"/>
                  <a:pt x="41" y="75"/>
                </a:cubicBezTo>
                <a:cubicBezTo>
                  <a:pt x="40" y="76"/>
                  <a:pt x="39" y="76"/>
                  <a:pt x="38" y="76"/>
                </a:cubicBezTo>
                <a:cubicBezTo>
                  <a:pt x="37" y="76"/>
                  <a:pt x="36" y="75"/>
                  <a:pt x="34" y="76"/>
                </a:cubicBezTo>
                <a:cubicBezTo>
                  <a:pt x="32" y="76"/>
                  <a:pt x="33" y="74"/>
                  <a:pt x="33" y="73"/>
                </a:cubicBezTo>
                <a:cubicBezTo>
                  <a:pt x="33" y="72"/>
                  <a:pt x="33" y="71"/>
                  <a:pt x="33" y="71"/>
                </a:cubicBezTo>
                <a:cubicBezTo>
                  <a:pt x="33" y="70"/>
                  <a:pt x="34" y="69"/>
                  <a:pt x="34" y="68"/>
                </a:cubicBezTo>
                <a:cubicBezTo>
                  <a:pt x="33" y="69"/>
                  <a:pt x="31" y="68"/>
                  <a:pt x="30" y="67"/>
                </a:cubicBezTo>
                <a:cubicBezTo>
                  <a:pt x="31" y="69"/>
                  <a:pt x="23" y="67"/>
                  <a:pt x="25" y="70"/>
                </a:cubicBezTo>
                <a:cubicBezTo>
                  <a:pt x="26" y="72"/>
                  <a:pt x="25" y="73"/>
                  <a:pt x="25" y="75"/>
                </a:cubicBezTo>
                <a:cubicBezTo>
                  <a:pt x="24" y="77"/>
                  <a:pt x="25" y="79"/>
                  <a:pt x="25" y="81"/>
                </a:cubicBezTo>
                <a:cubicBezTo>
                  <a:pt x="25" y="81"/>
                  <a:pt x="24" y="82"/>
                  <a:pt x="23" y="82"/>
                </a:cubicBezTo>
                <a:cubicBezTo>
                  <a:pt x="23" y="83"/>
                  <a:pt x="23" y="84"/>
                  <a:pt x="22" y="85"/>
                </a:cubicBezTo>
                <a:cubicBezTo>
                  <a:pt x="21" y="86"/>
                  <a:pt x="21" y="89"/>
                  <a:pt x="20" y="90"/>
                </a:cubicBezTo>
                <a:cubicBezTo>
                  <a:pt x="19" y="92"/>
                  <a:pt x="19" y="94"/>
                  <a:pt x="18" y="96"/>
                </a:cubicBezTo>
                <a:cubicBezTo>
                  <a:pt x="17" y="96"/>
                  <a:pt x="18" y="98"/>
                  <a:pt x="17" y="98"/>
                </a:cubicBezTo>
                <a:cubicBezTo>
                  <a:pt x="18" y="100"/>
                  <a:pt x="16" y="103"/>
                  <a:pt x="17" y="105"/>
                </a:cubicBezTo>
                <a:cubicBezTo>
                  <a:pt x="17" y="106"/>
                  <a:pt x="18" y="107"/>
                  <a:pt x="17" y="108"/>
                </a:cubicBezTo>
                <a:cubicBezTo>
                  <a:pt x="17" y="109"/>
                  <a:pt x="19" y="109"/>
                  <a:pt x="20" y="109"/>
                </a:cubicBezTo>
                <a:cubicBezTo>
                  <a:pt x="22" y="108"/>
                  <a:pt x="24" y="108"/>
                  <a:pt x="24" y="111"/>
                </a:cubicBezTo>
                <a:cubicBezTo>
                  <a:pt x="24" y="112"/>
                  <a:pt x="25" y="119"/>
                  <a:pt x="27" y="116"/>
                </a:cubicBezTo>
                <a:cubicBezTo>
                  <a:pt x="28" y="118"/>
                  <a:pt x="28" y="120"/>
                  <a:pt x="28" y="122"/>
                </a:cubicBezTo>
                <a:cubicBezTo>
                  <a:pt x="29" y="124"/>
                  <a:pt x="30" y="126"/>
                  <a:pt x="30" y="128"/>
                </a:cubicBezTo>
                <a:cubicBezTo>
                  <a:pt x="28" y="128"/>
                  <a:pt x="28" y="122"/>
                  <a:pt x="27" y="123"/>
                </a:cubicBezTo>
                <a:cubicBezTo>
                  <a:pt x="25" y="124"/>
                  <a:pt x="27" y="126"/>
                  <a:pt x="27" y="127"/>
                </a:cubicBezTo>
                <a:cubicBezTo>
                  <a:pt x="28" y="127"/>
                  <a:pt x="28" y="128"/>
                  <a:pt x="29" y="128"/>
                </a:cubicBezTo>
                <a:cubicBezTo>
                  <a:pt x="30" y="129"/>
                  <a:pt x="31" y="129"/>
                  <a:pt x="31" y="129"/>
                </a:cubicBezTo>
                <a:cubicBezTo>
                  <a:pt x="32" y="130"/>
                  <a:pt x="32" y="131"/>
                  <a:pt x="35" y="131"/>
                </a:cubicBezTo>
                <a:cubicBezTo>
                  <a:pt x="36" y="131"/>
                  <a:pt x="38" y="131"/>
                  <a:pt x="39" y="132"/>
                </a:cubicBezTo>
                <a:cubicBezTo>
                  <a:pt x="41" y="133"/>
                  <a:pt x="41" y="135"/>
                  <a:pt x="42" y="136"/>
                </a:cubicBezTo>
                <a:cubicBezTo>
                  <a:pt x="44" y="137"/>
                  <a:pt x="45" y="138"/>
                  <a:pt x="44" y="139"/>
                </a:cubicBezTo>
                <a:cubicBezTo>
                  <a:pt x="44" y="140"/>
                  <a:pt x="43" y="142"/>
                  <a:pt x="42" y="142"/>
                </a:cubicBezTo>
                <a:cubicBezTo>
                  <a:pt x="41" y="142"/>
                  <a:pt x="41" y="141"/>
                  <a:pt x="40" y="141"/>
                </a:cubicBezTo>
                <a:cubicBezTo>
                  <a:pt x="38" y="140"/>
                  <a:pt x="37" y="143"/>
                  <a:pt x="36" y="143"/>
                </a:cubicBezTo>
                <a:cubicBezTo>
                  <a:pt x="34" y="143"/>
                  <a:pt x="34" y="141"/>
                  <a:pt x="35" y="140"/>
                </a:cubicBezTo>
                <a:cubicBezTo>
                  <a:pt x="36" y="139"/>
                  <a:pt x="35" y="138"/>
                  <a:pt x="34" y="137"/>
                </a:cubicBezTo>
                <a:cubicBezTo>
                  <a:pt x="32" y="137"/>
                  <a:pt x="33" y="135"/>
                  <a:pt x="31" y="135"/>
                </a:cubicBezTo>
                <a:cubicBezTo>
                  <a:pt x="29" y="135"/>
                  <a:pt x="29" y="135"/>
                  <a:pt x="28" y="134"/>
                </a:cubicBezTo>
                <a:cubicBezTo>
                  <a:pt x="26" y="132"/>
                  <a:pt x="27" y="135"/>
                  <a:pt x="26" y="136"/>
                </a:cubicBezTo>
                <a:cubicBezTo>
                  <a:pt x="26" y="133"/>
                  <a:pt x="20" y="131"/>
                  <a:pt x="22" y="129"/>
                </a:cubicBezTo>
                <a:cubicBezTo>
                  <a:pt x="20" y="130"/>
                  <a:pt x="21" y="127"/>
                  <a:pt x="20" y="127"/>
                </a:cubicBezTo>
                <a:cubicBezTo>
                  <a:pt x="20" y="128"/>
                  <a:pt x="19" y="127"/>
                  <a:pt x="19" y="127"/>
                </a:cubicBezTo>
                <a:cubicBezTo>
                  <a:pt x="18" y="126"/>
                  <a:pt x="18" y="124"/>
                  <a:pt x="17" y="124"/>
                </a:cubicBezTo>
                <a:cubicBezTo>
                  <a:pt x="17" y="123"/>
                  <a:pt x="16" y="124"/>
                  <a:pt x="16" y="123"/>
                </a:cubicBezTo>
                <a:cubicBezTo>
                  <a:pt x="16" y="122"/>
                  <a:pt x="16" y="122"/>
                  <a:pt x="15" y="121"/>
                </a:cubicBezTo>
                <a:cubicBezTo>
                  <a:pt x="15" y="120"/>
                  <a:pt x="15" y="120"/>
                  <a:pt x="14" y="120"/>
                </a:cubicBezTo>
                <a:cubicBezTo>
                  <a:pt x="13" y="120"/>
                  <a:pt x="13" y="119"/>
                  <a:pt x="13" y="119"/>
                </a:cubicBezTo>
                <a:cubicBezTo>
                  <a:pt x="13" y="118"/>
                  <a:pt x="12" y="117"/>
                  <a:pt x="11" y="117"/>
                </a:cubicBezTo>
                <a:cubicBezTo>
                  <a:pt x="10" y="117"/>
                  <a:pt x="10" y="118"/>
                  <a:pt x="10" y="119"/>
                </a:cubicBezTo>
                <a:cubicBezTo>
                  <a:pt x="7" y="119"/>
                  <a:pt x="8" y="115"/>
                  <a:pt x="8" y="113"/>
                </a:cubicBezTo>
                <a:cubicBezTo>
                  <a:pt x="9" y="109"/>
                  <a:pt x="10" y="105"/>
                  <a:pt x="11" y="101"/>
                </a:cubicBezTo>
                <a:cubicBezTo>
                  <a:pt x="12" y="100"/>
                  <a:pt x="13" y="98"/>
                  <a:pt x="14" y="96"/>
                </a:cubicBezTo>
                <a:cubicBezTo>
                  <a:pt x="14" y="94"/>
                  <a:pt x="15" y="94"/>
                  <a:pt x="15" y="93"/>
                </a:cubicBezTo>
                <a:cubicBezTo>
                  <a:pt x="17" y="91"/>
                  <a:pt x="23" y="86"/>
                  <a:pt x="21" y="83"/>
                </a:cubicBezTo>
                <a:cubicBezTo>
                  <a:pt x="20" y="82"/>
                  <a:pt x="20" y="80"/>
                  <a:pt x="20" y="79"/>
                </a:cubicBezTo>
                <a:cubicBezTo>
                  <a:pt x="19" y="77"/>
                  <a:pt x="19" y="77"/>
                  <a:pt x="18" y="75"/>
                </a:cubicBezTo>
                <a:cubicBezTo>
                  <a:pt x="17" y="74"/>
                  <a:pt x="16" y="72"/>
                  <a:pt x="17" y="71"/>
                </a:cubicBezTo>
                <a:cubicBezTo>
                  <a:pt x="17" y="69"/>
                  <a:pt x="17" y="67"/>
                  <a:pt x="17" y="65"/>
                </a:cubicBezTo>
                <a:cubicBezTo>
                  <a:pt x="15" y="62"/>
                  <a:pt x="12" y="60"/>
                  <a:pt x="9" y="57"/>
                </a:cubicBezTo>
                <a:cubicBezTo>
                  <a:pt x="9" y="56"/>
                  <a:pt x="8" y="54"/>
                  <a:pt x="8" y="53"/>
                </a:cubicBezTo>
                <a:cubicBezTo>
                  <a:pt x="8" y="52"/>
                  <a:pt x="8" y="50"/>
                  <a:pt x="10" y="51"/>
                </a:cubicBezTo>
                <a:cubicBezTo>
                  <a:pt x="9" y="50"/>
                  <a:pt x="11" y="50"/>
                  <a:pt x="11" y="49"/>
                </a:cubicBezTo>
                <a:cubicBezTo>
                  <a:pt x="12" y="48"/>
                  <a:pt x="11" y="45"/>
                  <a:pt x="11" y="44"/>
                </a:cubicBezTo>
                <a:cubicBezTo>
                  <a:pt x="11" y="42"/>
                  <a:pt x="13" y="43"/>
                  <a:pt x="14" y="42"/>
                </a:cubicBezTo>
                <a:cubicBezTo>
                  <a:pt x="14" y="41"/>
                  <a:pt x="15" y="40"/>
                  <a:pt x="14" y="39"/>
                </a:cubicBezTo>
                <a:cubicBezTo>
                  <a:pt x="14" y="40"/>
                  <a:pt x="13" y="40"/>
                  <a:pt x="13" y="41"/>
                </a:cubicBezTo>
                <a:cubicBezTo>
                  <a:pt x="11" y="39"/>
                  <a:pt x="11" y="37"/>
                  <a:pt x="11" y="35"/>
                </a:cubicBezTo>
                <a:cubicBezTo>
                  <a:pt x="11" y="34"/>
                  <a:pt x="9" y="33"/>
                  <a:pt x="8" y="32"/>
                </a:cubicBezTo>
                <a:cubicBezTo>
                  <a:pt x="6" y="30"/>
                  <a:pt x="5" y="29"/>
                  <a:pt x="4" y="27"/>
                </a:cubicBezTo>
                <a:cubicBezTo>
                  <a:pt x="3" y="26"/>
                  <a:pt x="3" y="25"/>
                  <a:pt x="3" y="24"/>
                </a:cubicBezTo>
                <a:cubicBezTo>
                  <a:pt x="3" y="23"/>
                  <a:pt x="2" y="23"/>
                  <a:pt x="2" y="22"/>
                </a:cubicBezTo>
                <a:cubicBezTo>
                  <a:pt x="1" y="22"/>
                  <a:pt x="0" y="20"/>
                  <a:pt x="0" y="1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74" name="Freeform 109">
            <a:extLst>
              <a:ext uri="{FF2B5EF4-FFF2-40B4-BE49-F238E27FC236}">
                <a16:creationId xmlns:a16="http://schemas.microsoft.com/office/drawing/2014/main" id="{C5D352B2-8099-AA45-8934-02768B35B029}"/>
              </a:ext>
            </a:extLst>
          </p:cNvPr>
          <p:cNvSpPr>
            <a:spLocks noEditPoints="1"/>
          </p:cNvSpPr>
          <p:nvPr/>
        </p:nvSpPr>
        <p:spPr bwMode="auto">
          <a:xfrm>
            <a:off x="9009854" y="5031233"/>
            <a:ext cx="1156034" cy="1244799"/>
          </a:xfrm>
          <a:custGeom>
            <a:avLst/>
            <a:gdLst>
              <a:gd name="T0" fmla="*/ 184 w 383"/>
              <a:gd name="T1" fmla="*/ 13 h 325"/>
              <a:gd name="T2" fmla="*/ 218 w 383"/>
              <a:gd name="T3" fmla="*/ 16 h 325"/>
              <a:gd name="T4" fmla="*/ 161 w 383"/>
              <a:gd name="T5" fmla="*/ 15 h 325"/>
              <a:gd name="T6" fmla="*/ 172 w 383"/>
              <a:gd name="T7" fmla="*/ 12 h 325"/>
              <a:gd name="T8" fmla="*/ 230 w 383"/>
              <a:gd name="T9" fmla="*/ 250 h 325"/>
              <a:gd name="T10" fmla="*/ 323 w 383"/>
              <a:gd name="T11" fmla="*/ 315 h 325"/>
              <a:gd name="T12" fmla="*/ 331 w 383"/>
              <a:gd name="T13" fmla="*/ 310 h 325"/>
              <a:gd name="T14" fmla="*/ 318 w 383"/>
              <a:gd name="T15" fmla="*/ 299 h 325"/>
              <a:gd name="T16" fmla="*/ 309 w 383"/>
              <a:gd name="T17" fmla="*/ 320 h 325"/>
              <a:gd name="T18" fmla="*/ 290 w 383"/>
              <a:gd name="T19" fmla="*/ 288 h 325"/>
              <a:gd name="T20" fmla="*/ 328 w 383"/>
              <a:gd name="T21" fmla="*/ 288 h 325"/>
              <a:gd name="T22" fmla="*/ 16 w 383"/>
              <a:gd name="T23" fmla="*/ 184 h 325"/>
              <a:gd name="T24" fmla="*/ 1 w 383"/>
              <a:gd name="T25" fmla="*/ 154 h 325"/>
              <a:gd name="T26" fmla="*/ 8 w 383"/>
              <a:gd name="T27" fmla="*/ 157 h 325"/>
              <a:gd name="T28" fmla="*/ 5 w 383"/>
              <a:gd name="T29" fmla="*/ 118 h 325"/>
              <a:gd name="T30" fmla="*/ 37 w 383"/>
              <a:gd name="T31" fmla="*/ 102 h 325"/>
              <a:gd name="T32" fmla="*/ 81 w 383"/>
              <a:gd name="T33" fmla="*/ 82 h 325"/>
              <a:gd name="T34" fmla="*/ 99 w 383"/>
              <a:gd name="T35" fmla="*/ 67 h 325"/>
              <a:gd name="T36" fmla="*/ 102 w 383"/>
              <a:gd name="T37" fmla="*/ 60 h 325"/>
              <a:gd name="T38" fmla="*/ 107 w 383"/>
              <a:gd name="T39" fmla="*/ 53 h 325"/>
              <a:gd name="T40" fmla="*/ 116 w 383"/>
              <a:gd name="T41" fmla="*/ 49 h 325"/>
              <a:gd name="T42" fmla="*/ 122 w 383"/>
              <a:gd name="T43" fmla="*/ 39 h 325"/>
              <a:gd name="T44" fmla="*/ 133 w 383"/>
              <a:gd name="T45" fmla="*/ 38 h 325"/>
              <a:gd name="T46" fmla="*/ 144 w 383"/>
              <a:gd name="T47" fmla="*/ 48 h 325"/>
              <a:gd name="T48" fmla="*/ 154 w 383"/>
              <a:gd name="T49" fmla="*/ 39 h 325"/>
              <a:gd name="T50" fmla="*/ 165 w 383"/>
              <a:gd name="T51" fmla="*/ 23 h 325"/>
              <a:gd name="T52" fmla="*/ 176 w 383"/>
              <a:gd name="T53" fmla="*/ 12 h 325"/>
              <a:gd name="T54" fmla="*/ 196 w 383"/>
              <a:gd name="T55" fmla="*/ 16 h 325"/>
              <a:gd name="T56" fmla="*/ 213 w 383"/>
              <a:gd name="T57" fmla="*/ 22 h 325"/>
              <a:gd name="T58" fmla="*/ 221 w 383"/>
              <a:gd name="T59" fmla="*/ 27 h 325"/>
              <a:gd name="T60" fmla="*/ 213 w 383"/>
              <a:gd name="T61" fmla="*/ 42 h 325"/>
              <a:gd name="T62" fmla="*/ 244 w 383"/>
              <a:gd name="T63" fmla="*/ 66 h 325"/>
              <a:gd name="T64" fmla="*/ 268 w 383"/>
              <a:gd name="T65" fmla="*/ 35 h 325"/>
              <a:gd name="T66" fmla="*/ 272 w 383"/>
              <a:gd name="T67" fmla="*/ 19 h 325"/>
              <a:gd name="T68" fmla="*/ 281 w 383"/>
              <a:gd name="T69" fmla="*/ 14 h 325"/>
              <a:gd name="T70" fmla="*/ 297 w 383"/>
              <a:gd name="T71" fmla="*/ 42 h 325"/>
              <a:gd name="T72" fmla="*/ 312 w 383"/>
              <a:gd name="T73" fmla="*/ 74 h 325"/>
              <a:gd name="T74" fmla="*/ 328 w 383"/>
              <a:gd name="T75" fmla="*/ 93 h 325"/>
              <a:gd name="T76" fmla="*/ 344 w 383"/>
              <a:gd name="T77" fmla="*/ 111 h 325"/>
              <a:gd name="T78" fmla="*/ 356 w 383"/>
              <a:gd name="T79" fmla="*/ 128 h 325"/>
              <a:gd name="T80" fmla="*/ 376 w 383"/>
              <a:gd name="T81" fmla="*/ 150 h 325"/>
              <a:gd name="T82" fmla="*/ 383 w 383"/>
              <a:gd name="T83" fmla="*/ 175 h 325"/>
              <a:gd name="T84" fmla="*/ 367 w 383"/>
              <a:gd name="T85" fmla="*/ 219 h 325"/>
              <a:gd name="T86" fmla="*/ 357 w 383"/>
              <a:gd name="T87" fmla="*/ 237 h 325"/>
              <a:gd name="T88" fmla="*/ 349 w 383"/>
              <a:gd name="T89" fmla="*/ 264 h 325"/>
              <a:gd name="T90" fmla="*/ 313 w 383"/>
              <a:gd name="T91" fmla="*/ 277 h 325"/>
              <a:gd name="T92" fmla="*/ 296 w 383"/>
              <a:gd name="T93" fmla="*/ 271 h 325"/>
              <a:gd name="T94" fmla="*/ 267 w 383"/>
              <a:gd name="T95" fmla="*/ 273 h 325"/>
              <a:gd name="T96" fmla="*/ 247 w 383"/>
              <a:gd name="T97" fmla="*/ 247 h 325"/>
              <a:gd name="T98" fmla="*/ 235 w 383"/>
              <a:gd name="T99" fmla="*/ 234 h 325"/>
              <a:gd name="T100" fmla="*/ 234 w 383"/>
              <a:gd name="T101" fmla="*/ 223 h 325"/>
              <a:gd name="T102" fmla="*/ 222 w 383"/>
              <a:gd name="T103" fmla="*/ 230 h 325"/>
              <a:gd name="T104" fmla="*/ 210 w 383"/>
              <a:gd name="T105" fmla="*/ 235 h 325"/>
              <a:gd name="T106" fmla="*/ 199 w 383"/>
              <a:gd name="T107" fmla="*/ 216 h 325"/>
              <a:gd name="T108" fmla="*/ 163 w 383"/>
              <a:gd name="T109" fmla="*/ 207 h 325"/>
              <a:gd name="T110" fmla="*/ 94 w 383"/>
              <a:gd name="T111" fmla="*/ 231 h 325"/>
              <a:gd name="T112" fmla="*/ 52 w 383"/>
              <a:gd name="T113" fmla="*/ 236 h 325"/>
              <a:gd name="T114" fmla="*/ 19 w 383"/>
              <a:gd name="T115" fmla="*/ 227 h 325"/>
              <a:gd name="T116" fmla="*/ 274 w 383"/>
              <a:gd name="T117" fmla="*/ 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325">
                <a:moveTo>
                  <a:pt x="314" y="81"/>
                </a:moveTo>
                <a:cubicBezTo>
                  <a:pt x="315" y="81"/>
                  <a:pt x="313" y="80"/>
                  <a:pt x="313" y="79"/>
                </a:cubicBezTo>
                <a:cubicBezTo>
                  <a:pt x="312" y="80"/>
                  <a:pt x="313" y="81"/>
                  <a:pt x="314" y="81"/>
                </a:cubicBezTo>
                <a:moveTo>
                  <a:pt x="339" y="99"/>
                </a:moveTo>
                <a:cubicBezTo>
                  <a:pt x="340" y="99"/>
                  <a:pt x="339" y="98"/>
                  <a:pt x="339" y="97"/>
                </a:cubicBezTo>
                <a:cubicBezTo>
                  <a:pt x="339" y="98"/>
                  <a:pt x="339" y="98"/>
                  <a:pt x="339" y="99"/>
                </a:cubicBezTo>
                <a:moveTo>
                  <a:pt x="184" y="13"/>
                </a:moveTo>
                <a:cubicBezTo>
                  <a:pt x="184" y="12"/>
                  <a:pt x="184" y="10"/>
                  <a:pt x="183" y="9"/>
                </a:cubicBezTo>
                <a:cubicBezTo>
                  <a:pt x="183" y="11"/>
                  <a:pt x="183" y="11"/>
                  <a:pt x="184" y="13"/>
                </a:cubicBezTo>
                <a:moveTo>
                  <a:pt x="191" y="16"/>
                </a:moveTo>
                <a:cubicBezTo>
                  <a:pt x="192" y="15"/>
                  <a:pt x="192" y="15"/>
                  <a:pt x="192" y="15"/>
                </a:cubicBezTo>
                <a:cubicBezTo>
                  <a:pt x="191" y="15"/>
                  <a:pt x="191" y="15"/>
                  <a:pt x="191" y="16"/>
                </a:cubicBezTo>
                <a:moveTo>
                  <a:pt x="218" y="20"/>
                </a:moveTo>
                <a:cubicBezTo>
                  <a:pt x="219" y="19"/>
                  <a:pt x="219" y="19"/>
                  <a:pt x="219" y="19"/>
                </a:cubicBezTo>
                <a:cubicBezTo>
                  <a:pt x="218" y="19"/>
                  <a:pt x="218" y="19"/>
                  <a:pt x="218" y="20"/>
                </a:cubicBezTo>
                <a:moveTo>
                  <a:pt x="218" y="16"/>
                </a:moveTo>
                <a:cubicBezTo>
                  <a:pt x="219" y="16"/>
                  <a:pt x="220" y="15"/>
                  <a:pt x="220" y="14"/>
                </a:cubicBezTo>
                <a:cubicBezTo>
                  <a:pt x="219" y="15"/>
                  <a:pt x="218" y="15"/>
                  <a:pt x="218" y="16"/>
                </a:cubicBezTo>
                <a:moveTo>
                  <a:pt x="221" y="14"/>
                </a:moveTo>
                <a:cubicBezTo>
                  <a:pt x="222" y="13"/>
                  <a:pt x="223" y="11"/>
                  <a:pt x="223" y="10"/>
                </a:cubicBezTo>
                <a:cubicBezTo>
                  <a:pt x="223" y="11"/>
                  <a:pt x="221" y="12"/>
                  <a:pt x="221" y="14"/>
                </a:cubicBezTo>
                <a:moveTo>
                  <a:pt x="164" y="17"/>
                </a:moveTo>
                <a:cubicBezTo>
                  <a:pt x="164" y="17"/>
                  <a:pt x="165" y="17"/>
                  <a:pt x="165" y="17"/>
                </a:cubicBezTo>
                <a:cubicBezTo>
                  <a:pt x="165" y="16"/>
                  <a:pt x="164" y="16"/>
                  <a:pt x="163" y="15"/>
                </a:cubicBezTo>
                <a:cubicBezTo>
                  <a:pt x="163" y="14"/>
                  <a:pt x="163" y="14"/>
                  <a:pt x="163" y="14"/>
                </a:cubicBezTo>
                <a:cubicBezTo>
                  <a:pt x="163" y="14"/>
                  <a:pt x="163" y="13"/>
                  <a:pt x="162" y="12"/>
                </a:cubicBezTo>
                <a:cubicBezTo>
                  <a:pt x="161" y="13"/>
                  <a:pt x="161" y="14"/>
                  <a:pt x="161" y="15"/>
                </a:cubicBezTo>
                <a:cubicBezTo>
                  <a:pt x="161" y="16"/>
                  <a:pt x="159" y="16"/>
                  <a:pt x="160" y="17"/>
                </a:cubicBezTo>
                <a:cubicBezTo>
                  <a:pt x="161" y="17"/>
                  <a:pt x="162" y="17"/>
                  <a:pt x="164" y="17"/>
                </a:cubicBezTo>
                <a:moveTo>
                  <a:pt x="171" y="13"/>
                </a:moveTo>
                <a:cubicBezTo>
                  <a:pt x="170" y="12"/>
                  <a:pt x="169" y="12"/>
                  <a:pt x="169" y="13"/>
                </a:cubicBezTo>
                <a:cubicBezTo>
                  <a:pt x="168" y="12"/>
                  <a:pt x="167" y="13"/>
                  <a:pt x="165" y="13"/>
                </a:cubicBezTo>
                <a:cubicBezTo>
                  <a:pt x="165" y="13"/>
                  <a:pt x="163" y="11"/>
                  <a:pt x="163" y="12"/>
                </a:cubicBezTo>
                <a:cubicBezTo>
                  <a:pt x="162" y="14"/>
                  <a:pt x="166" y="19"/>
                  <a:pt x="168" y="18"/>
                </a:cubicBezTo>
                <a:cubicBezTo>
                  <a:pt x="170" y="18"/>
                  <a:pt x="173" y="16"/>
                  <a:pt x="173" y="15"/>
                </a:cubicBezTo>
                <a:cubicBezTo>
                  <a:pt x="173" y="14"/>
                  <a:pt x="174" y="12"/>
                  <a:pt x="172" y="12"/>
                </a:cubicBezTo>
                <a:cubicBezTo>
                  <a:pt x="171" y="12"/>
                  <a:pt x="170" y="12"/>
                  <a:pt x="171" y="13"/>
                </a:cubicBezTo>
                <a:moveTo>
                  <a:pt x="331" y="294"/>
                </a:moveTo>
                <a:cubicBezTo>
                  <a:pt x="332" y="294"/>
                  <a:pt x="332" y="293"/>
                  <a:pt x="332" y="293"/>
                </a:cubicBezTo>
                <a:cubicBezTo>
                  <a:pt x="331" y="293"/>
                  <a:pt x="331" y="293"/>
                  <a:pt x="331" y="294"/>
                </a:cubicBezTo>
                <a:moveTo>
                  <a:pt x="333" y="293"/>
                </a:moveTo>
                <a:cubicBezTo>
                  <a:pt x="333" y="293"/>
                  <a:pt x="334" y="292"/>
                  <a:pt x="333" y="291"/>
                </a:cubicBezTo>
                <a:cubicBezTo>
                  <a:pt x="331" y="291"/>
                  <a:pt x="329" y="291"/>
                  <a:pt x="330" y="293"/>
                </a:cubicBezTo>
                <a:cubicBezTo>
                  <a:pt x="331" y="292"/>
                  <a:pt x="332" y="292"/>
                  <a:pt x="333" y="293"/>
                </a:cubicBezTo>
                <a:moveTo>
                  <a:pt x="230" y="250"/>
                </a:moveTo>
                <a:cubicBezTo>
                  <a:pt x="231" y="250"/>
                  <a:pt x="231" y="250"/>
                  <a:pt x="232" y="249"/>
                </a:cubicBezTo>
                <a:cubicBezTo>
                  <a:pt x="232" y="248"/>
                  <a:pt x="233" y="249"/>
                  <a:pt x="235" y="249"/>
                </a:cubicBezTo>
                <a:cubicBezTo>
                  <a:pt x="236" y="249"/>
                  <a:pt x="236" y="247"/>
                  <a:pt x="234" y="247"/>
                </a:cubicBezTo>
                <a:cubicBezTo>
                  <a:pt x="234" y="248"/>
                  <a:pt x="234" y="248"/>
                  <a:pt x="234" y="248"/>
                </a:cubicBezTo>
                <a:cubicBezTo>
                  <a:pt x="234" y="248"/>
                  <a:pt x="232" y="247"/>
                  <a:pt x="231" y="247"/>
                </a:cubicBezTo>
                <a:cubicBezTo>
                  <a:pt x="233" y="245"/>
                  <a:pt x="223" y="247"/>
                  <a:pt x="223" y="247"/>
                </a:cubicBezTo>
                <a:cubicBezTo>
                  <a:pt x="222" y="247"/>
                  <a:pt x="220" y="249"/>
                  <a:pt x="222" y="250"/>
                </a:cubicBezTo>
                <a:cubicBezTo>
                  <a:pt x="225" y="251"/>
                  <a:pt x="227" y="249"/>
                  <a:pt x="230" y="250"/>
                </a:cubicBezTo>
                <a:moveTo>
                  <a:pt x="323" y="315"/>
                </a:moveTo>
                <a:cubicBezTo>
                  <a:pt x="324" y="316"/>
                  <a:pt x="326" y="317"/>
                  <a:pt x="324" y="317"/>
                </a:cubicBezTo>
                <a:cubicBezTo>
                  <a:pt x="326" y="318"/>
                  <a:pt x="325" y="316"/>
                  <a:pt x="326" y="316"/>
                </a:cubicBezTo>
                <a:cubicBezTo>
                  <a:pt x="327" y="315"/>
                  <a:pt x="329" y="317"/>
                  <a:pt x="328" y="318"/>
                </a:cubicBezTo>
                <a:cubicBezTo>
                  <a:pt x="327" y="316"/>
                  <a:pt x="326" y="317"/>
                  <a:pt x="327" y="318"/>
                </a:cubicBezTo>
                <a:cubicBezTo>
                  <a:pt x="328" y="319"/>
                  <a:pt x="329" y="319"/>
                  <a:pt x="329" y="318"/>
                </a:cubicBezTo>
                <a:cubicBezTo>
                  <a:pt x="330" y="321"/>
                  <a:pt x="330" y="317"/>
                  <a:pt x="330" y="316"/>
                </a:cubicBezTo>
                <a:cubicBezTo>
                  <a:pt x="328" y="316"/>
                  <a:pt x="329" y="315"/>
                  <a:pt x="329" y="314"/>
                </a:cubicBezTo>
                <a:cubicBezTo>
                  <a:pt x="329" y="314"/>
                  <a:pt x="330" y="313"/>
                  <a:pt x="330" y="312"/>
                </a:cubicBezTo>
                <a:cubicBezTo>
                  <a:pt x="330" y="311"/>
                  <a:pt x="330" y="310"/>
                  <a:pt x="331" y="310"/>
                </a:cubicBezTo>
                <a:cubicBezTo>
                  <a:pt x="331" y="309"/>
                  <a:pt x="332" y="308"/>
                  <a:pt x="331" y="307"/>
                </a:cubicBezTo>
                <a:cubicBezTo>
                  <a:pt x="333" y="308"/>
                  <a:pt x="333" y="309"/>
                  <a:pt x="333" y="310"/>
                </a:cubicBezTo>
                <a:cubicBezTo>
                  <a:pt x="334" y="309"/>
                  <a:pt x="333" y="308"/>
                  <a:pt x="333" y="307"/>
                </a:cubicBezTo>
                <a:cubicBezTo>
                  <a:pt x="333" y="305"/>
                  <a:pt x="333" y="304"/>
                  <a:pt x="333" y="303"/>
                </a:cubicBezTo>
                <a:cubicBezTo>
                  <a:pt x="333" y="301"/>
                  <a:pt x="334" y="298"/>
                  <a:pt x="330" y="296"/>
                </a:cubicBezTo>
                <a:cubicBezTo>
                  <a:pt x="329" y="295"/>
                  <a:pt x="330" y="297"/>
                  <a:pt x="328" y="297"/>
                </a:cubicBezTo>
                <a:cubicBezTo>
                  <a:pt x="326" y="296"/>
                  <a:pt x="326" y="297"/>
                  <a:pt x="325" y="298"/>
                </a:cubicBezTo>
                <a:cubicBezTo>
                  <a:pt x="324" y="298"/>
                  <a:pt x="316" y="297"/>
                  <a:pt x="320" y="299"/>
                </a:cubicBezTo>
                <a:cubicBezTo>
                  <a:pt x="319" y="300"/>
                  <a:pt x="319" y="299"/>
                  <a:pt x="318" y="299"/>
                </a:cubicBezTo>
                <a:cubicBezTo>
                  <a:pt x="316" y="298"/>
                  <a:pt x="315" y="300"/>
                  <a:pt x="311" y="299"/>
                </a:cubicBezTo>
                <a:cubicBezTo>
                  <a:pt x="310" y="298"/>
                  <a:pt x="304" y="296"/>
                  <a:pt x="304" y="295"/>
                </a:cubicBezTo>
                <a:cubicBezTo>
                  <a:pt x="303" y="296"/>
                  <a:pt x="300" y="296"/>
                  <a:pt x="299" y="294"/>
                </a:cubicBezTo>
                <a:cubicBezTo>
                  <a:pt x="298" y="297"/>
                  <a:pt x="298" y="299"/>
                  <a:pt x="299" y="302"/>
                </a:cubicBezTo>
                <a:cubicBezTo>
                  <a:pt x="300" y="304"/>
                  <a:pt x="305" y="308"/>
                  <a:pt x="304" y="309"/>
                </a:cubicBezTo>
                <a:cubicBezTo>
                  <a:pt x="305" y="309"/>
                  <a:pt x="305" y="309"/>
                  <a:pt x="305" y="309"/>
                </a:cubicBezTo>
                <a:cubicBezTo>
                  <a:pt x="305" y="310"/>
                  <a:pt x="307" y="311"/>
                  <a:pt x="306" y="312"/>
                </a:cubicBezTo>
                <a:cubicBezTo>
                  <a:pt x="306" y="311"/>
                  <a:pt x="305" y="310"/>
                  <a:pt x="304" y="310"/>
                </a:cubicBezTo>
                <a:cubicBezTo>
                  <a:pt x="302" y="313"/>
                  <a:pt x="307" y="316"/>
                  <a:pt x="309" y="320"/>
                </a:cubicBezTo>
                <a:cubicBezTo>
                  <a:pt x="310" y="319"/>
                  <a:pt x="312" y="320"/>
                  <a:pt x="313" y="320"/>
                </a:cubicBezTo>
                <a:cubicBezTo>
                  <a:pt x="314" y="321"/>
                  <a:pt x="312" y="321"/>
                  <a:pt x="311" y="320"/>
                </a:cubicBezTo>
                <a:cubicBezTo>
                  <a:pt x="311" y="321"/>
                  <a:pt x="311" y="322"/>
                  <a:pt x="311" y="322"/>
                </a:cubicBezTo>
                <a:cubicBezTo>
                  <a:pt x="313" y="322"/>
                  <a:pt x="316" y="323"/>
                  <a:pt x="316" y="322"/>
                </a:cubicBezTo>
                <a:cubicBezTo>
                  <a:pt x="319" y="325"/>
                  <a:pt x="320" y="322"/>
                  <a:pt x="320" y="321"/>
                </a:cubicBezTo>
                <a:cubicBezTo>
                  <a:pt x="321" y="320"/>
                  <a:pt x="321" y="320"/>
                  <a:pt x="320" y="319"/>
                </a:cubicBezTo>
                <a:cubicBezTo>
                  <a:pt x="320" y="318"/>
                  <a:pt x="322" y="319"/>
                  <a:pt x="322" y="320"/>
                </a:cubicBezTo>
                <a:cubicBezTo>
                  <a:pt x="324" y="320"/>
                  <a:pt x="324" y="316"/>
                  <a:pt x="323" y="315"/>
                </a:cubicBezTo>
                <a:moveTo>
                  <a:pt x="290" y="288"/>
                </a:moveTo>
                <a:cubicBezTo>
                  <a:pt x="290" y="289"/>
                  <a:pt x="290" y="289"/>
                  <a:pt x="290" y="289"/>
                </a:cubicBezTo>
                <a:cubicBezTo>
                  <a:pt x="293" y="289"/>
                  <a:pt x="294" y="287"/>
                  <a:pt x="292" y="285"/>
                </a:cubicBezTo>
                <a:cubicBezTo>
                  <a:pt x="292" y="283"/>
                  <a:pt x="291" y="285"/>
                  <a:pt x="291" y="285"/>
                </a:cubicBezTo>
                <a:cubicBezTo>
                  <a:pt x="290" y="286"/>
                  <a:pt x="290" y="287"/>
                  <a:pt x="290" y="288"/>
                </a:cubicBezTo>
                <a:moveTo>
                  <a:pt x="328" y="288"/>
                </a:moveTo>
                <a:cubicBezTo>
                  <a:pt x="329" y="289"/>
                  <a:pt x="330" y="291"/>
                  <a:pt x="331" y="291"/>
                </a:cubicBezTo>
                <a:cubicBezTo>
                  <a:pt x="333" y="291"/>
                  <a:pt x="332" y="289"/>
                  <a:pt x="332" y="288"/>
                </a:cubicBezTo>
                <a:cubicBezTo>
                  <a:pt x="331" y="288"/>
                  <a:pt x="330" y="286"/>
                  <a:pt x="329" y="286"/>
                </a:cubicBezTo>
                <a:cubicBezTo>
                  <a:pt x="328" y="286"/>
                  <a:pt x="328" y="287"/>
                  <a:pt x="328" y="288"/>
                </a:cubicBezTo>
                <a:moveTo>
                  <a:pt x="19" y="227"/>
                </a:moveTo>
                <a:cubicBezTo>
                  <a:pt x="22" y="227"/>
                  <a:pt x="23" y="225"/>
                  <a:pt x="24" y="223"/>
                </a:cubicBezTo>
                <a:cubicBezTo>
                  <a:pt x="24" y="221"/>
                  <a:pt x="22" y="218"/>
                  <a:pt x="24" y="216"/>
                </a:cubicBezTo>
                <a:cubicBezTo>
                  <a:pt x="23" y="217"/>
                  <a:pt x="23" y="217"/>
                  <a:pt x="23" y="218"/>
                </a:cubicBezTo>
                <a:cubicBezTo>
                  <a:pt x="23" y="217"/>
                  <a:pt x="24" y="217"/>
                  <a:pt x="24" y="217"/>
                </a:cubicBezTo>
                <a:cubicBezTo>
                  <a:pt x="23" y="216"/>
                  <a:pt x="24" y="214"/>
                  <a:pt x="24" y="212"/>
                </a:cubicBezTo>
                <a:cubicBezTo>
                  <a:pt x="24" y="209"/>
                  <a:pt x="23" y="207"/>
                  <a:pt x="21" y="203"/>
                </a:cubicBezTo>
                <a:cubicBezTo>
                  <a:pt x="19" y="200"/>
                  <a:pt x="17" y="197"/>
                  <a:pt x="17" y="194"/>
                </a:cubicBezTo>
                <a:cubicBezTo>
                  <a:pt x="16" y="191"/>
                  <a:pt x="17" y="187"/>
                  <a:pt x="16" y="184"/>
                </a:cubicBezTo>
                <a:cubicBezTo>
                  <a:pt x="15" y="183"/>
                  <a:pt x="14" y="182"/>
                  <a:pt x="14" y="180"/>
                </a:cubicBezTo>
                <a:cubicBezTo>
                  <a:pt x="13" y="179"/>
                  <a:pt x="13" y="178"/>
                  <a:pt x="12" y="177"/>
                </a:cubicBezTo>
                <a:cubicBezTo>
                  <a:pt x="11" y="176"/>
                  <a:pt x="9" y="174"/>
                  <a:pt x="9" y="173"/>
                </a:cubicBezTo>
                <a:cubicBezTo>
                  <a:pt x="8" y="172"/>
                  <a:pt x="9" y="170"/>
                  <a:pt x="9" y="169"/>
                </a:cubicBezTo>
                <a:cubicBezTo>
                  <a:pt x="8" y="166"/>
                  <a:pt x="6" y="163"/>
                  <a:pt x="3" y="160"/>
                </a:cubicBezTo>
                <a:cubicBezTo>
                  <a:pt x="2" y="159"/>
                  <a:pt x="1" y="158"/>
                  <a:pt x="1" y="157"/>
                </a:cubicBezTo>
                <a:cubicBezTo>
                  <a:pt x="0" y="156"/>
                  <a:pt x="1" y="155"/>
                  <a:pt x="1" y="154"/>
                </a:cubicBezTo>
                <a:cubicBezTo>
                  <a:pt x="1" y="155"/>
                  <a:pt x="1" y="156"/>
                  <a:pt x="1" y="156"/>
                </a:cubicBezTo>
                <a:cubicBezTo>
                  <a:pt x="2" y="156"/>
                  <a:pt x="2" y="155"/>
                  <a:pt x="1" y="154"/>
                </a:cubicBezTo>
                <a:cubicBezTo>
                  <a:pt x="1" y="155"/>
                  <a:pt x="3" y="156"/>
                  <a:pt x="3" y="157"/>
                </a:cubicBezTo>
                <a:cubicBezTo>
                  <a:pt x="2" y="155"/>
                  <a:pt x="3" y="158"/>
                  <a:pt x="3" y="159"/>
                </a:cubicBezTo>
                <a:cubicBezTo>
                  <a:pt x="4" y="157"/>
                  <a:pt x="4" y="159"/>
                  <a:pt x="4" y="160"/>
                </a:cubicBezTo>
                <a:cubicBezTo>
                  <a:pt x="6" y="159"/>
                  <a:pt x="7" y="158"/>
                  <a:pt x="5" y="155"/>
                </a:cubicBezTo>
                <a:cubicBezTo>
                  <a:pt x="3" y="154"/>
                  <a:pt x="1" y="151"/>
                  <a:pt x="2" y="149"/>
                </a:cubicBezTo>
                <a:cubicBezTo>
                  <a:pt x="3" y="150"/>
                  <a:pt x="4" y="151"/>
                  <a:pt x="5" y="152"/>
                </a:cubicBezTo>
                <a:cubicBezTo>
                  <a:pt x="5" y="153"/>
                  <a:pt x="4" y="154"/>
                  <a:pt x="5" y="155"/>
                </a:cubicBezTo>
                <a:cubicBezTo>
                  <a:pt x="6" y="155"/>
                  <a:pt x="6" y="154"/>
                  <a:pt x="6" y="153"/>
                </a:cubicBezTo>
                <a:cubicBezTo>
                  <a:pt x="7" y="155"/>
                  <a:pt x="7" y="156"/>
                  <a:pt x="8" y="157"/>
                </a:cubicBezTo>
                <a:cubicBezTo>
                  <a:pt x="8" y="158"/>
                  <a:pt x="9" y="157"/>
                  <a:pt x="9" y="157"/>
                </a:cubicBezTo>
                <a:cubicBezTo>
                  <a:pt x="10" y="154"/>
                  <a:pt x="10" y="153"/>
                  <a:pt x="8" y="150"/>
                </a:cubicBezTo>
                <a:cubicBezTo>
                  <a:pt x="7" y="149"/>
                  <a:pt x="6" y="147"/>
                  <a:pt x="4" y="145"/>
                </a:cubicBezTo>
                <a:cubicBezTo>
                  <a:pt x="4" y="144"/>
                  <a:pt x="4" y="144"/>
                  <a:pt x="4" y="143"/>
                </a:cubicBezTo>
                <a:cubicBezTo>
                  <a:pt x="3" y="141"/>
                  <a:pt x="2" y="140"/>
                  <a:pt x="2" y="139"/>
                </a:cubicBezTo>
                <a:cubicBezTo>
                  <a:pt x="1" y="136"/>
                  <a:pt x="2" y="133"/>
                  <a:pt x="3" y="132"/>
                </a:cubicBezTo>
                <a:cubicBezTo>
                  <a:pt x="5" y="129"/>
                  <a:pt x="5" y="128"/>
                  <a:pt x="6" y="125"/>
                </a:cubicBezTo>
                <a:cubicBezTo>
                  <a:pt x="6" y="124"/>
                  <a:pt x="4" y="123"/>
                  <a:pt x="4" y="122"/>
                </a:cubicBezTo>
                <a:cubicBezTo>
                  <a:pt x="4" y="120"/>
                  <a:pt x="5" y="119"/>
                  <a:pt x="5" y="118"/>
                </a:cubicBezTo>
                <a:cubicBezTo>
                  <a:pt x="6" y="117"/>
                  <a:pt x="6" y="114"/>
                  <a:pt x="8" y="113"/>
                </a:cubicBezTo>
                <a:cubicBezTo>
                  <a:pt x="9" y="114"/>
                  <a:pt x="8" y="115"/>
                  <a:pt x="8" y="116"/>
                </a:cubicBezTo>
                <a:cubicBezTo>
                  <a:pt x="8" y="117"/>
                  <a:pt x="9" y="119"/>
                  <a:pt x="8" y="120"/>
                </a:cubicBezTo>
                <a:cubicBezTo>
                  <a:pt x="11" y="119"/>
                  <a:pt x="11" y="118"/>
                  <a:pt x="12" y="115"/>
                </a:cubicBezTo>
                <a:cubicBezTo>
                  <a:pt x="13" y="113"/>
                  <a:pt x="15" y="112"/>
                  <a:pt x="18" y="112"/>
                </a:cubicBezTo>
                <a:cubicBezTo>
                  <a:pt x="21" y="111"/>
                  <a:pt x="24" y="108"/>
                  <a:pt x="26" y="106"/>
                </a:cubicBezTo>
                <a:cubicBezTo>
                  <a:pt x="27" y="106"/>
                  <a:pt x="28" y="104"/>
                  <a:pt x="29" y="104"/>
                </a:cubicBezTo>
                <a:cubicBezTo>
                  <a:pt x="31" y="104"/>
                  <a:pt x="32" y="103"/>
                  <a:pt x="33" y="101"/>
                </a:cubicBezTo>
                <a:cubicBezTo>
                  <a:pt x="34" y="104"/>
                  <a:pt x="36" y="102"/>
                  <a:pt x="37" y="102"/>
                </a:cubicBezTo>
                <a:cubicBezTo>
                  <a:pt x="38" y="102"/>
                  <a:pt x="38" y="103"/>
                  <a:pt x="40" y="103"/>
                </a:cubicBezTo>
                <a:cubicBezTo>
                  <a:pt x="41" y="103"/>
                  <a:pt x="42" y="102"/>
                  <a:pt x="43" y="102"/>
                </a:cubicBezTo>
                <a:cubicBezTo>
                  <a:pt x="45" y="100"/>
                  <a:pt x="46" y="99"/>
                  <a:pt x="50" y="99"/>
                </a:cubicBezTo>
                <a:cubicBezTo>
                  <a:pt x="51" y="99"/>
                  <a:pt x="52" y="99"/>
                  <a:pt x="53" y="98"/>
                </a:cubicBezTo>
                <a:cubicBezTo>
                  <a:pt x="54" y="97"/>
                  <a:pt x="54" y="96"/>
                  <a:pt x="56" y="96"/>
                </a:cubicBezTo>
                <a:cubicBezTo>
                  <a:pt x="59" y="96"/>
                  <a:pt x="61" y="96"/>
                  <a:pt x="63" y="95"/>
                </a:cubicBezTo>
                <a:cubicBezTo>
                  <a:pt x="66" y="95"/>
                  <a:pt x="69" y="94"/>
                  <a:pt x="72" y="93"/>
                </a:cubicBezTo>
                <a:cubicBezTo>
                  <a:pt x="74" y="92"/>
                  <a:pt x="82" y="87"/>
                  <a:pt x="80" y="83"/>
                </a:cubicBezTo>
                <a:cubicBezTo>
                  <a:pt x="81" y="84"/>
                  <a:pt x="81" y="83"/>
                  <a:pt x="81" y="82"/>
                </a:cubicBezTo>
                <a:cubicBezTo>
                  <a:pt x="81" y="81"/>
                  <a:pt x="82" y="81"/>
                  <a:pt x="83" y="80"/>
                </a:cubicBezTo>
                <a:cubicBezTo>
                  <a:pt x="85" y="79"/>
                  <a:pt x="88" y="78"/>
                  <a:pt x="86" y="76"/>
                </a:cubicBezTo>
                <a:cubicBezTo>
                  <a:pt x="84" y="75"/>
                  <a:pt x="84" y="71"/>
                  <a:pt x="85" y="69"/>
                </a:cubicBezTo>
                <a:cubicBezTo>
                  <a:pt x="85" y="68"/>
                  <a:pt x="87" y="65"/>
                  <a:pt x="89" y="67"/>
                </a:cubicBezTo>
                <a:cubicBezTo>
                  <a:pt x="88" y="65"/>
                  <a:pt x="89" y="65"/>
                  <a:pt x="90" y="65"/>
                </a:cubicBezTo>
                <a:cubicBezTo>
                  <a:pt x="91" y="64"/>
                  <a:pt x="91" y="62"/>
                  <a:pt x="93" y="61"/>
                </a:cubicBezTo>
                <a:cubicBezTo>
                  <a:pt x="94" y="62"/>
                  <a:pt x="92" y="64"/>
                  <a:pt x="94" y="64"/>
                </a:cubicBezTo>
                <a:cubicBezTo>
                  <a:pt x="93" y="66"/>
                  <a:pt x="98" y="70"/>
                  <a:pt x="98" y="73"/>
                </a:cubicBezTo>
                <a:cubicBezTo>
                  <a:pt x="99" y="71"/>
                  <a:pt x="98" y="68"/>
                  <a:pt x="99" y="67"/>
                </a:cubicBezTo>
                <a:cubicBezTo>
                  <a:pt x="100" y="67"/>
                  <a:pt x="100" y="68"/>
                  <a:pt x="101" y="69"/>
                </a:cubicBezTo>
                <a:cubicBezTo>
                  <a:pt x="101" y="68"/>
                  <a:pt x="100" y="67"/>
                  <a:pt x="102" y="66"/>
                </a:cubicBezTo>
                <a:cubicBezTo>
                  <a:pt x="100" y="66"/>
                  <a:pt x="98" y="64"/>
                  <a:pt x="98" y="63"/>
                </a:cubicBezTo>
                <a:cubicBezTo>
                  <a:pt x="98" y="63"/>
                  <a:pt x="97" y="63"/>
                  <a:pt x="97" y="62"/>
                </a:cubicBezTo>
                <a:cubicBezTo>
                  <a:pt x="99" y="63"/>
                  <a:pt x="98" y="62"/>
                  <a:pt x="99" y="62"/>
                </a:cubicBezTo>
                <a:cubicBezTo>
                  <a:pt x="100" y="61"/>
                  <a:pt x="98" y="60"/>
                  <a:pt x="98" y="59"/>
                </a:cubicBezTo>
                <a:cubicBezTo>
                  <a:pt x="99" y="59"/>
                  <a:pt x="102" y="59"/>
                  <a:pt x="100" y="60"/>
                </a:cubicBezTo>
                <a:cubicBezTo>
                  <a:pt x="100" y="60"/>
                  <a:pt x="101" y="61"/>
                  <a:pt x="101" y="61"/>
                </a:cubicBezTo>
                <a:cubicBezTo>
                  <a:pt x="102" y="61"/>
                  <a:pt x="102" y="60"/>
                  <a:pt x="102" y="60"/>
                </a:cubicBezTo>
                <a:cubicBezTo>
                  <a:pt x="103" y="60"/>
                  <a:pt x="104" y="61"/>
                  <a:pt x="104" y="61"/>
                </a:cubicBezTo>
                <a:cubicBezTo>
                  <a:pt x="105" y="62"/>
                  <a:pt x="106" y="61"/>
                  <a:pt x="107" y="61"/>
                </a:cubicBezTo>
                <a:cubicBezTo>
                  <a:pt x="108" y="62"/>
                  <a:pt x="109" y="61"/>
                  <a:pt x="110" y="61"/>
                </a:cubicBezTo>
                <a:cubicBezTo>
                  <a:pt x="109" y="60"/>
                  <a:pt x="108" y="61"/>
                  <a:pt x="107" y="61"/>
                </a:cubicBezTo>
                <a:cubicBezTo>
                  <a:pt x="105" y="60"/>
                  <a:pt x="106" y="59"/>
                  <a:pt x="106" y="58"/>
                </a:cubicBezTo>
                <a:cubicBezTo>
                  <a:pt x="107" y="59"/>
                  <a:pt x="107" y="59"/>
                  <a:pt x="107" y="59"/>
                </a:cubicBezTo>
                <a:cubicBezTo>
                  <a:pt x="108" y="58"/>
                  <a:pt x="107" y="56"/>
                  <a:pt x="109" y="56"/>
                </a:cubicBezTo>
                <a:cubicBezTo>
                  <a:pt x="108" y="56"/>
                  <a:pt x="107" y="56"/>
                  <a:pt x="107" y="57"/>
                </a:cubicBezTo>
                <a:cubicBezTo>
                  <a:pt x="106" y="56"/>
                  <a:pt x="105" y="53"/>
                  <a:pt x="107" y="53"/>
                </a:cubicBezTo>
                <a:cubicBezTo>
                  <a:pt x="107" y="52"/>
                  <a:pt x="110" y="52"/>
                  <a:pt x="108" y="50"/>
                </a:cubicBezTo>
                <a:cubicBezTo>
                  <a:pt x="109" y="50"/>
                  <a:pt x="110" y="51"/>
                  <a:pt x="111" y="52"/>
                </a:cubicBezTo>
                <a:cubicBezTo>
                  <a:pt x="112" y="52"/>
                  <a:pt x="112" y="52"/>
                  <a:pt x="112" y="52"/>
                </a:cubicBezTo>
                <a:cubicBezTo>
                  <a:pt x="112" y="53"/>
                  <a:pt x="113" y="53"/>
                  <a:pt x="113" y="53"/>
                </a:cubicBezTo>
                <a:cubicBezTo>
                  <a:pt x="112" y="52"/>
                  <a:pt x="113" y="51"/>
                  <a:pt x="111" y="51"/>
                </a:cubicBezTo>
                <a:cubicBezTo>
                  <a:pt x="111" y="50"/>
                  <a:pt x="111" y="50"/>
                  <a:pt x="112" y="49"/>
                </a:cubicBezTo>
                <a:cubicBezTo>
                  <a:pt x="111" y="50"/>
                  <a:pt x="111" y="50"/>
                  <a:pt x="110" y="50"/>
                </a:cubicBezTo>
                <a:cubicBezTo>
                  <a:pt x="110" y="49"/>
                  <a:pt x="113" y="47"/>
                  <a:pt x="113" y="49"/>
                </a:cubicBezTo>
                <a:cubicBezTo>
                  <a:pt x="113" y="47"/>
                  <a:pt x="114" y="49"/>
                  <a:pt x="116" y="49"/>
                </a:cubicBezTo>
                <a:cubicBezTo>
                  <a:pt x="115" y="48"/>
                  <a:pt x="114" y="48"/>
                  <a:pt x="114" y="47"/>
                </a:cubicBezTo>
                <a:cubicBezTo>
                  <a:pt x="112" y="47"/>
                  <a:pt x="115" y="44"/>
                  <a:pt x="115" y="44"/>
                </a:cubicBezTo>
                <a:cubicBezTo>
                  <a:pt x="116" y="45"/>
                  <a:pt x="116" y="43"/>
                  <a:pt x="117" y="43"/>
                </a:cubicBezTo>
                <a:cubicBezTo>
                  <a:pt x="117" y="43"/>
                  <a:pt x="117" y="42"/>
                  <a:pt x="117" y="41"/>
                </a:cubicBezTo>
                <a:cubicBezTo>
                  <a:pt x="119" y="41"/>
                  <a:pt x="118" y="43"/>
                  <a:pt x="118" y="44"/>
                </a:cubicBezTo>
                <a:cubicBezTo>
                  <a:pt x="119" y="42"/>
                  <a:pt x="118" y="42"/>
                  <a:pt x="120" y="44"/>
                </a:cubicBezTo>
                <a:cubicBezTo>
                  <a:pt x="120" y="43"/>
                  <a:pt x="121" y="43"/>
                  <a:pt x="121" y="43"/>
                </a:cubicBezTo>
                <a:cubicBezTo>
                  <a:pt x="121" y="42"/>
                  <a:pt x="121" y="41"/>
                  <a:pt x="122" y="41"/>
                </a:cubicBezTo>
                <a:cubicBezTo>
                  <a:pt x="122" y="40"/>
                  <a:pt x="123" y="40"/>
                  <a:pt x="122" y="39"/>
                </a:cubicBezTo>
                <a:cubicBezTo>
                  <a:pt x="121" y="39"/>
                  <a:pt x="121" y="39"/>
                  <a:pt x="121" y="39"/>
                </a:cubicBezTo>
                <a:cubicBezTo>
                  <a:pt x="121" y="39"/>
                  <a:pt x="120" y="37"/>
                  <a:pt x="122" y="38"/>
                </a:cubicBezTo>
                <a:cubicBezTo>
                  <a:pt x="121" y="38"/>
                  <a:pt x="123" y="37"/>
                  <a:pt x="122" y="38"/>
                </a:cubicBezTo>
                <a:cubicBezTo>
                  <a:pt x="124" y="37"/>
                  <a:pt x="122" y="40"/>
                  <a:pt x="124" y="40"/>
                </a:cubicBezTo>
                <a:cubicBezTo>
                  <a:pt x="124" y="39"/>
                  <a:pt x="125" y="38"/>
                  <a:pt x="126" y="38"/>
                </a:cubicBezTo>
                <a:cubicBezTo>
                  <a:pt x="125" y="39"/>
                  <a:pt x="126" y="39"/>
                  <a:pt x="126" y="40"/>
                </a:cubicBezTo>
                <a:cubicBezTo>
                  <a:pt x="127" y="39"/>
                  <a:pt x="129" y="39"/>
                  <a:pt x="129" y="38"/>
                </a:cubicBezTo>
                <a:cubicBezTo>
                  <a:pt x="130" y="37"/>
                  <a:pt x="128" y="36"/>
                  <a:pt x="130" y="36"/>
                </a:cubicBezTo>
                <a:cubicBezTo>
                  <a:pt x="131" y="35"/>
                  <a:pt x="131" y="38"/>
                  <a:pt x="133" y="38"/>
                </a:cubicBezTo>
                <a:cubicBezTo>
                  <a:pt x="134" y="38"/>
                  <a:pt x="135" y="38"/>
                  <a:pt x="136" y="39"/>
                </a:cubicBezTo>
                <a:cubicBezTo>
                  <a:pt x="137" y="40"/>
                  <a:pt x="138" y="42"/>
                  <a:pt x="139" y="43"/>
                </a:cubicBezTo>
                <a:cubicBezTo>
                  <a:pt x="140" y="44"/>
                  <a:pt x="141" y="45"/>
                  <a:pt x="141" y="46"/>
                </a:cubicBezTo>
                <a:cubicBezTo>
                  <a:pt x="141" y="47"/>
                  <a:pt x="141" y="48"/>
                  <a:pt x="141" y="49"/>
                </a:cubicBezTo>
                <a:cubicBezTo>
                  <a:pt x="141" y="50"/>
                  <a:pt x="141" y="52"/>
                  <a:pt x="140" y="52"/>
                </a:cubicBezTo>
                <a:cubicBezTo>
                  <a:pt x="141" y="52"/>
                  <a:pt x="140" y="51"/>
                  <a:pt x="141" y="50"/>
                </a:cubicBezTo>
                <a:cubicBezTo>
                  <a:pt x="142" y="50"/>
                  <a:pt x="143" y="51"/>
                  <a:pt x="143" y="52"/>
                </a:cubicBezTo>
                <a:cubicBezTo>
                  <a:pt x="143" y="51"/>
                  <a:pt x="141" y="49"/>
                  <a:pt x="142" y="48"/>
                </a:cubicBezTo>
                <a:cubicBezTo>
                  <a:pt x="142" y="47"/>
                  <a:pt x="143" y="49"/>
                  <a:pt x="144" y="48"/>
                </a:cubicBezTo>
                <a:cubicBezTo>
                  <a:pt x="143" y="44"/>
                  <a:pt x="151" y="46"/>
                  <a:pt x="151" y="49"/>
                </a:cubicBezTo>
                <a:cubicBezTo>
                  <a:pt x="152" y="49"/>
                  <a:pt x="152" y="47"/>
                  <a:pt x="152" y="46"/>
                </a:cubicBezTo>
                <a:cubicBezTo>
                  <a:pt x="154" y="46"/>
                  <a:pt x="155" y="50"/>
                  <a:pt x="156" y="50"/>
                </a:cubicBezTo>
                <a:cubicBezTo>
                  <a:pt x="156" y="49"/>
                  <a:pt x="155" y="47"/>
                  <a:pt x="156" y="47"/>
                </a:cubicBezTo>
                <a:cubicBezTo>
                  <a:pt x="156" y="46"/>
                  <a:pt x="158" y="46"/>
                  <a:pt x="158" y="46"/>
                </a:cubicBezTo>
                <a:cubicBezTo>
                  <a:pt x="157" y="46"/>
                  <a:pt x="156" y="46"/>
                  <a:pt x="155" y="44"/>
                </a:cubicBezTo>
                <a:cubicBezTo>
                  <a:pt x="156" y="44"/>
                  <a:pt x="156" y="44"/>
                  <a:pt x="157" y="44"/>
                </a:cubicBezTo>
                <a:cubicBezTo>
                  <a:pt x="155" y="44"/>
                  <a:pt x="152" y="43"/>
                  <a:pt x="153" y="41"/>
                </a:cubicBezTo>
                <a:cubicBezTo>
                  <a:pt x="154" y="41"/>
                  <a:pt x="154" y="40"/>
                  <a:pt x="154" y="39"/>
                </a:cubicBezTo>
                <a:cubicBezTo>
                  <a:pt x="155" y="38"/>
                  <a:pt x="156" y="39"/>
                  <a:pt x="156" y="38"/>
                </a:cubicBezTo>
                <a:cubicBezTo>
                  <a:pt x="157" y="37"/>
                  <a:pt x="157" y="35"/>
                  <a:pt x="157" y="34"/>
                </a:cubicBezTo>
                <a:cubicBezTo>
                  <a:pt x="158" y="33"/>
                  <a:pt x="159" y="34"/>
                  <a:pt x="160" y="33"/>
                </a:cubicBezTo>
                <a:cubicBezTo>
                  <a:pt x="160" y="33"/>
                  <a:pt x="161" y="32"/>
                  <a:pt x="162" y="32"/>
                </a:cubicBezTo>
                <a:cubicBezTo>
                  <a:pt x="161" y="31"/>
                  <a:pt x="160" y="30"/>
                  <a:pt x="160" y="29"/>
                </a:cubicBezTo>
                <a:cubicBezTo>
                  <a:pt x="160" y="27"/>
                  <a:pt x="161" y="29"/>
                  <a:pt x="162" y="27"/>
                </a:cubicBezTo>
                <a:cubicBezTo>
                  <a:pt x="163" y="27"/>
                  <a:pt x="162" y="26"/>
                  <a:pt x="163" y="25"/>
                </a:cubicBezTo>
                <a:cubicBezTo>
                  <a:pt x="164" y="25"/>
                  <a:pt x="165" y="26"/>
                  <a:pt x="166" y="26"/>
                </a:cubicBezTo>
                <a:cubicBezTo>
                  <a:pt x="165" y="25"/>
                  <a:pt x="164" y="23"/>
                  <a:pt x="165" y="23"/>
                </a:cubicBezTo>
                <a:cubicBezTo>
                  <a:pt x="166" y="22"/>
                  <a:pt x="167" y="25"/>
                  <a:pt x="168" y="25"/>
                </a:cubicBezTo>
                <a:cubicBezTo>
                  <a:pt x="167" y="24"/>
                  <a:pt x="167" y="21"/>
                  <a:pt x="169" y="22"/>
                </a:cubicBezTo>
                <a:cubicBezTo>
                  <a:pt x="169" y="22"/>
                  <a:pt x="168" y="21"/>
                  <a:pt x="169" y="20"/>
                </a:cubicBezTo>
                <a:cubicBezTo>
                  <a:pt x="170" y="20"/>
                  <a:pt x="171" y="21"/>
                  <a:pt x="171" y="20"/>
                </a:cubicBezTo>
                <a:cubicBezTo>
                  <a:pt x="173" y="23"/>
                  <a:pt x="182" y="20"/>
                  <a:pt x="182" y="22"/>
                </a:cubicBezTo>
                <a:cubicBezTo>
                  <a:pt x="182" y="21"/>
                  <a:pt x="183" y="20"/>
                  <a:pt x="185" y="20"/>
                </a:cubicBezTo>
                <a:cubicBezTo>
                  <a:pt x="183" y="19"/>
                  <a:pt x="185" y="17"/>
                  <a:pt x="184" y="16"/>
                </a:cubicBezTo>
                <a:cubicBezTo>
                  <a:pt x="183" y="13"/>
                  <a:pt x="181" y="14"/>
                  <a:pt x="179" y="14"/>
                </a:cubicBezTo>
                <a:cubicBezTo>
                  <a:pt x="179" y="13"/>
                  <a:pt x="177" y="13"/>
                  <a:pt x="176" y="12"/>
                </a:cubicBezTo>
                <a:cubicBezTo>
                  <a:pt x="176" y="12"/>
                  <a:pt x="178" y="11"/>
                  <a:pt x="178" y="11"/>
                </a:cubicBezTo>
                <a:cubicBezTo>
                  <a:pt x="179" y="11"/>
                  <a:pt x="179" y="12"/>
                  <a:pt x="180" y="13"/>
                </a:cubicBezTo>
                <a:cubicBezTo>
                  <a:pt x="180" y="12"/>
                  <a:pt x="180" y="11"/>
                  <a:pt x="179" y="11"/>
                </a:cubicBezTo>
                <a:cubicBezTo>
                  <a:pt x="180" y="11"/>
                  <a:pt x="181" y="12"/>
                  <a:pt x="181" y="11"/>
                </a:cubicBezTo>
                <a:cubicBezTo>
                  <a:pt x="182" y="12"/>
                  <a:pt x="184" y="13"/>
                  <a:pt x="185" y="14"/>
                </a:cubicBezTo>
                <a:cubicBezTo>
                  <a:pt x="185" y="14"/>
                  <a:pt x="187" y="14"/>
                  <a:pt x="186" y="12"/>
                </a:cubicBezTo>
                <a:cubicBezTo>
                  <a:pt x="188" y="13"/>
                  <a:pt x="188" y="16"/>
                  <a:pt x="190" y="16"/>
                </a:cubicBezTo>
                <a:cubicBezTo>
                  <a:pt x="191" y="16"/>
                  <a:pt x="193" y="16"/>
                  <a:pt x="193" y="17"/>
                </a:cubicBezTo>
                <a:cubicBezTo>
                  <a:pt x="194" y="17"/>
                  <a:pt x="195" y="16"/>
                  <a:pt x="196" y="16"/>
                </a:cubicBezTo>
                <a:cubicBezTo>
                  <a:pt x="194" y="18"/>
                  <a:pt x="199" y="18"/>
                  <a:pt x="199" y="20"/>
                </a:cubicBezTo>
                <a:cubicBezTo>
                  <a:pt x="200" y="18"/>
                  <a:pt x="200" y="19"/>
                  <a:pt x="201" y="19"/>
                </a:cubicBezTo>
                <a:cubicBezTo>
                  <a:pt x="203" y="20"/>
                  <a:pt x="203" y="19"/>
                  <a:pt x="204" y="19"/>
                </a:cubicBezTo>
                <a:cubicBezTo>
                  <a:pt x="205" y="21"/>
                  <a:pt x="208" y="21"/>
                  <a:pt x="210" y="21"/>
                </a:cubicBezTo>
                <a:cubicBezTo>
                  <a:pt x="208" y="19"/>
                  <a:pt x="214" y="20"/>
                  <a:pt x="212" y="19"/>
                </a:cubicBezTo>
                <a:cubicBezTo>
                  <a:pt x="213" y="18"/>
                  <a:pt x="215" y="18"/>
                  <a:pt x="215" y="17"/>
                </a:cubicBezTo>
                <a:cubicBezTo>
                  <a:pt x="216" y="18"/>
                  <a:pt x="214" y="18"/>
                  <a:pt x="214" y="19"/>
                </a:cubicBezTo>
                <a:cubicBezTo>
                  <a:pt x="215" y="19"/>
                  <a:pt x="214" y="19"/>
                  <a:pt x="214" y="20"/>
                </a:cubicBezTo>
                <a:cubicBezTo>
                  <a:pt x="213" y="21"/>
                  <a:pt x="213" y="21"/>
                  <a:pt x="213" y="22"/>
                </a:cubicBezTo>
                <a:cubicBezTo>
                  <a:pt x="214" y="21"/>
                  <a:pt x="215" y="20"/>
                  <a:pt x="216" y="20"/>
                </a:cubicBezTo>
                <a:cubicBezTo>
                  <a:pt x="215" y="21"/>
                  <a:pt x="216" y="21"/>
                  <a:pt x="216" y="22"/>
                </a:cubicBezTo>
                <a:cubicBezTo>
                  <a:pt x="216" y="22"/>
                  <a:pt x="217" y="23"/>
                  <a:pt x="217" y="23"/>
                </a:cubicBezTo>
                <a:cubicBezTo>
                  <a:pt x="218" y="23"/>
                  <a:pt x="219" y="22"/>
                  <a:pt x="220" y="21"/>
                </a:cubicBezTo>
                <a:cubicBezTo>
                  <a:pt x="216" y="21"/>
                  <a:pt x="221" y="18"/>
                  <a:pt x="222" y="18"/>
                </a:cubicBezTo>
                <a:cubicBezTo>
                  <a:pt x="220" y="19"/>
                  <a:pt x="222" y="21"/>
                  <a:pt x="223" y="22"/>
                </a:cubicBezTo>
                <a:cubicBezTo>
                  <a:pt x="222" y="20"/>
                  <a:pt x="224" y="20"/>
                  <a:pt x="224" y="21"/>
                </a:cubicBezTo>
                <a:cubicBezTo>
                  <a:pt x="225" y="21"/>
                  <a:pt x="225" y="22"/>
                  <a:pt x="224" y="23"/>
                </a:cubicBezTo>
                <a:cubicBezTo>
                  <a:pt x="224" y="24"/>
                  <a:pt x="222" y="26"/>
                  <a:pt x="221" y="27"/>
                </a:cubicBezTo>
                <a:cubicBezTo>
                  <a:pt x="221" y="28"/>
                  <a:pt x="222" y="28"/>
                  <a:pt x="222" y="29"/>
                </a:cubicBezTo>
                <a:cubicBezTo>
                  <a:pt x="221" y="28"/>
                  <a:pt x="221" y="28"/>
                  <a:pt x="221" y="28"/>
                </a:cubicBezTo>
                <a:cubicBezTo>
                  <a:pt x="221" y="29"/>
                  <a:pt x="221" y="31"/>
                  <a:pt x="220" y="31"/>
                </a:cubicBezTo>
                <a:cubicBezTo>
                  <a:pt x="220" y="31"/>
                  <a:pt x="220" y="30"/>
                  <a:pt x="220" y="30"/>
                </a:cubicBezTo>
                <a:cubicBezTo>
                  <a:pt x="219" y="30"/>
                  <a:pt x="218" y="30"/>
                  <a:pt x="218" y="31"/>
                </a:cubicBezTo>
                <a:cubicBezTo>
                  <a:pt x="218" y="29"/>
                  <a:pt x="217" y="31"/>
                  <a:pt x="217" y="32"/>
                </a:cubicBezTo>
                <a:cubicBezTo>
                  <a:pt x="216" y="30"/>
                  <a:pt x="214" y="32"/>
                  <a:pt x="216" y="33"/>
                </a:cubicBezTo>
                <a:cubicBezTo>
                  <a:pt x="213" y="32"/>
                  <a:pt x="215" y="37"/>
                  <a:pt x="217" y="35"/>
                </a:cubicBezTo>
                <a:cubicBezTo>
                  <a:pt x="216" y="37"/>
                  <a:pt x="215" y="40"/>
                  <a:pt x="213" y="42"/>
                </a:cubicBezTo>
                <a:cubicBezTo>
                  <a:pt x="213" y="43"/>
                  <a:pt x="212" y="44"/>
                  <a:pt x="211" y="44"/>
                </a:cubicBezTo>
                <a:cubicBezTo>
                  <a:pt x="210" y="45"/>
                  <a:pt x="209" y="45"/>
                  <a:pt x="211" y="47"/>
                </a:cubicBezTo>
                <a:cubicBezTo>
                  <a:pt x="212" y="49"/>
                  <a:pt x="215" y="50"/>
                  <a:pt x="217" y="52"/>
                </a:cubicBezTo>
                <a:cubicBezTo>
                  <a:pt x="218" y="53"/>
                  <a:pt x="219" y="54"/>
                  <a:pt x="221" y="54"/>
                </a:cubicBezTo>
                <a:cubicBezTo>
                  <a:pt x="222" y="55"/>
                  <a:pt x="223" y="56"/>
                  <a:pt x="223" y="57"/>
                </a:cubicBezTo>
                <a:cubicBezTo>
                  <a:pt x="224" y="56"/>
                  <a:pt x="225" y="57"/>
                  <a:pt x="225" y="56"/>
                </a:cubicBezTo>
                <a:cubicBezTo>
                  <a:pt x="227" y="57"/>
                  <a:pt x="228" y="58"/>
                  <a:pt x="230" y="59"/>
                </a:cubicBezTo>
                <a:cubicBezTo>
                  <a:pt x="232" y="60"/>
                  <a:pt x="233" y="61"/>
                  <a:pt x="235" y="63"/>
                </a:cubicBezTo>
                <a:cubicBezTo>
                  <a:pt x="238" y="65"/>
                  <a:pt x="241" y="64"/>
                  <a:pt x="244" y="66"/>
                </a:cubicBezTo>
                <a:cubicBezTo>
                  <a:pt x="246" y="67"/>
                  <a:pt x="245" y="69"/>
                  <a:pt x="247" y="70"/>
                </a:cubicBezTo>
                <a:cubicBezTo>
                  <a:pt x="248" y="71"/>
                  <a:pt x="249" y="71"/>
                  <a:pt x="250" y="71"/>
                </a:cubicBezTo>
                <a:cubicBezTo>
                  <a:pt x="251" y="72"/>
                  <a:pt x="252" y="73"/>
                  <a:pt x="253" y="73"/>
                </a:cubicBezTo>
                <a:cubicBezTo>
                  <a:pt x="256" y="75"/>
                  <a:pt x="261" y="73"/>
                  <a:pt x="262" y="71"/>
                </a:cubicBezTo>
                <a:cubicBezTo>
                  <a:pt x="264" y="67"/>
                  <a:pt x="266" y="63"/>
                  <a:pt x="267" y="59"/>
                </a:cubicBezTo>
                <a:cubicBezTo>
                  <a:pt x="267" y="57"/>
                  <a:pt x="268" y="55"/>
                  <a:pt x="268" y="53"/>
                </a:cubicBezTo>
                <a:cubicBezTo>
                  <a:pt x="269" y="50"/>
                  <a:pt x="269" y="48"/>
                  <a:pt x="269" y="46"/>
                </a:cubicBezTo>
                <a:cubicBezTo>
                  <a:pt x="268" y="44"/>
                  <a:pt x="268" y="42"/>
                  <a:pt x="269" y="41"/>
                </a:cubicBezTo>
                <a:cubicBezTo>
                  <a:pt x="269" y="39"/>
                  <a:pt x="267" y="37"/>
                  <a:pt x="268" y="35"/>
                </a:cubicBezTo>
                <a:cubicBezTo>
                  <a:pt x="269" y="33"/>
                  <a:pt x="270" y="32"/>
                  <a:pt x="270" y="30"/>
                </a:cubicBezTo>
                <a:cubicBezTo>
                  <a:pt x="269" y="28"/>
                  <a:pt x="271" y="27"/>
                  <a:pt x="271" y="26"/>
                </a:cubicBezTo>
                <a:cubicBezTo>
                  <a:pt x="272" y="26"/>
                  <a:pt x="272" y="27"/>
                  <a:pt x="272" y="27"/>
                </a:cubicBezTo>
                <a:cubicBezTo>
                  <a:pt x="272" y="27"/>
                  <a:pt x="272" y="26"/>
                  <a:pt x="273" y="26"/>
                </a:cubicBezTo>
                <a:cubicBezTo>
                  <a:pt x="273" y="26"/>
                  <a:pt x="270" y="24"/>
                  <a:pt x="270" y="24"/>
                </a:cubicBezTo>
                <a:cubicBezTo>
                  <a:pt x="269" y="24"/>
                  <a:pt x="269" y="24"/>
                  <a:pt x="269" y="24"/>
                </a:cubicBezTo>
                <a:cubicBezTo>
                  <a:pt x="269" y="23"/>
                  <a:pt x="270" y="22"/>
                  <a:pt x="270" y="22"/>
                </a:cubicBezTo>
                <a:cubicBezTo>
                  <a:pt x="270" y="21"/>
                  <a:pt x="271" y="21"/>
                  <a:pt x="271" y="21"/>
                </a:cubicBezTo>
                <a:cubicBezTo>
                  <a:pt x="271" y="20"/>
                  <a:pt x="271" y="19"/>
                  <a:pt x="272" y="19"/>
                </a:cubicBezTo>
                <a:cubicBezTo>
                  <a:pt x="272" y="19"/>
                  <a:pt x="272" y="20"/>
                  <a:pt x="273" y="20"/>
                </a:cubicBezTo>
                <a:cubicBezTo>
                  <a:pt x="272" y="16"/>
                  <a:pt x="274" y="14"/>
                  <a:pt x="274" y="10"/>
                </a:cubicBezTo>
                <a:cubicBezTo>
                  <a:pt x="274" y="9"/>
                  <a:pt x="274" y="9"/>
                  <a:pt x="275" y="8"/>
                </a:cubicBezTo>
                <a:cubicBezTo>
                  <a:pt x="277" y="8"/>
                  <a:pt x="277" y="6"/>
                  <a:pt x="279" y="7"/>
                </a:cubicBezTo>
                <a:cubicBezTo>
                  <a:pt x="278" y="7"/>
                  <a:pt x="278" y="8"/>
                  <a:pt x="278" y="9"/>
                </a:cubicBezTo>
                <a:cubicBezTo>
                  <a:pt x="279" y="8"/>
                  <a:pt x="279" y="8"/>
                  <a:pt x="279" y="8"/>
                </a:cubicBezTo>
                <a:cubicBezTo>
                  <a:pt x="279" y="9"/>
                  <a:pt x="280" y="10"/>
                  <a:pt x="280" y="11"/>
                </a:cubicBezTo>
                <a:cubicBezTo>
                  <a:pt x="280" y="11"/>
                  <a:pt x="280" y="12"/>
                  <a:pt x="281" y="12"/>
                </a:cubicBezTo>
                <a:cubicBezTo>
                  <a:pt x="281" y="13"/>
                  <a:pt x="281" y="13"/>
                  <a:pt x="281" y="14"/>
                </a:cubicBezTo>
                <a:cubicBezTo>
                  <a:pt x="281" y="15"/>
                  <a:pt x="281" y="16"/>
                  <a:pt x="281" y="17"/>
                </a:cubicBezTo>
                <a:cubicBezTo>
                  <a:pt x="282" y="18"/>
                  <a:pt x="284" y="18"/>
                  <a:pt x="285" y="19"/>
                </a:cubicBezTo>
                <a:cubicBezTo>
                  <a:pt x="283" y="20"/>
                  <a:pt x="283" y="21"/>
                  <a:pt x="284" y="22"/>
                </a:cubicBezTo>
                <a:cubicBezTo>
                  <a:pt x="286" y="24"/>
                  <a:pt x="286" y="25"/>
                  <a:pt x="286" y="27"/>
                </a:cubicBezTo>
                <a:cubicBezTo>
                  <a:pt x="288" y="27"/>
                  <a:pt x="288" y="34"/>
                  <a:pt x="288" y="35"/>
                </a:cubicBezTo>
                <a:cubicBezTo>
                  <a:pt x="287" y="36"/>
                  <a:pt x="288" y="37"/>
                  <a:pt x="289" y="38"/>
                </a:cubicBezTo>
                <a:cubicBezTo>
                  <a:pt x="289" y="39"/>
                  <a:pt x="289" y="41"/>
                  <a:pt x="289" y="42"/>
                </a:cubicBezTo>
                <a:cubicBezTo>
                  <a:pt x="291" y="44"/>
                  <a:pt x="294" y="42"/>
                  <a:pt x="294" y="41"/>
                </a:cubicBezTo>
                <a:cubicBezTo>
                  <a:pt x="296" y="43"/>
                  <a:pt x="296" y="38"/>
                  <a:pt x="297" y="42"/>
                </a:cubicBezTo>
                <a:cubicBezTo>
                  <a:pt x="298" y="43"/>
                  <a:pt x="300" y="45"/>
                  <a:pt x="301" y="46"/>
                </a:cubicBezTo>
                <a:cubicBezTo>
                  <a:pt x="304" y="47"/>
                  <a:pt x="304" y="47"/>
                  <a:pt x="304" y="47"/>
                </a:cubicBezTo>
                <a:cubicBezTo>
                  <a:pt x="304" y="48"/>
                  <a:pt x="302" y="50"/>
                  <a:pt x="304" y="50"/>
                </a:cubicBezTo>
                <a:cubicBezTo>
                  <a:pt x="303" y="53"/>
                  <a:pt x="306" y="56"/>
                  <a:pt x="306" y="59"/>
                </a:cubicBezTo>
                <a:cubicBezTo>
                  <a:pt x="305" y="61"/>
                  <a:pt x="305" y="61"/>
                  <a:pt x="306" y="63"/>
                </a:cubicBezTo>
                <a:cubicBezTo>
                  <a:pt x="307" y="64"/>
                  <a:pt x="309" y="65"/>
                  <a:pt x="309" y="66"/>
                </a:cubicBezTo>
                <a:cubicBezTo>
                  <a:pt x="309" y="66"/>
                  <a:pt x="310" y="66"/>
                  <a:pt x="310" y="66"/>
                </a:cubicBezTo>
                <a:cubicBezTo>
                  <a:pt x="310" y="67"/>
                  <a:pt x="310" y="68"/>
                  <a:pt x="311" y="70"/>
                </a:cubicBezTo>
                <a:cubicBezTo>
                  <a:pt x="312" y="71"/>
                  <a:pt x="312" y="73"/>
                  <a:pt x="312" y="74"/>
                </a:cubicBezTo>
                <a:cubicBezTo>
                  <a:pt x="312" y="75"/>
                  <a:pt x="311" y="76"/>
                  <a:pt x="311" y="78"/>
                </a:cubicBezTo>
                <a:cubicBezTo>
                  <a:pt x="310" y="79"/>
                  <a:pt x="313" y="80"/>
                  <a:pt x="313" y="81"/>
                </a:cubicBezTo>
                <a:cubicBezTo>
                  <a:pt x="313" y="82"/>
                  <a:pt x="314" y="81"/>
                  <a:pt x="314" y="82"/>
                </a:cubicBezTo>
                <a:cubicBezTo>
                  <a:pt x="314" y="84"/>
                  <a:pt x="313" y="84"/>
                  <a:pt x="314" y="86"/>
                </a:cubicBezTo>
                <a:cubicBezTo>
                  <a:pt x="314" y="86"/>
                  <a:pt x="316" y="88"/>
                  <a:pt x="317" y="88"/>
                </a:cubicBezTo>
                <a:cubicBezTo>
                  <a:pt x="318" y="88"/>
                  <a:pt x="320" y="90"/>
                  <a:pt x="320" y="88"/>
                </a:cubicBezTo>
                <a:cubicBezTo>
                  <a:pt x="321" y="90"/>
                  <a:pt x="325" y="91"/>
                  <a:pt x="324" y="89"/>
                </a:cubicBezTo>
                <a:cubicBezTo>
                  <a:pt x="325" y="91"/>
                  <a:pt x="325" y="94"/>
                  <a:pt x="327" y="94"/>
                </a:cubicBezTo>
                <a:cubicBezTo>
                  <a:pt x="327" y="94"/>
                  <a:pt x="327" y="93"/>
                  <a:pt x="328" y="93"/>
                </a:cubicBezTo>
                <a:cubicBezTo>
                  <a:pt x="328" y="95"/>
                  <a:pt x="330" y="95"/>
                  <a:pt x="331" y="95"/>
                </a:cubicBezTo>
                <a:cubicBezTo>
                  <a:pt x="332" y="96"/>
                  <a:pt x="332" y="98"/>
                  <a:pt x="334" y="97"/>
                </a:cubicBezTo>
                <a:cubicBezTo>
                  <a:pt x="334" y="97"/>
                  <a:pt x="334" y="96"/>
                  <a:pt x="334" y="96"/>
                </a:cubicBezTo>
                <a:cubicBezTo>
                  <a:pt x="335" y="96"/>
                  <a:pt x="335" y="97"/>
                  <a:pt x="335" y="98"/>
                </a:cubicBezTo>
                <a:cubicBezTo>
                  <a:pt x="336" y="98"/>
                  <a:pt x="336" y="98"/>
                  <a:pt x="337" y="99"/>
                </a:cubicBezTo>
                <a:cubicBezTo>
                  <a:pt x="338" y="99"/>
                  <a:pt x="338" y="100"/>
                  <a:pt x="338" y="101"/>
                </a:cubicBezTo>
                <a:cubicBezTo>
                  <a:pt x="338" y="100"/>
                  <a:pt x="336" y="100"/>
                  <a:pt x="336" y="101"/>
                </a:cubicBezTo>
                <a:cubicBezTo>
                  <a:pt x="336" y="102"/>
                  <a:pt x="338" y="103"/>
                  <a:pt x="337" y="104"/>
                </a:cubicBezTo>
                <a:cubicBezTo>
                  <a:pt x="342" y="103"/>
                  <a:pt x="340" y="111"/>
                  <a:pt x="344" y="111"/>
                </a:cubicBezTo>
                <a:cubicBezTo>
                  <a:pt x="343" y="112"/>
                  <a:pt x="343" y="114"/>
                  <a:pt x="344" y="115"/>
                </a:cubicBezTo>
                <a:cubicBezTo>
                  <a:pt x="344" y="116"/>
                  <a:pt x="346" y="119"/>
                  <a:pt x="346" y="120"/>
                </a:cubicBezTo>
                <a:cubicBezTo>
                  <a:pt x="347" y="119"/>
                  <a:pt x="347" y="120"/>
                  <a:pt x="349" y="121"/>
                </a:cubicBezTo>
                <a:cubicBezTo>
                  <a:pt x="349" y="119"/>
                  <a:pt x="348" y="118"/>
                  <a:pt x="349" y="117"/>
                </a:cubicBezTo>
                <a:cubicBezTo>
                  <a:pt x="350" y="118"/>
                  <a:pt x="352" y="120"/>
                  <a:pt x="354" y="120"/>
                </a:cubicBezTo>
                <a:cubicBezTo>
                  <a:pt x="354" y="120"/>
                  <a:pt x="353" y="119"/>
                  <a:pt x="354" y="119"/>
                </a:cubicBezTo>
                <a:cubicBezTo>
                  <a:pt x="354" y="118"/>
                  <a:pt x="355" y="119"/>
                  <a:pt x="355" y="119"/>
                </a:cubicBezTo>
                <a:cubicBezTo>
                  <a:pt x="356" y="121"/>
                  <a:pt x="356" y="123"/>
                  <a:pt x="356" y="125"/>
                </a:cubicBezTo>
                <a:cubicBezTo>
                  <a:pt x="356" y="126"/>
                  <a:pt x="356" y="127"/>
                  <a:pt x="356" y="128"/>
                </a:cubicBezTo>
                <a:cubicBezTo>
                  <a:pt x="356" y="131"/>
                  <a:pt x="358" y="129"/>
                  <a:pt x="359" y="131"/>
                </a:cubicBezTo>
                <a:cubicBezTo>
                  <a:pt x="358" y="130"/>
                  <a:pt x="358" y="129"/>
                  <a:pt x="359" y="129"/>
                </a:cubicBezTo>
                <a:cubicBezTo>
                  <a:pt x="361" y="130"/>
                  <a:pt x="362" y="134"/>
                  <a:pt x="359" y="131"/>
                </a:cubicBezTo>
                <a:cubicBezTo>
                  <a:pt x="360" y="132"/>
                  <a:pt x="365" y="136"/>
                  <a:pt x="364" y="134"/>
                </a:cubicBezTo>
                <a:cubicBezTo>
                  <a:pt x="367" y="136"/>
                  <a:pt x="367" y="138"/>
                  <a:pt x="368" y="140"/>
                </a:cubicBezTo>
                <a:cubicBezTo>
                  <a:pt x="369" y="141"/>
                  <a:pt x="370" y="141"/>
                  <a:pt x="371" y="142"/>
                </a:cubicBezTo>
                <a:cubicBezTo>
                  <a:pt x="372" y="142"/>
                  <a:pt x="372" y="144"/>
                  <a:pt x="372" y="145"/>
                </a:cubicBezTo>
                <a:cubicBezTo>
                  <a:pt x="374" y="147"/>
                  <a:pt x="376" y="146"/>
                  <a:pt x="376" y="148"/>
                </a:cubicBezTo>
                <a:cubicBezTo>
                  <a:pt x="377" y="149"/>
                  <a:pt x="376" y="149"/>
                  <a:pt x="376" y="150"/>
                </a:cubicBezTo>
                <a:cubicBezTo>
                  <a:pt x="376" y="151"/>
                  <a:pt x="378" y="152"/>
                  <a:pt x="377" y="153"/>
                </a:cubicBezTo>
                <a:cubicBezTo>
                  <a:pt x="378" y="152"/>
                  <a:pt x="378" y="152"/>
                  <a:pt x="378" y="152"/>
                </a:cubicBezTo>
                <a:cubicBezTo>
                  <a:pt x="380" y="153"/>
                  <a:pt x="378" y="155"/>
                  <a:pt x="378" y="156"/>
                </a:cubicBezTo>
                <a:cubicBezTo>
                  <a:pt x="378" y="157"/>
                  <a:pt x="378" y="159"/>
                  <a:pt x="379" y="161"/>
                </a:cubicBezTo>
                <a:cubicBezTo>
                  <a:pt x="379" y="162"/>
                  <a:pt x="380" y="164"/>
                  <a:pt x="379" y="164"/>
                </a:cubicBezTo>
                <a:cubicBezTo>
                  <a:pt x="378" y="165"/>
                  <a:pt x="378" y="166"/>
                  <a:pt x="380" y="167"/>
                </a:cubicBezTo>
                <a:cubicBezTo>
                  <a:pt x="381" y="168"/>
                  <a:pt x="381" y="171"/>
                  <a:pt x="381" y="172"/>
                </a:cubicBezTo>
                <a:cubicBezTo>
                  <a:pt x="381" y="172"/>
                  <a:pt x="381" y="173"/>
                  <a:pt x="382" y="174"/>
                </a:cubicBezTo>
                <a:cubicBezTo>
                  <a:pt x="382" y="174"/>
                  <a:pt x="383" y="175"/>
                  <a:pt x="383" y="175"/>
                </a:cubicBezTo>
                <a:cubicBezTo>
                  <a:pt x="383" y="179"/>
                  <a:pt x="382" y="182"/>
                  <a:pt x="381" y="185"/>
                </a:cubicBezTo>
                <a:cubicBezTo>
                  <a:pt x="379" y="188"/>
                  <a:pt x="379" y="192"/>
                  <a:pt x="378" y="196"/>
                </a:cubicBezTo>
                <a:cubicBezTo>
                  <a:pt x="377" y="198"/>
                  <a:pt x="378" y="202"/>
                  <a:pt x="377" y="204"/>
                </a:cubicBezTo>
                <a:cubicBezTo>
                  <a:pt x="377" y="206"/>
                  <a:pt x="377" y="207"/>
                  <a:pt x="376" y="209"/>
                </a:cubicBezTo>
                <a:cubicBezTo>
                  <a:pt x="375" y="210"/>
                  <a:pt x="374" y="211"/>
                  <a:pt x="373" y="212"/>
                </a:cubicBezTo>
                <a:cubicBezTo>
                  <a:pt x="373" y="213"/>
                  <a:pt x="374" y="215"/>
                  <a:pt x="373" y="215"/>
                </a:cubicBezTo>
                <a:cubicBezTo>
                  <a:pt x="373" y="216"/>
                  <a:pt x="372" y="216"/>
                  <a:pt x="372" y="216"/>
                </a:cubicBezTo>
                <a:cubicBezTo>
                  <a:pt x="371" y="217"/>
                  <a:pt x="370" y="218"/>
                  <a:pt x="369" y="218"/>
                </a:cubicBezTo>
                <a:cubicBezTo>
                  <a:pt x="371" y="218"/>
                  <a:pt x="368" y="219"/>
                  <a:pt x="367" y="219"/>
                </a:cubicBezTo>
                <a:cubicBezTo>
                  <a:pt x="366" y="220"/>
                  <a:pt x="365" y="221"/>
                  <a:pt x="365" y="222"/>
                </a:cubicBezTo>
                <a:cubicBezTo>
                  <a:pt x="364" y="223"/>
                  <a:pt x="363" y="223"/>
                  <a:pt x="363" y="224"/>
                </a:cubicBezTo>
                <a:cubicBezTo>
                  <a:pt x="362" y="225"/>
                  <a:pt x="363" y="226"/>
                  <a:pt x="361" y="226"/>
                </a:cubicBezTo>
                <a:cubicBezTo>
                  <a:pt x="361" y="227"/>
                  <a:pt x="361" y="227"/>
                  <a:pt x="362" y="227"/>
                </a:cubicBezTo>
                <a:cubicBezTo>
                  <a:pt x="361" y="228"/>
                  <a:pt x="361" y="229"/>
                  <a:pt x="361" y="230"/>
                </a:cubicBezTo>
                <a:cubicBezTo>
                  <a:pt x="361" y="230"/>
                  <a:pt x="360" y="230"/>
                  <a:pt x="360" y="231"/>
                </a:cubicBezTo>
                <a:cubicBezTo>
                  <a:pt x="359" y="232"/>
                  <a:pt x="357" y="233"/>
                  <a:pt x="357" y="235"/>
                </a:cubicBezTo>
                <a:cubicBezTo>
                  <a:pt x="357" y="236"/>
                  <a:pt x="357" y="235"/>
                  <a:pt x="357" y="235"/>
                </a:cubicBezTo>
                <a:cubicBezTo>
                  <a:pt x="357" y="237"/>
                  <a:pt x="357" y="237"/>
                  <a:pt x="357" y="237"/>
                </a:cubicBezTo>
                <a:cubicBezTo>
                  <a:pt x="356" y="238"/>
                  <a:pt x="355" y="240"/>
                  <a:pt x="356" y="240"/>
                </a:cubicBezTo>
                <a:cubicBezTo>
                  <a:pt x="356" y="241"/>
                  <a:pt x="356" y="242"/>
                  <a:pt x="355" y="240"/>
                </a:cubicBezTo>
                <a:cubicBezTo>
                  <a:pt x="355" y="241"/>
                  <a:pt x="356" y="242"/>
                  <a:pt x="355" y="242"/>
                </a:cubicBezTo>
                <a:cubicBezTo>
                  <a:pt x="354" y="242"/>
                  <a:pt x="353" y="242"/>
                  <a:pt x="353" y="243"/>
                </a:cubicBezTo>
                <a:cubicBezTo>
                  <a:pt x="352" y="245"/>
                  <a:pt x="351" y="247"/>
                  <a:pt x="350" y="250"/>
                </a:cubicBezTo>
                <a:cubicBezTo>
                  <a:pt x="350" y="252"/>
                  <a:pt x="350" y="254"/>
                  <a:pt x="349" y="256"/>
                </a:cubicBezTo>
                <a:cubicBezTo>
                  <a:pt x="349" y="257"/>
                  <a:pt x="349" y="260"/>
                  <a:pt x="348" y="260"/>
                </a:cubicBezTo>
                <a:cubicBezTo>
                  <a:pt x="349" y="261"/>
                  <a:pt x="349" y="262"/>
                  <a:pt x="349" y="263"/>
                </a:cubicBezTo>
                <a:cubicBezTo>
                  <a:pt x="349" y="263"/>
                  <a:pt x="349" y="264"/>
                  <a:pt x="349" y="264"/>
                </a:cubicBezTo>
                <a:cubicBezTo>
                  <a:pt x="348" y="265"/>
                  <a:pt x="347" y="264"/>
                  <a:pt x="347" y="265"/>
                </a:cubicBezTo>
                <a:cubicBezTo>
                  <a:pt x="345" y="266"/>
                  <a:pt x="345" y="267"/>
                  <a:pt x="342" y="267"/>
                </a:cubicBezTo>
                <a:cubicBezTo>
                  <a:pt x="339" y="267"/>
                  <a:pt x="336" y="267"/>
                  <a:pt x="333" y="267"/>
                </a:cubicBezTo>
                <a:cubicBezTo>
                  <a:pt x="327" y="268"/>
                  <a:pt x="324" y="271"/>
                  <a:pt x="321" y="274"/>
                </a:cubicBezTo>
                <a:cubicBezTo>
                  <a:pt x="320" y="275"/>
                  <a:pt x="318" y="276"/>
                  <a:pt x="315" y="276"/>
                </a:cubicBezTo>
                <a:cubicBezTo>
                  <a:pt x="313" y="276"/>
                  <a:pt x="313" y="276"/>
                  <a:pt x="314" y="278"/>
                </a:cubicBezTo>
                <a:cubicBezTo>
                  <a:pt x="314" y="277"/>
                  <a:pt x="315" y="277"/>
                  <a:pt x="315" y="277"/>
                </a:cubicBezTo>
                <a:cubicBezTo>
                  <a:pt x="316" y="278"/>
                  <a:pt x="315" y="279"/>
                  <a:pt x="314" y="280"/>
                </a:cubicBezTo>
                <a:cubicBezTo>
                  <a:pt x="314" y="279"/>
                  <a:pt x="314" y="278"/>
                  <a:pt x="313" y="277"/>
                </a:cubicBezTo>
                <a:cubicBezTo>
                  <a:pt x="311" y="277"/>
                  <a:pt x="311" y="278"/>
                  <a:pt x="310" y="278"/>
                </a:cubicBezTo>
                <a:cubicBezTo>
                  <a:pt x="310" y="277"/>
                  <a:pt x="309" y="276"/>
                  <a:pt x="309" y="275"/>
                </a:cubicBezTo>
                <a:cubicBezTo>
                  <a:pt x="308" y="275"/>
                  <a:pt x="307" y="276"/>
                  <a:pt x="306" y="275"/>
                </a:cubicBezTo>
                <a:cubicBezTo>
                  <a:pt x="305" y="273"/>
                  <a:pt x="307" y="273"/>
                  <a:pt x="306" y="272"/>
                </a:cubicBezTo>
                <a:cubicBezTo>
                  <a:pt x="306" y="270"/>
                  <a:pt x="303" y="273"/>
                  <a:pt x="303" y="273"/>
                </a:cubicBezTo>
                <a:cubicBezTo>
                  <a:pt x="302" y="274"/>
                  <a:pt x="301" y="274"/>
                  <a:pt x="299" y="272"/>
                </a:cubicBezTo>
                <a:cubicBezTo>
                  <a:pt x="301" y="273"/>
                  <a:pt x="301" y="272"/>
                  <a:pt x="302" y="271"/>
                </a:cubicBezTo>
                <a:cubicBezTo>
                  <a:pt x="303" y="270"/>
                  <a:pt x="302" y="269"/>
                  <a:pt x="301" y="268"/>
                </a:cubicBezTo>
                <a:cubicBezTo>
                  <a:pt x="299" y="268"/>
                  <a:pt x="297" y="269"/>
                  <a:pt x="296" y="271"/>
                </a:cubicBezTo>
                <a:cubicBezTo>
                  <a:pt x="297" y="271"/>
                  <a:pt x="298" y="270"/>
                  <a:pt x="299" y="271"/>
                </a:cubicBezTo>
                <a:cubicBezTo>
                  <a:pt x="299" y="272"/>
                  <a:pt x="297" y="272"/>
                  <a:pt x="296" y="272"/>
                </a:cubicBezTo>
                <a:cubicBezTo>
                  <a:pt x="294" y="273"/>
                  <a:pt x="293" y="274"/>
                  <a:pt x="292" y="275"/>
                </a:cubicBezTo>
                <a:cubicBezTo>
                  <a:pt x="291" y="276"/>
                  <a:pt x="289" y="276"/>
                  <a:pt x="288" y="277"/>
                </a:cubicBezTo>
                <a:cubicBezTo>
                  <a:pt x="287" y="277"/>
                  <a:pt x="286" y="276"/>
                  <a:pt x="284" y="276"/>
                </a:cubicBezTo>
                <a:cubicBezTo>
                  <a:pt x="281" y="275"/>
                  <a:pt x="278" y="272"/>
                  <a:pt x="275" y="273"/>
                </a:cubicBezTo>
                <a:cubicBezTo>
                  <a:pt x="274" y="273"/>
                  <a:pt x="272" y="271"/>
                  <a:pt x="271" y="272"/>
                </a:cubicBezTo>
                <a:cubicBezTo>
                  <a:pt x="270" y="272"/>
                  <a:pt x="270" y="272"/>
                  <a:pt x="269" y="273"/>
                </a:cubicBezTo>
                <a:cubicBezTo>
                  <a:pt x="269" y="273"/>
                  <a:pt x="268" y="273"/>
                  <a:pt x="267" y="273"/>
                </a:cubicBezTo>
                <a:cubicBezTo>
                  <a:pt x="268" y="270"/>
                  <a:pt x="260" y="270"/>
                  <a:pt x="259" y="268"/>
                </a:cubicBezTo>
                <a:cubicBezTo>
                  <a:pt x="257" y="267"/>
                  <a:pt x="256" y="266"/>
                  <a:pt x="255" y="265"/>
                </a:cubicBezTo>
                <a:cubicBezTo>
                  <a:pt x="255" y="264"/>
                  <a:pt x="253" y="263"/>
                  <a:pt x="252" y="262"/>
                </a:cubicBezTo>
                <a:cubicBezTo>
                  <a:pt x="251" y="259"/>
                  <a:pt x="253" y="258"/>
                  <a:pt x="253" y="256"/>
                </a:cubicBezTo>
                <a:cubicBezTo>
                  <a:pt x="251" y="252"/>
                  <a:pt x="248" y="249"/>
                  <a:pt x="244" y="246"/>
                </a:cubicBezTo>
                <a:cubicBezTo>
                  <a:pt x="247" y="247"/>
                  <a:pt x="249" y="249"/>
                  <a:pt x="251" y="252"/>
                </a:cubicBezTo>
                <a:cubicBezTo>
                  <a:pt x="250" y="250"/>
                  <a:pt x="249" y="249"/>
                  <a:pt x="247" y="248"/>
                </a:cubicBezTo>
                <a:cubicBezTo>
                  <a:pt x="246" y="247"/>
                  <a:pt x="244" y="245"/>
                  <a:pt x="246" y="245"/>
                </a:cubicBezTo>
                <a:cubicBezTo>
                  <a:pt x="246" y="246"/>
                  <a:pt x="247" y="246"/>
                  <a:pt x="247" y="247"/>
                </a:cubicBezTo>
                <a:cubicBezTo>
                  <a:pt x="248" y="247"/>
                  <a:pt x="247" y="246"/>
                  <a:pt x="247" y="245"/>
                </a:cubicBezTo>
                <a:cubicBezTo>
                  <a:pt x="247" y="244"/>
                  <a:pt x="249" y="245"/>
                  <a:pt x="247" y="244"/>
                </a:cubicBezTo>
                <a:cubicBezTo>
                  <a:pt x="246" y="243"/>
                  <a:pt x="243" y="244"/>
                  <a:pt x="245" y="245"/>
                </a:cubicBezTo>
                <a:cubicBezTo>
                  <a:pt x="244" y="245"/>
                  <a:pt x="241" y="245"/>
                  <a:pt x="244" y="245"/>
                </a:cubicBezTo>
                <a:cubicBezTo>
                  <a:pt x="241" y="245"/>
                  <a:pt x="239" y="248"/>
                  <a:pt x="236" y="246"/>
                </a:cubicBezTo>
                <a:cubicBezTo>
                  <a:pt x="236" y="245"/>
                  <a:pt x="237" y="244"/>
                  <a:pt x="238" y="244"/>
                </a:cubicBezTo>
                <a:cubicBezTo>
                  <a:pt x="239" y="243"/>
                  <a:pt x="239" y="242"/>
                  <a:pt x="239" y="241"/>
                </a:cubicBezTo>
                <a:cubicBezTo>
                  <a:pt x="240" y="238"/>
                  <a:pt x="238" y="235"/>
                  <a:pt x="236" y="232"/>
                </a:cubicBezTo>
                <a:cubicBezTo>
                  <a:pt x="235" y="232"/>
                  <a:pt x="236" y="233"/>
                  <a:pt x="235" y="234"/>
                </a:cubicBezTo>
                <a:cubicBezTo>
                  <a:pt x="235" y="234"/>
                  <a:pt x="234" y="235"/>
                  <a:pt x="234" y="235"/>
                </a:cubicBezTo>
                <a:cubicBezTo>
                  <a:pt x="233" y="237"/>
                  <a:pt x="233" y="239"/>
                  <a:pt x="232" y="240"/>
                </a:cubicBezTo>
                <a:cubicBezTo>
                  <a:pt x="232" y="242"/>
                  <a:pt x="232" y="241"/>
                  <a:pt x="229" y="241"/>
                </a:cubicBezTo>
                <a:cubicBezTo>
                  <a:pt x="227" y="241"/>
                  <a:pt x="226" y="243"/>
                  <a:pt x="224" y="243"/>
                </a:cubicBezTo>
                <a:cubicBezTo>
                  <a:pt x="224" y="242"/>
                  <a:pt x="224" y="241"/>
                  <a:pt x="225" y="240"/>
                </a:cubicBezTo>
                <a:cubicBezTo>
                  <a:pt x="226" y="239"/>
                  <a:pt x="229" y="240"/>
                  <a:pt x="230" y="239"/>
                </a:cubicBezTo>
                <a:cubicBezTo>
                  <a:pt x="231" y="237"/>
                  <a:pt x="230" y="233"/>
                  <a:pt x="231" y="231"/>
                </a:cubicBezTo>
                <a:cubicBezTo>
                  <a:pt x="232" y="229"/>
                  <a:pt x="232" y="228"/>
                  <a:pt x="234" y="227"/>
                </a:cubicBezTo>
                <a:cubicBezTo>
                  <a:pt x="235" y="226"/>
                  <a:pt x="234" y="225"/>
                  <a:pt x="234" y="223"/>
                </a:cubicBezTo>
                <a:cubicBezTo>
                  <a:pt x="234" y="222"/>
                  <a:pt x="235" y="222"/>
                  <a:pt x="235" y="222"/>
                </a:cubicBezTo>
                <a:cubicBezTo>
                  <a:pt x="235" y="220"/>
                  <a:pt x="235" y="220"/>
                  <a:pt x="235" y="220"/>
                </a:cubicBezTo>
                <a:cubicBezTo>
                  <a:pt x="234" y="220"/>
                  <a:pt x="234" y="217"/>
                  <a:pt x="233" y="217"/>
                </a:cubicBezTo>
                <a:cubicBezTo>
                  <a:pt x="233" y="216"/>
                  <a:pt x="233" y="219"/>
                  <a:pt x="233" y="219"/>
                </a:cubicBezTo>
                <a:cubicBezTo>
                  <a:pt x="233" y="221"/>
                  <a:pt x="231" y="222"/>
                  <a:pt x="230" y="223"/>
                </a:cubicBezTo>
                <a:cubicBezTo>
                  <a:pt x="230" y="224"/>
                  <a:pt x="229" y="225"/>
                  <a:pt x="228" y="226"/>
                </a:cubicBezTo>
                <a:cubicBezTo>
                  <a:pt x="228" y="227"/>
                  <a:pt x="228" y="227"/>
                  <a:pt x="227" y="228"/>
                </a:cubicBezTo>
                <a:cubicBezTo>
                  <a:pt x="227" y="228"/>
                  <a:pt x="226" y="227"/>
                  <a:pt x="225" y="227"/>
                </a:cubicBezTo>
                <a:cubicBezTo>
                  <a:pt x="224" y="228"/>
                  <a:pt x="223" y="229"/>
                  <a:pt x="222" y="230"/>
                </a:cubicBezTo>
                <a:cubicBezTo>
                  <a:pt x="220" y="230"/>
                  <a:pt x="219" y="232"/>
                  <a:pt x="219" y="233"/>
                </a:cubicBezTo>
                <a:cubicBezTo>
                  <a:pt x="218" y="233"/>
                  <a:pt x="217" y="236"/>
                  <a:pt x="216" y="235"/>
                </a:cubicBezTo>
                <a:cubicBezTo>
                  <a:pt x="214" y="235"/>
                  <a:pt x="215" y="238"/>
                  <a:pt x="214" y="238"/>
                </a:cubicBezTo>
                <a:cubicBezTo>
                  <a:pt x="215" y="238"/>
                  <a:pt x="215" y="238"/>
                  <a:pt x="216" y="238"/>
                </a:cubicBezTo>
                <a:cubicBezTo>
                  <a:pt x="215" y="238"/>
                  <a:pt x="216" y="240"/>
                  <a:pt x="215" y="240"/>
                </a:cubicBezTo>
                <a:cubicBezTo>
                  <a:pt x="214" y="239"/>
                  <a:pt x="213" y="240"/>
                  <a:pt x="211" y="238"/>
                </a:cubicBezTo>
                <a:cubicBezTo>
                  <a:pt x="210" y="237"/>
                  <a:pt x="209" y="235"/>
                  <a:pt x="207" y="236"/>
                </a:cubicBezTo>
                <a:cubicBezTo>
                  <a:pt x="208" y="236"/>
                  <a:pt x="208" y="235"/>
                  <a:pt x="208" y="235"/>
                </a:cubicBezTo>
                <a:cubicBezTo>
                  <a:pt x="209" y="236"/>
                  <a:pt x="211" y="237"/>
                  <a:pt x="210" y="235"/>
                </a:cubicBezTo>
                <a:cubicBezTo>
                  <a:pt x="210" y="233"/>
                  <a:pt x="210" y="232"/>
                  <a:pt x="209" y="230"/>
                </a:cubicBezTo>
                <a:cubicBezTo>
                  <a:pt x="208" y="229"/>
                  <a:pt x="205" y="228"/>
                  <a:pt x="205" y="226"/>
                </a:cubicBezTo>
                <a:cubicBezTo>
                  <a:pt x="205" y="225"/>
                  <a:pt x="205" y="225"/>
                  <a:pt x="205" y="224"/>
                </a:cubicBezTo>
                <a:cubicBezTo>
                  <a:pt x="204" y="223"/>
                  <a:pt x="204" y="223"/>
                  <a:pt x="204" y="222"/>
                </a:cubicBezTo>
                <a:cubicBezTo>
                  <a:pt x="203" y="223"/>
                  <a:pt x="202" y="222"/>
                  <a:pt x="201" y="223"/>
                </a:cubicBezTo>
                <a:cubicBezTo>
                  <a:pt x="200" y="223"/>
                  <a:pt x="200" y="222"/>
                  <a:pt x="200" y="221"/>
                </a:cubicBezTo>
                <a:cubicBezTo>
                  <a:pt x="198" y="220"/>
                  <a:pt x="198" y="220"/>
                  <a:pt x="198" y="220"/>
                </a:cubicBezTo>
                <a:cubicBezTo>
                  <a:pt x="198" y="219"/>
                  <a:pt x="199" y="217"/>
                  <a:pt x="199" y="219"/>
                </a:cubicBezTo>
                <a:cubicBezTo>
                  <a:pt x="200" y="218"/>
                  <a:pt x="200" y="217"/>
                  <a:pt x="199" y="216"/>
                </a:cubicBezTo>
                <a:cubicBezTo>
                  <a:pt x="198" y="215"/>
                  <a:pt x="197" y="216"/>
                  <a:pt x="196" y="216"/>
                </a:cubicBezTo>
                <a:cubicBezTo>
                  <a:pt x="196" y="216"/>
                  <a:pt x="197" y="215"/>
                  <a:pt x="196" y="214"/>
                </a:cubicBezTo>
                <a:cubicBezTo>
                  <a:pt x="196" y="214"/>
                  <a:pt x="195" y="213"/>
                  <a:pt x="194" y="212"/>
                </a:cubicBezTo>
                <a:cubicBezTo>
                  <a:pt x="194" y="212"/>
                  <a:pt x="191" y="213"/>
                  <a:pt x="191" y="213"/>
                </a:cubicBezTo>
                <a:cubicBezTo>
                  <a:pt x="189" y="213"/>
                  <a:pt x="187" y="212"/>
                  <a:pt x="185" y="211"/>
                </a:cubicBezTo>
                <a:cubicBezTo>
                  <a:pt x="183" y="210"/>
                  <a:pt x="184" y="212"/>
                  <a:pt x="182" y="212"/>
                </a:cubicBezTo>
                <a:cubicBezTo>
                  <a:pt x="178" y="211"/>
                  <a:pt x="175" y="207"/>
                  <a:pt x="171" y="206"/>
                </a:cubicBezTo>
                <a:cubicBezTo>
                  <a:pt x="169" y="206"/>
                  <a:pt x="168" y="207"/>
                  <a:pt x="167" y="207"/>
                </a:cubicBezTo>
                <a:cubicBezTo>
                  <a:pt x="166" y="208"/>
                  <a:pt x="164" y="207"/>
                  <a:pt x="163" y="207"/>
                </a:cubicBezTo>
                <a:cubicBezTo>
                  <a:pt x="159" y="207"/>
                  <a:pt x="155" y="207"/>
                  <a:pt x="152" y="208"/>
                </a:cubicBezTo>
                <a:cubicBezTo>
                  <a:pt x="145" y="209"/>
                  <a:pt x="141" y="212"/>
                  <a:pt x="135" y="214"/>
                </a:cubicBezTo>
                <a:cubicBezTo>
                  <a:pt x="132" y="214"/>
                  <a:pt x="129" y="214"/>
                  <a:pt x="125" y="214"/>
                </a:cubicBezTo>
                <a:cubicBezTo>
                  <a:pt x="121" y="214"/>
                  <a:pt x="120" y="215"/>
                  <a:pt x="117" y="216"/>
                </a:cubicBezTo>
                <a:cubicBezTo>
                  <a:pt x="114" y="218"/>
                  <a:pt x="112" y="219"/>
                  <a:pt x="109" y="220"/>
                </a:cubicBezTo>
                <a:cubicBezTo>
                  <a:pt x="106" y="221"/>
                  <a:pt x="104" y="221"/>
                  <a:pt x="103" y="223"/>
                </a:cubicBezTo>
                <a:cubicBezTo>
                  <a:pt x="102" y="225"/>
                  <a:pt x="101" y="227"/>
                  <a:pt x="100" y="228"/>
                </a:cubicBezTo>
                <a:cubicBezTo>
                  <a:pt x="99" y="229"/>
                  <a:pt x="98" y="230"/>
                  <a:pt x="98" y="230"/>
                </a:cubicBezTo>
                <a:cubicBezTo>
                  <a:pt x="96" y="229"/>
                  <a:pt x="96" y="230"/>
                  <a:pt x="94" y="231"/>
                </a:cubicBezTo>
                <a:cubicBezTo>
                  <a:pt x="94" y="229"/>
                  <a:pt x="88" y="229"/>
                  <a:pt x="87" y="230"/>
                </a:cubicBezTo>
                <a:cubicBezTo>
                  <a:pt x="85" y="230"/>
                  <a:pt x="85" y="231"/>
                  <a:pt x="84" y="229"/>
                </a:cubicBezTo>
                <a:cubicBezTo>
                  <a:pt x="84" y="229"/>
                  <a:pt x="79" y="229"/>
                  <a:pt x="78" y="229"/>
                </a:cubicBezTo>
                <a:cubicBezTo>
                  <a:pt x="76" y="229"/>
                  <a:pt x="73" y="229"/>
                  <a:pt x="70" y="230"/>
                </a:cubicBezTo>
                <a:cubicBezTo>
                  <a:pt x="69" y="230"/>
                  <a:pt x="67" y="230"/>
                  <a:pt x="65" y="230"/>
                </a:cubicBezTo>
                <a:cubicBezTo>
                  <a:pt x="63" y="230"/>
                  <a:pt x="58" y="231"/>
                  <a:pt x="60" y="234"/>
                </a:cubicBezTo>
                <a:cubicBezTo>
                  <a:pt x="59" y="234"/>
                  <a:pt x="58" y="235"/>
                  <a:pt x="57" y="235"/>
                </a:cubicBezTo>
                <a:cubicBezTo>
                  <a:pt x="56" y="236"/>
                  <a:pt x="55" y="235"/>
                  <a:pt x="54" y="235"/>
                </a:cubicBezTo>
                <a:cubicBezTo>
                  <a:pt x="53" y="235"/>
                  <a:pt x="53" y="236"/>
                  <a:pt x="52" y="236"/>
                </a:cubicBezTo>
                <a:cubicBezTo>
                  <a:pt x="52" y="237"/>
                  <a:pt x="51" y="237"/>
                  <a:pt x="50" y="237"/>
                </a:cubicBezTo>
                <a:cubicBezTo>
                  <a:pt x="49" y="238"/>
                  <a:pt x="49" y="238"/>
                  <a:pt x="48" y="239"/>
                </a:cubicBezTo>
                <a:cubicBezTo>
                  <a:pt x="47" y="240"/>
                  <a:pt x="45" y="240"/>
                  <a:pt x="44" y="240"/>
                </a:cubicBezTo>
                <a:cubicBezTo>
                  <a:pt x="46" y="241"/>
                  <a:pt x="41" y="241"/>
                  <a:pt x="40" y="241"/>
                </a:cubicBezTo>
                <a:cubicBezTo>
                  <a:pt x="37" y="240"/>
                  <a:pt x="34" y="241"/>
                  <a:pt x="31" y="240"/>
                </a:cubicBezTo>
                <a:cubicBezTo>
                  <a:pt x="31" y="239"/>
                  <a:pt x="31" y="239"/>
                  <a:pt x="31" y="239"/>
                </a:cubicBezTo>
                <a:cubicBezTo>
                  <a:pt x="28" y="240"/>
                  <a:pt x="26" y="238"/>
                  <a:pt x="24" y="236"/>
                </a:cubicBezTo>
                <a:cubicBezTo>
                  <a:pt x="23" y="235"/>
                  <a:pt x="19" y="232"/>
                  <a:pt x="18" y="234"/>
                </a:cubicBezTo>
                <a:cubicBezTo>
                  <a:pt x="16" y="232"/>
                  <a:pt x="15" y="225"/>
                  <a:pt x="19" y="227"/>
                </a:cubicBezTo>
                <a:moveTo>
                  <a:pt x="183" y="16"/>
                </a:moveTo>
                <a:cubicBezTo>
                  <a:pt x="183" y="15"/>
                  <a:pt x="183" y="15"/>
                  <a:pt x="183" y="15"/>
                </a:cubicBezTo>
                <a:cubicBezTo>
                  <a:pt x="184" y="16"/>
                  <a:pt x="184" y="16"/>
                  <a:pt x="183" y="16"/>
                </a:cubicBezTo>
                <a:moveTo>
                  <a:pt x="275" y="7"/>
                </a:moveTo>
                <a:cubicBezTo>
                  <a:pt x="275" y="7"/>
                  <a:pt x="275" y="6"/>
                  <a:pt x="275" y="6"/>
                </a:cubicBezTo>
                <a:cubicBezTo>
                  <a:pt x="274" y="6"/>
                  <a:pt x="274" y="7"/>
                  <a:pt x="275" y="7"/>
                </a:cubicBezTo>
                <a:moveTo>
                  <a:pt x="274" y="2"/>
                </a:moveTo>
                <a:cubicBezTo>
                  <a:pt x="274" y="1"/>
                  <a:pt x="274" y="1"/>
                  <a:pt x="274" y="1"/>
                </a:cubicBezTo>
                <a:cubicBezTo>
                  <a:pt x="273" y="0"/>
                  <a:pt x="273" y="1"/>
                  <a:pt x="274" y="2"/>
                </a:cubicBezTo>
                <a:moveTo>
                  <a:pt x="275" y="2"/>
                </a:moveTo>
                <a:cubicBezTo>
                  <a:pt x="276" y="2"/>
                  <a:pt x="276" y="1"/>
                  <a:pt x="276" y="1"/>
                </a:cubicBezTo>
                <a:cubicBezTo>
                  <a:pt x="275" y="1"/>
                  <a:pt x="275" y="2"/>
                  <a:pt x="275" y="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75" name="Freeform 110">
            <a:extLst>
              <a:ext uri="{FF2B5EF4-FFF2-40B4-BE49-F238E27FC236}">
                <a16:creationId xmlns:a16="http://schemas.microsoft.com/office/drawing/2014/main" id="{924BBCA8-FE3A-E24C-9136-A1B06ECB1B99}"/>
              </a:ext>
            </a:extLst>
          </p:cNvPr>
          <p:cNvSpPr>
            <a:spLocks noEditPoints="1"/>
          </p:cNvSpPr>
          <p:nvPr/>
        </p:nvSpPr>
        <p:spPr bwMode="auto">
          <a:xfrm>
            <a:off x="9800824" y="4709263"/>
            <a:ext cx="436645" cy="383189"/>
          </a:xfrm>
          <a:custGeom>
            <a:avLst/>
            <a:gdLst>
              <a:gd name="T0" fmla="*/ 26 w 145"/>
              <a:gd name="T1" fmla="*/ 69 h 100"/>
              <a:gd name="T2" fmla="*/ 26 w 145"/>
              <a:gd name="T3" fmla="*/ 68 h 100"/>
              <a:gd name="T4" fmla="*/ 27 w 145"/>
              <a:gd name="T5" fmla="*/ 65 h 100"/>
              <a:gd name="T6" fmla="*/ 1 w 145"/>
              <a:gd name="T7" fmla="*/ 75 h 100"/>
              <a:gd name="T8" fmla="*/ 1 w 145"/>
              <a:gd name="T9" fmla="*/ 48 h 100"/>
              <a:gd name="T10" fmla="*/ 3 w 145"/>
              <a:gd name="T11" fmla="*/ 13 h 100"/>
              <a:gd name="T12" fmla="*/ 30 w 145"/>
              <a:gd name="T13" fmla="*/ 24 h 100"/>
              <a:gd name="T14" fmla="*/ 44 w 145"/>
              <a:gd name="T15" fmla="*/ 31 h 100"/>
              <a:gd name="T16" fmla="*/ 57 w 145"/>
              <a:gd name="T17" fmla="*/ 44 h 100"/>
              <a:gd name="T18" fmla="*/ 59 w 145"/>
              <a:gd name="T19" fmla="*/ 52 h 100"/>
              <a:gd name="T20" fmla="*/ 70 w 145"/>
              <a:gd name="T21" fmla="*/ 70 h 100"/>
              <a:gd name="T22" fmla="*/ 80 w 145"/>
              <a:gd name="T23" fmla="*/ 76 h 100"/>
              <a:gd name="T24" fmla="*/ 86 w 145"/>
              <a:gd name="T25" fmla="*/ 84 h 100"/>
              <a:gd name="T26" fmla="*/ 90 w 145"/>
              <a:gd name="T27" fmla="*/ 88 h 100"/>
              <a:gd name="T28" fmla="*/ 86 w 145"/>
              <a:gd name="T29" fmla="*/ 88 h 100"/>
              <a:gd name="T30" fmla="*/ 72 w 145"/>
              <a:gd name="T31" fmla="*/ 86 h 100"/>
              <a:gd name="T32" fmla="*/ 61 w 145"/>
              <a:gd name="T33" fmla="*/ 79 h 100"/>
              <a:gd name="T34" fmla="*/ 49 w 145"/>
              <a:gd name="T35" fmla="*/ 65 h 100"/>
              <a:gd name="T36" fmla="*/ 38 w 145"/>
              <a:gd name="T37" fmla="*/ 60 h 100"/>
              <a:gd name="T38" fmla="*/ 34 w 145"/>
              <a:gd name="T39" fmla="*/ 62 h 100"/>
              <a:gd name="T40" fmla="*/ 28 w 145"/>
              <a:gd name="T41" fmla="*/ 64 h 100"/>
              <a:gd name="T42" fmla="*/ 19 w 145"/>
              <a:gd name="T43" fmla="*/ 67 h 100"/>
              <a:gd name="T44" fmla="*/ 20 w 145"/>
              <a:gd name="T45" fmla="*/ 69 h 100"/>
              <a:gd name="T46" fmla="*/ 5 w 145"/>
              <a:gd name="T47" fmla="*/ 76 h 100"/>
              <a:gd name="T48" fmla="*/ 48 w 145"/>
              <a:gd name="T49" fmla="*/ 33 h 100"/>
              <a:gd name="T50" fmla="*/ 68 w 145"/>
              <a:gd name="T51" fmla="*/ 44 h 100"/>
              <a:gd name="T52" fmla="*/ 66 w 145"/>
              <a:gd name="T53" fmla="*/ 9 h 100"/>
              <a:gd name="T54" fmla="*/ 82 w 145"/>
              <a:gd name="T55" fmla="*/ 47 h 100"/>
              <a:gd name="T56" fmla="*/ 100 w 145"/>
              <a:gd name="T57" fmla="*/ 41 h 100"/>
              <a:gd name="T58" fmla="*/ 109 w 145"/>
              <a:gd name="T59" fmla="*/ 29 h 100"/>
              <a:gd name="T60" fmla="*/ 103 w 145"/>
              <a:gd name="T61" fmla="*/ 34 h 100"/>
              <a:gd name="T62" fmla="*/ 91 w 145"/>
              <a:gd name="T63" fmla="*/ 40 h 100"/>
              <a:gd name="T64" fmla="*/ 80 w 145"/>
              <a:gd name="T65" fmla="*/ 41 h 100"/>
              <a:gd name="T66" fmla="*/ 71 w 145"/>
              <a:gd name="T67" fmla="*/ 43 h 100"/>
              <a:gd name="T68" fmla="*/ 81 w 145"/>
              <a:gd name="T69" fmla="*/ 33 h 100"/>
              <a:gd name="T70" fmla="*/ 84 w 145"/>
              <a:gd name="T71" fmla="*/ 3 h 100"/>
              <a:gd name="T72" fmla="*/ 95 w 145"/>
              <a:gd name="T73" fmla="*/ 81 h 100"/>
              <a:gd name="T74" fmla="*/ 87 w 145"/>
              <a:gd name="T75" fmla="*/ 12 h 100"/>
              <a:gd name="T76" fmla="*/ 95 w 145"/>
              <a:gd name="T77" fmla="*/ 90 h 100"/>
              <a:gd name="T78" fmla="*/ 97 w 145"/>
              <a:gd name="T79" fmla="*/ 85 h 100"/>
              <a:gd name="T80" fmla="*/ 95 w 145"/>
              <a:gd name="T81" fmla="*/ 84 h 100"/>
              <a:gd name="T82" fmla="*/ 98 w 145"/>
              <a:gd name="T83" fmla="*/ 72 h 100"/>
              <a:gd name="T84" fmla="*/ 94 w 145"/>
              <a:gd name="T85" fmla="*/ 16 h 100"/>
              <a:gd name="T86" fmla="*/ 109 w 145"/>
              <a:gd name="T87" fmla="*/ 22 h 100"/>
              <a:gd name="T88" fmla="*/ 95 w 145"/>
              <a:gd name="T89" fmla="*/ 13 h 100"/>
              <a:gd name="T90" fmla="*/ 105 w 145"/>
              <a:gd name="T91" fmla="*/ 20 h 100"/>
              <a:gd name="T92" fmla="*/ 114 w 145"/>
              <a:gd name="T93" fmla="*/ 34 h 100"/>
              <a:gd name="T94" fmla="*/ 113 w 145"/>
              <a:gd name="T95" fmla="*/ 91 h 100"/>
              <a:gd name="T96" fmla="*/ 113 w 145"/>
              <a:gd name="T97" fmla="*/ 76 h 100"/>
              <a:gd name="T98" fmla="*/ 116 w 145"/>
              <a:gd name="T99" fmla="*/ 95 h 100"/>
              <a:gd name="T100" fmla="*/ 117 w 145"/>
              <a:gd name="T101" fmla="*/ 97 h 100"/>
              <a:gd name="T102" fmla="*/ 111 w 145"/>
              <a:gd name="T103" fmla="*/ 17 h 100"/>
              <a:gd name="T104" fmla="*/ 125 w 145"/>
              <a:gd name="T105" fmla="*/ 97 h 100"/>
              <a:gd name="T106" fmla="*/ 130 w 145"/>
              <a:gd name="T107" fmla="*/ 40 h 100"/>
              <a:gd name="T108" fmla="*/ 143 w 145"/>
              <a:gd name="T109" fmla="*/ 51 h 100"/>
              <a:gd name="T110" fmla="*/ 131 w 145"/>
              <a:gd name="T111" fmla="*/ 40 h 100"/>
              <a:gd name="T112" fmla="*/ 142 w 145"/>
              <a:gd name="T113" fmla="*/ 56 h 100"/>
              <a:gd name="T114" fmla="*/ 144 w 145"/>
              <a:gd name="T115" fmla="*/ 53 h 100"/>
              <a:gd name="T116" fmla="*/ 62 w 145"/>
              <a:gd name="T117"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00">
                <a:moveTo>
                  <a:pt x="26" y="72"/>
                </a:moveTo>
                <a:cubicBezTo>
                  <a:pt x="27" y="70"/>
                  <a:pt x="24" y="69"/>
                  <a:pt x="22" y="69"/>
                </a:cubicBezTo>
                <a:cubicBezTo>
                  <a:pt x="24" y="70"/>
                  <a:pt x="25" y="70"/>
                  <a:pt x="26" y="72"/>
                </a:cubicBezTo>
                <a:moveTo>
                  <a:pt x="26" y="69"/>
                </a:moveTo>
                <a:cubicBezTo>
                  <a:pt x="27" y="68"/>
                  <a:pt x="25" y="68"/>
                  <a:pt x="24" y="69"/>
                </a:cubicBezTo>
                <a:cubicBezTo>
                  <a:pt x="24" y="69"/>
                  <a:pt x="25" y="69"/>
                  <a:pt x="26" y="69"/>
                </a:cubicBezTo>
                <a:moveTo>
                  <a:pt x="27" y="69"/>
                </a:moveTo>
                <a:cubicBezTo>
                  <a:pt x="27" y="68"/>
                  <a:pt x="26" y="68"/>
                  <a:pt x="26" y="68"/>
                </a:cubicBezTo>
                <a:cubicBezTo>
                  <a:pt x="27" y="69"/>
                  <a:pt x="27" y="69"/>
                  <a:pt x="27" y="69"/>
                </a:cubicBezTo>
                <a:moveTo>
                  <a:pt x="27" y="65"/>
                </a:moveTo>
                <a:cubicBezTo>
                  <a:pt x="27" y="65"/>
                  <a:pt x="27" y="65"/>
                  <a:pt x="26" y="65"/>
                </a:cubicBezTo>
                <a:cubicBezTo>
                  <a:pt x="27" y="65"/>
                  <a:pt x="27" y="65"/>
                  <a:pt x="27" y="65"/>
                </a:cubicBezTo>
                <a:moveTo>
                  <a:pt x="30" y="63"/>
                </a:moveTo>
                <a:cubicBezTo>
                  <a:pt x="30" y="62"/>
                  <a:pt x="29" y="62"/>
                  <a:pt x="29" y="62"/>
                </a:cubicBezTo>
                <a:cubicBezTo>
                  <a:pt x="30" y="63"/>
                  <a:pt x="30" y="63"/>
                  <a:pt x="30" y="63"/>
                </a:cubicBezTo>
                <a:moveTo>
                  <a:pt x="1" y="75"/>
                </a:moveTo>
                <a:cubicBezTo>
                  <a:pt x="1" y="71"/>
                  <a:pt x="1" y="66"/>
                  <a:pt x="1" y="61"/>
                </a:cubicBezTo>
                <a:cubicBezTo>
                  <a:pt x="1" y="59"/>
                  <a:pt x="2" y="57"/>
                  <a:pt x="1" y="55"/>
                </a:cubicBezTo>
                <a:cubicBezTo>
                  <a:pt x="1" y="54"/>
                  <a:pt x="0" y="53"/>
                  <a:pt x="0" y="51"/>
                </a:cubicBezTo>
                <a:cubicBezTo>
                  <a:pt x="0" y="50"/>
                  <a:pt x="1" y="49"/>
                  <a:pt x="1" y="48"/>
                </a:cubicBezTo>
                <a:cubicBezTo>
                  <a:pt x="2" y="47"/>
                  <a:pt x="1" y="46"/>
                  <a:pt x="1" y="45"/>
                </a:cubicBezTo>
                <a:cubicBezTo>
                  <a:pt x="1" y="40"/>
                  <a:pt x="1" y="35"/>
                  <a:pt x="1" y="30"/>
                </a:cubicBezTo>
                <a:cubicBezTo>
                  <a:pt x="2" y="25"/>
                  <a:pt x="2" y="20"/>
                  <a:pt x="2" y="15"/>
                </a:cubicBezTo>
                <a:cubicBezTo>
                  <a:pt x="2" y="14"/>
                  <a:pt x="1" y="12"/>
                  <a:pt x="3" y="13"/>
                </a:cubicBezTo>
                <a:cubicBezTo>
                  <a:pt x="5" y="13"/>
                  <a:pt x="6" y="14"/>
                  <a:pt x="7" y="14"/>
                </a:cubicBezTo>
                <a:cubicBezTo>
                  <a:pt x="11" y="16"/>
                  <a:pt x="14" y="19"/>
                  <a:pt x="18" y="19"/>
                </a:cubicBezTo>
                <a:cubicBezTo>
                  <a:pt x="20" y="20"/>
                  <a:pt x="23" y="20"/>
                  <a:pt x="24" y="20"/>
                </a:cubicBezTo>
                <a:cubicBezTo>
                  <a:pt x="27" y="21"/>
                  <a:pt x="28" y="23"/>
                  <a:pt x="30" y="24"/>
                </a:cubicBezTo>
                <a:cubicBezTo>
                  <a:pt x="32" y="25"/>
                  <a:pt x="32" y="24"/>
                  <a:pt x="33" y="24"/>
                </a:cubicBezTo>
                <a:cubicBezTo>
                  <a:pt x="35" y="24"/>
                  <a:pt x="35" y="26"/>
                  <a:pt x="37" y="26"/>
                </a:cubicBezTo>
                <a:cubicBezTo>
                  <a:pt x="38" y="27"/>
                  <a:pt x="39" y="28"/>
                  <a:pt x="40" y="29"/>
                </a:cubicBezTo>
                <a:cubicBezTo>
                  <a:pt x="41" y="30"/>
                  <a:pt x="42" y="30"/>
                  <a:pt x="44" y="31"/>
                </a:cubicBezTo>
                <a:cubicBezTo>
                  <a:pt x="45" y="32"/>
                  <a:pt x="46" y="34"/>
                  <a:pt x="47" y="35"/>
                </a:cubicBezTo>
                <a:cubicBezTo>
                  <a:pt x="47" y="37"/>
                  <a:pt x="46" y="38"/>
                  <a:pt x="46" y="39"/>
                </a:cubicBezTo>
                <a:cubicBezTo>
                  <a:pt x="47" y="41"/>
                  <a:pt x="51" y="41"/>
                  <a:pt x="53" y="42"/>
                </a:cubicBezTo>
                <a:cubicBezTo>
                  <a:pt x="54" y="42"/>
                  <a:pt x="56" y="43"/>
                  <a:pt x="57" y="44"/>
                </a:cubicBezTo>
                <a:cubicBezTo>
                  <a:pt x="58" y="44"/>
                  <a:pt x="58" y="45"/>
                  <a:pt x="59" y="45"/>
                </a:cubicBezTo>
                <a:cubicBezTo>
                  <a:pt x="60" y="45"/>
                  <a:pt x="61" y="45"/>
                  <a:pt x="62" y="45"/>
                </a:cubicBezTo>
                <a:cubicBezTo>
                  <a:pt x="64" y="45"/>
                  <a:pt x="68" y="50"/>
                  <a:pt x="66" y="52"/>
                </a:cubicBezTo>
                <a:cubicBezTo>
                  <a:pt x="65" y="53"/>
                  <a:pt x="61" y="52"/>
                  <a:pt x="59" y="52"/>
                </a:cubicBezTo>
                <a:cubicBezTo>
                  <a:pt x="56" y="52"/>
                  <a:pt x="59" y="58"/>
                  <a:pt x="61" y="59"/>
                </a:cubicBezTo>
                <a:cubicBezTo>
                  <a:pt x="62" y="60"/>
                  <a:pt x="64" y="61"/>
                  <a:pt x="65" y="63"/>
                </a:cubicBezTo>
                <a:cubicBezTo>
                  <a:pt x="66" y="64"/>
                  <a:pt x="68" y="65"/>
                  <a:pt x="69" y="65"/>
                </a:cubicBezTo>
                <a:cubicBezTo>
                  <a:pt x="69" y="66"/>
                  <a:pt x="70" y="68"/>
                  <a:pt x="70" y="70"/>
                </a:cubicBezTo>
                <a:cubicBezTo>
                  <a:pt x="70" y="70"/>
                  <a:pt x="71" y="71"/>
                  <a:pt x="72" y="71"/>
                </a:cubicBezTo>
                <a:cubicBezTo>
                  <a:pt x="73" y="71"/>
                  <a:pt x="72" y="73"/>
                  <a:pt x="72" y="73"/>
                </a:cubicBezTo>
                <a:cubicBezTo>
                  <a:pt x="73" y="76"/>
                  <a:pt x="75" y="75"/>
                  <a:pt x="77" y="75"/>
                </a:cubicBezTo>
                <a:cubicBezTo>
                  <a:pt x="78" y="74"/>
                  <a:pt x="81" y="74"/>
                  <a:pt x="80" y="76"/>
                </a:cubicBezTo>
                <a:cubicBezTo>
                  <a:pt x="79" y="79"/>
                  <a:pt x="80" y="80"/>
                  <a:pt x="83" y="80"/>
                </a:cubicBezTo>
                <a:cubicBezTo>
                  <a:pt x="84" y="80"/>
                  <a:pt x="87" y="80"/>
                  <a:pt x="87" y="81"/>
                </a:cubicBezTo>
                <a:cubicBezTo>
                  <a:pt x="87" y="82"/>
                  <a:pt x="84" y="82"/>
                  <a:pt x="84" y="82"/>
                </a:cubicBezTo>
                <a:cubicBezTo>
                  <a:pt x="84" y="83"/>
                  <a:pt x="85" y="83"/>
                  <a:pt x="86" y="84"/>
                </a:cubicBezTo>
                <a:cubicBezTo>
                  <a:pt x="86" y="85"/>
                  <a:pt x="88" y="85"/>
                  <a:pt x="89" y="85"/>
                </a:cubicBezTo>
                <a:cubicBezTo>
                  <a:pt x="91" y="86"/>
                  <a:pt x="93" y="87"/>
                  <a:pt x="95" y="86"/>
                </a:cubicBezTo>
                <a:cubicBezTo>
                  <a:pt x="94" y="86"/>
                  <a:pt x="93" y="87"/>
                  <a:pt x="92" y="87"/>
                </a:cubicBezTo>
                <a:cubicBezTo>
                  <a:pt x="91" y="87"/>
                  <a:pt x="90" y="86"/>
                  <a:pt x="90" y="88"/>
                </a:cubicBezTo>
                <a:cubicBezTo>
                  <a:pt x="92" y="88"/>
                  <a:pt x="94" y="89"/>
                  <a:pt x="92" y="90"/>
                </a:cubicBezTo>
                <a:cubicBezTo>
                  <a:pt x="90" y="90"/>
                  <a:pt x="87" y="91"/>
                  <a:pt x="86" y="89"/>
                </a:cubicBezTo>
                <a:cubicBezTo>
                  <a:pt x="86" y="89"/>
                  <a:pt x="87" y="89"/>
                  <a:pt x="87" y="88"/>
                </a:cubicBezTo>
                <a:cubicBezTo>
                  <a:pt x="87" y="88"/>
                  <a:pt x="86" y="88"/>
                  <a:pt x="86" y="88"/>
                </a:cubicBezTo>
                <a:cubicBezTo>
                  <a:pt x="85" y="87"/>
                  <a:pt x="83" y="87"/>
                  <a:pt x="81" y="87"/>
                </a:cubicBezTo>
                <a:cubicBezTo>
                  <a:pt x="79" y="87"/>
                  <a:pt x="77" y="86"/>
                  <a:pt x="75" y="86"/>
                </a:cubicBezTo>
                <a:cubicBezTo>
                  <a:pt x="75" y="85"/>
                  <a:pt x="75" y="85"/>
                  <a:pt x="75" y="85"/>
                </a:cubicBezTo>
                <a:cubicBezTo>
                  <a:pt x="74" y="85"/>
                  <a:pt x="73" y="86"/>
                  <a:pt x="72" y="86"/>
                </a:cubicBezTo>
                <a:cubicBezTo>
                  <a:pt x="71" y="85"/>
                  <a:pt x="69" y="84"/>
                  <a:pt x="69" y="85"/>
                </a:cubicBezTo>
                <a:cubicBezTo>
                  <a:pt x="67" y="86"/>
                  <a:pt x="66" y="84"/>
                  <a:pt x="65" y="85"/>
                </a:cubicBezTo>
                <a:cubicBezTo>
                  <a:pt x="64" y="84"/>
                  <a:pt x="63" y="83"/>
                  <a:pt x="63" y="82"/>
                </a:cubicBezTo>
                <a:cubicBezTo>
                  <a:pt x="63" y="81"/>
                  <a:pt x="62" y="80"/>
                  <a:pt x="61" y="79"/>
                </a:cubicBezTo>
                <a:cubicBezTo>
                  <a:pt x="61" y="79"/>
                  <a:pt x="59" y="79"/>
                  <a:pt x="59" y="78"/>
                </a:cubicBezTo>
                <a:cubicBezTo>
                  <a:pt x="58" y="78"/>
                  <a:pt x="57" y="76"/>
                  <a:pt x="57" y="75"/>
                </a:cubicBezTo>
                <a:cubicBezTo>
                  <a:pt x="54" y="75"/>
                  <a:pt x="55" y="74"/>
                  <a:pt x="54" y="72"/>
                </a:cubicBezTo>
                <a:cubicBezTo>
                  <a:pt x="53" y="70"/>
                  <a:pt x="51" y="66"/>
                  <a:pt x="49" y="65"/>
                </a:cubicBezTo>
                <a:cubicBezTo>
                  <a:pt x="48" y="65"/>
                  <a:pt x="47" y="64"/>
                  <a:pt x="47" y="64"/>
                </a:cubicBezTo>
                <a:cubicBezTo>
                  <a:pt x="46" y="63"/>
                  <a:pt x="45" y="64"/>
                  <a:pt x="44" y="64"/>
                </a:cubicBezTo>
                <a:cubicBezTo>
                  <a:pt x="43" y="64"/>
                  <a:pt x="41" y="63"/>
                  <a:pt x="40" y="63"/>
                </a:cubicBezTo>
                <a:cubicBezTo>
                  <a:pt x="38" y="62"/>
                  <a:pt x="38" y="62"/>
                  <a:pt x="38" y="60"/>
                </a:cubicBezTo>
                <a:cubicBezTo>
                  <a:pt x="38" y="62"/>
                  <a:pt x="36" y="61"/>
                  <a:pt x="36" y="60"/>
                </a:cubicBezTo>
                <a:cubicBezTo>
                  <a:pt x="36" y="62"/>
                  <a:pt x="35" y="61"/>
                  <a:pt x="35" y="60"/>
                </a:cubicBezTo>
                <a:cubicBezTo>
                  <a:pt x="35" y="61"/>
                  <a:pt x="34" y="61"/>
                  <a:pt x="34" y="60"/>
                </a:cubicBezTo>
                <a:cubicBezTo>
                  <a:pt x="34" y="61"/>
                  <a:pt x="34" y="61"/>
                  <a:pt x="34" y="62"/>
                </a:cubicBezTo>
                <a:cubicBezTo>
                  <a:pt x="34" y="62"/>
                  <a:pt x="33" y="61"/>
                  <a:pt x="32" y="61"/>
                </a:cubicBezTo>
                <a:cubicBezTo>
                  <a:pt x="32" y="65"/>
                  <a:pt x="27" y="59"/>
                  <a:pt x="27" y="59"/>
                </a:cubicBezTo>
                <a:cubicBezTo>
                  <a:pt x="27" y="61"/>
                  <a:pt x="29" y="62"/>
                  <a:pt x="29" y="64"/>
                </a:cubicBezTo>
                <a:cubicBezTo>
                  <a:pt x="29" y="64"/>
                  <a:pt x="29" y="64"/>
                  <a:pt x="28" y="64"/>
                </a:cubicBezTo>
                <a:cubicBezTo>
                  <a:pt x="29" y="66"/>
                  <a:pt x="25" y="64"/>
                  <a:pt x="24" y="64"/>
                </a:cubicBezTo>
                <a:cubicBezTo>
                  <a:pt x="24" y="64"/>
                  <a:pt x="27" y="66"/>
                  <a:pt x="26" y="67"/>
                </a:cubicBezTo>
                <a:cubicBezTo>
                  <a:pt x="25" y="67"/>
                  <a:pt x="23" y="67"/>
                  <a:pt x="22" y="67"/>
                </a:cubicBezTo>
                <a:cubicBezTo>
                  <a:pt x="21" y="67"/>
                  <a:pt x="20" y="68"/>
                  <a:pt x="19" y="67"/>
                </a:cubicBezTo>
                <a:cubicBezTo>
                  <a:pt x="19" y="67"/>
                  <a:pt x="18" y="67"/>
                  <a:pt x="17" y="67"/>
                </a:cubicBezTo>
                <a:cubicBezTo>
                  <a:pt x="16" y="67"/>
                  <a:pt x="15" y="68"/>
                  <a:pt x="14" y="66"/>
                </a:cubicBezTo>
                <a:cubicBezTo>
                  <a:pt x="14" y="68"/>
                  <a:pt x="15" y="68"/>
                  <a:pt x="16" y="68"/>
                </a:cubicBezTo>
                <a:cubicBezTo>
                  <a:pt x="18" y="67"/>
                  <a:pt x="19" y="68"/>
                  <a:pt x="20" y="69"/>
                </a:cubicBezTo>
                <a:cubicBezTo>
                  <a:pt x="23" y="70"/>
                  <a:pt x="26" y="73"/>
                  <a:pt x="22" y="75"/>
                </a:cubicBezTo>
                <a:cubicBezTo>
                  <a:pt x="21" y="75"/>
                  <a:pt x="19" y="77"/>
                  <a:pt x="17" y="77"/>
                </a:cubicBezTo>
                <a:cubicBezTo>
                  <a:pt x="15" y="77"/>
                  <a:pt x="14" y="76"/>
                  <a:pt x="12" y="76"/>
                </a:cubicBezTo>
                <a:cubicBezTo>
                  <a:pt x="10" y="76"/>
                  <a:pt x="7" y="77"/>
                  <a:pt x="5" y="76"/>
                </a:cubicBezTo>
                <a:cubicBezTo>
                  <a:pt x="4" y="75"/>
                  <a:pt x="3" y="77"/>
                  <a:pt x="1" y="75"/>
                </a:cubicBezTo>
                <a:moveTo>
                  <a:pt x="48" y="33"/>
                </a:moveTo>
                <a:cubicBezTo>
                  <a:pt x="49" y="33"/>
                  <a:pt x="49" y="32"/>
                  <a:pt x="49" y="31"/>
                </a:cubicBezTo>
                <a:cubicBezTo>
                  <a:pt x="48" y="32"/>
                  <a:pt x="47" y="33"/>
                  <a:pt x="48" y="33"/>
                </a:cubicBezTo>
                <a:moveTo>
                  <a:pt x="59" y="40"/>
                </a:moveTo>
                <a:cubicBezTo>
                  <a:pt x="61" y="40"/>
                  <a:pt x="60" y="38"/>
                  <a:pt x="59" y="38"/>
                </a:cubicBezTo>
                <a:cubicBezTo>
                  <a:pt x="58" y="38"/>
                  <a:pt x="59" y="40"/>
                  <a:pt x="59" y="40"/>
                </a:cubicBezTo>
                <a:moveTo>
                  <a:pt x="68" y="44"/>
                </a:moveTo>
                <a:cubicBezTo>
                  <a:pt x="69" y="43"/>
                  <a:pt x="68" y="40"/>
                  <a:pt x="66" y="40"/>
                </a:cubicBezTo>
                <a:cubicBezTo>
                  <a:pt x="64" y="40"/>
                  <a:pt x="67" y="43"/>
                  <a:pt x="68" y="44"/>
                </a:cubicBezTo>
                <a:moveTo>
                  <a:pt x="66" y="10"/>
                </a:moveTo>
                <a:cubicBezTo>
                  <a:pt x="66" y="10"/>
                  <a:pt x="67" y="10"/>
                  <a:pt x="66" y="9"/>
                </a:cubicBezTo>
                <a:cubicBezTo>
                  <a:pt x="66" y="10"/>
                  <a:pt x="66" y="10"/>
                  <a:pt x="66" y="10"/>
                </a:cubicBezTo>
                <a:moveTo>
                  <a:pt x="76" y="45"/>
                </a:moveTo>
                <a:cubicBezTo>
                  <a:pt x="77" y="45"/>
                  <a:pt x="78" y="46"/>
                  <a:pt x="78" y="47"/>
                </a:cubicBezTo>
                <a:cubicBezTo>
                  <a:pt x="79" y="46"/>
                  <a:pt x="81" y="46"/>
                  <a:pt x="82" y="47"/>
                </a:cubicBezTo>
                <a:cubicBezTo>
                  <a:pt x="83" y="47"/>
                  <a:pt x="83" y="48"/>
                  <a:pt x="84" y="48"/>
                </a:cubicBezTo>
                <a:cubicBezTo>
                  <a:pt x="86" y="48"/>
                  <a:pt x="88" y="48"/>
                  <a:pt x="90" y="48"/>
                </a:cubicBezTo>
                <a:cubicBezTo>
                  <a:pt x="93" y="48"/>
                  <a:pt x="94" y="45"/>
                  <a:pt x="96" y="45"/>
                </a:cubicBezTo>
                <a:cubicBezTo>
                  <a:pt x="98" y="45"/>
                  <a:pt x="101" y="43"/>
                  <a:pt x="100" y="41"/>
                </a:cubicBezTo>
                <a:cubicBezTo>
                  <a:pt x="102" y="41"/>
                  <a:pt x="108" y="42"/>
                  <a:pt x="107" y="39"/>
                </a:cubicBezTo>
                <a:cubicBezTo>
                  <a:pt x="106" y="38"/>
                  <a:pt x="104" y="35"/>
                  <a:pt x="106" y="35"/>
                </a:cubicBezTo>
                <a:cubicBezTo>
                  <a:pt x="109" y="36"/>
                  <a:pt x="109" y="33"/>
                  <a:pt x="109" y="31"/>
                </a:cubicBezTo>
                <a:cubicBezTo>
                  <a:pt x="109" y="30"/>
                  <a:pt x="110" y="30"/>
                  <a:pt x="109" y="29"/>
                </a:cubicBezTo>
                <a:cubicBezTo>
                  <a:pt x="108" y="29"/>
                  <a:pt x="107" y="29"/>
                  <a:pt x="108" y="28"/>
                </a:cubicBezTo>
                <a:cubicBezTo>
                  <a:pt x="107" y="28"/>
                  <a:pt x="105" y="30"/>
                  <a:pt x="104" y="29"/>
                </a:cubicBezTo>
                <a:cubicBezTo>
                  <a:pt x="103" y="28"/>
                  <a:pt x="101" y="28"/>
                  <a:pt x="101" y="29"/>
                </a:cubicBezTo>
                <a:cubicBezTo>
                  <a:pt x="102" y="31"/>
                  <a:pt x="103" y="32"/>
                  <a:pt x="103" y="34"/>
                </a:cubicBezTo>
                <a:cubicBezTo>
                  <a:pt x="102" y="36"/>
                  <a:pt x="100" y="35"/>
                  <a:pt x="98" y="36"/>
                </a:cubicBezTo>
                <a:cubicBezTo>
                  <a:pt x="97" y="37"/>
                  <a:pt x="97" y="39"/>
                  <a:pt x="96" y="40"/>
                </a:cubicBezTo>
                <a:cubicBezTo>
                  <a:pt x="95" y="40"/>
                  <a:pt x="94" y="40"/>
                  <a:pt x="94" y="40"/>
                </a:cubicBezTo>
                <a:cubicBezTo>
                  <a:pt x="92" y="41"/>
                  <a:pt x="93" y="40"/>
                  <a:pt x="91" y="40"/>
                </a:cubicBezTo>
                <a:cubicBezTo>
                  <a:pt x="90" y="40"/>
                  <a:pt x="89" y="42"/>
                  <a:pt x="88" y="41"/>
                </a:cubicBezTo>
                <a:cubicBezTo>
                  <a:pt x="87" y="39"/>
                  <a:pt x="87" y="37"/>
                  <a:pt x="88" y="36"/>
                </a:cubicBezTo>
                <a:cubicBezTo>
                  <a:pt x="87" y="35"/>
                  <a:pt x="86" y="39"/>
                  <a:pt x="86" y="40"/>
                </a:cubicBezTo>
                <a:cubicBezTo>
                  <a:pt x="87" y="41"/>
                  <a:pt x="81" y="41"/>
                  <a:pt x="80" y="41"/>
                </a:cubicBezTo>
                <a:cubicBezTo>
                  <a:pt x="79" y="41"/>
                  <a:pt x="79" y="41"/>
                  <a:pt x="78" y="41"/>
                </a:cubicBezTo>
                <a:cubicBezTo>
                  <a:pt x="77" y="40"/>
                  <a:pt x="76" y="41"/>
                  <a:pt x="76" y="41"/>
                </a:cubicBezTo>
                <a:cubicBezTo>
                  <a:pt x="75" y="41"/>
                  <a:pt x="73" y="41"/>
                  <a:pt x="72" y="40"/>
                </a:cubicBezTo>
                <a:cubicBezTo>
                  <a:pt x="71" y="39"/>
                  <a:pt x="70" y="42"/>
                  <a:pt x="71" y="43"/>
                </a:cubicBezTo>
                <a:cubicBezTo>
                  <a:pt x="72" y="44"/>
                  <a:pt x="73" y="43"/>
                  <a:pt x="74" y="44"/>
                </a:cubicBezTo>
                <a:cubicBezTo>
                  <a:pt x="75" y="44"/>
                  <a:pt x="75" y="45"/>
                  <a:pt x="76" y="45"/>
                </a:cubicBezTo>
                <a:moveTo>
                  <a:pt x="82" y="33"/>
                </a:moveTo>
                <a:cubicBezTo>
                  <a:pt x="82" y="32"/>
                  <a:pt x="82" y="32"/>
                  <a:pt x="81" y="33"/>
                </a:cubicBezTo>
                <a:cubicBezTo>
                  <a:pt x="82" y="33"/>
                  <a:pt x="82" y="33"/>
                  <a:pt x="82" y="33"/>
                </a:cubicBezTo>
                <a:moveTo>
                  <a:pt x="84" y="3"/>
                </a:moveTo>
                <a:cubicBezTo>
                  <a:pt x="85" y="2"/>
                  <a:pt x="83" y="0"/>
                  <a:pt x="82" y="1"/>
                </a:cubicBezTo>
                <a:cubicBezTo>
                  <a:pt x="82" y="1"/>
                  <a:pt x="84" y="3"/>
                  <a:pt x="84" y="3"/>
                </a:cubicBezTo>
                <a:moveTo>
                  <a:pt x="90" y="79"/>
                </a:moveTo>
                <a:cubicBezTo>
                  <a:pt x="90" y="79"/>
                  <a:pt x="90" y="75"/>
                  <a:pt x="88" y="76"/>
                </a:cubicBezTo>
                <a:cubicBezTo>
                  <a:pt x="86" y="77"/>
                  <a:pt x="89" y="79"/>
                  <a:pt x="90" y="79"/>
                </a:cubicBezTo>
                <a:moveTo>
                  <a:pt x="95" y="81"/>
                </a:moveTo>
                <a:cubicBezTo>
                  <a:pt x="96" y="79"/>
                  <a:pt x="94" y="78"/>
                  <a:pt x="92" y="78"/>
                </a:cubicBezTo>
                <a:cubicBezTo>
                  <a:pt x="89" y="77"/>
                  <a:pt x="92" y="79"/>
                  <a:pt x="91" y="80"/>
                </a:cubicBezTo>
                <a:cubicBezTo>
                  <a:pt x="92" y="80"/>
                  <a:pt x="94" y="80"/>
                  <a:pt x="95" y="81"/>
                </a:cubicBezTo>
                <a:moveTo>
                  <a:pt x="87" y="12"/>
                </a:moveTo>
                <a:cubicBezTo>
                  <a:pt x="88" y="12"/>
                  <a:pt x="88" y="13"/>
                  <a:pt x="89" y="13"/>
                </a:cubicBezTo>
                <a:cubicBezTo>
                  <a:pt x="91" y="13"/>
                  <a:pt x="92" y="13"/>
                  <a:pt x="91" y="12"/>
                </a:cubicBezTo>
                <a:cubicBezTo>
                  <a:pt x="90" y="11"/>
                  <a:pt x="87" y="10"/>
                  <a:pt x="87" y="12"/>
                </a:cubicBezTo>
                <a:moveTo>
                  <a:pt x="95" y="90"/>
                </a:moveTo>
                <a:cubicBezTo>
                  <a:pt x="96" y="88"/>
                  <a:pt x="92" y="90"/>
                  <a:pt x="95" y="90"/>
                </a:cubicBezTo>
                <a:moveTo>
                  <a:pt x="95" y="84"/>
                </a:moveTo>
                <a:cubicBezTo>
                  <a:pt x="96" y="84"/>
                  <a:pt x="96" y="84"/>
                  <a:pt x="96" y="84"/>
                </a:cubicBezTo>
                <a:cubicBezTo>
                  <a:pt x="95" y="84"/>
                  <a:pt x="97" y="85"/>
                  <a:pt x="97" y="85"/>
                </a:cubicBezTo>
                <a:cubicBezTo>
                  <a:pt x="99" y="86"/>
                  <a:pt x="99" y="84"/>
                  <a:pt x="98" y="83"/>
                </a:cubicBezTo>
                <a:cubicBezTo>
                  <a:pt x="98" y="83"/>
                  <a:pt x="97" y="84"/>
                  <a:pt x="97" y="84"/>
                </a:cubicBezTo>
                <a:cubicBezTo>
                  <a:pt x="96" y="84"/>
                  <a:pt x="95" y="82"/>
                  <a:pt x="94" y="81"/>
                </a:cubicBezTo>
                <a:cubicBezTo>
                  <a:pt x="94" y="82"/>
                  <a:pt x="95" y="83"/>
                  <a:pt x="95" y="84"/>
                </a:cubicBezTo>
                <a:moveTo>
                  <a:pt x="95" y="90"/>
                </a:moveTo>
                <a:cubicBezTo>
                  <a:pt x="96" y="90"/>
                  <a:pt x="96" y="90"/>
                  <a:pt x="96" y="90"/>
                </a:cubicBezTo>
                <a:cubicBezTo>
                  <a:pt x="96" y="89"/>
                  <a:pt x="95" y="90"/>
                  <a:pt x="95" y="90"/>
                </a:cubicBezTo>
                <a:moveTo>
                  <a:pt x="98" y="72"/>
                </a:moveTo>
                <a:cubicBezTo>
                  <a:pt x="97" y="71"/>
                  <a:pt x="97" y="69"/>
                  <a:pt x="97" y="68"/>
                </a:cubicBezTo>
                <a:cubicBezTo>
                  <a:pt x="96" y="69"/>
                  <a:pt x="96" y="70"/>
                  <a:pt x="97" y="70"/>
                </a:cubicBezTo>
                <a:cubicBezTo>
                  <a:pt x="97" y="71"/>
                  <a:pt x="96" y="72"/>
                  <a:pt x="98" y="72"/>
                </a:cubicBezTo>
                <a:moveTo>
                  <a:pt x="94" y="16"/>
                </a:moveTo>
                <a:cubicBezTo>
                  <a:pt x="95" y="16"/>
                  <a:pt x="95" y="16"/>
                  <a:pt x="96" y="16"/>
                </a:cubicBezTo>
                <a:cubicBezTo>
                  <a:pt x="95" y="15"/>
                  <a:pt x="95" y="16"/>
                  <a:pt x="94" y="16"/>
                </a:cubicBezTo>
                <a:moveTo>
                  <a:pt x="112" y="25"/>
                </a:moveTo>
                <a:cubicBezTo>
                  <a:pt x="111" y="24"/>
                  <a:pt x="110" y="23"/>
                  <a:pt x="109" y="22"/>
                </a:cubicBezTo>
                <a:cubicBezTo>
                  <a:pt x="108" y="21"/>
                  <a:pt x="106" y="19"/>
                  <a:pt x="104" y="18"/>
                </a:cubicBezTo>
                <a:cubicBezTo>
                  <a:pt x="102" y="18"/>
                  <a:pt x="101" y="16"/>
                  <a:pt x="100" y="15"/>
                </a:cubicBezTo>
                <a:cubicBezTo>
                  <a:pt x="99" y="15"/>
                  <a:pt x="98" y="16"/>
                  <a:pt x="98" y="15"/>
                </a:cubicBezTo>
                <a:cubicBezTo>
                  <a:pt x="98" y="14"/>
                  <a:pt x="96" y="13"/>
                  <a:pt x="95" y="13"/>
                </a:cubicBezTo>
                <a:cubicBezTo>
                  <a:pt x="96" y="13"/>
                  <a:pt x="95" y="14"/>
                  <a:pt x="95" y="14"/>
                </a:cubicBezTo>
                <a:cubicBezTo>
                  <a:pt x="95" y="14"/>
                  <a:pt x="97" y="14"/>
                  <a:pt x="98" y="15"/>
                </a:cubicBezTo>
                <a:cubicBezTo>
                  <a:pt x="99" y="16"/>
                  <a:pt x="100" y="17"/>
                  <a:pt x="101" y="18"/>
                </a:cubicBezTo>
                <a:cubicBezTo>
                  <a:pt x="102" y="18"/>
                  <a:pt x="103" y="20"/>
                  <a:pt x="105" y="20"/>
                </a:cubicBezTo>
                <a:cubicBezTo>
                  <a:pt x="106" y="21"/>
                  <a:pt x="107" y="21"/>
                  <a:pt x="108" y="22"/>
                </a:cubicBezTo>
                <a:cubicBezTo>
                  <a:pt x="110" y="23"/>
                  <a:pt x="111" y="25"/>
                  <a:pt x="112" y="27"/>
                </a:cubicBezTo>
                <a:cubicBezTo>
                  <a:pt x="113" y="28"/>
                  <a:pt x="112" y="30"/>
                  <a:pt x="112" y="31"/>
                </a:cubicBezTo>
                <a:cubicBezTo>
                  <a:pt x="112" y="32"/>
                  <a:pt x="113" y="33"/>
                  <a:pt x="114" y="34"/>
                </a:cubicBezTo>
                <a:cubicBezTo>
                  <a:pt x="115" y="33"/>
                  <a:pt x="117" y="30"/>
                  <a:pt x="116" y="28"/>
                </a:cubicBezTo>
                <a:cubicBezTo>
                  <a:pt x="116" y="27"/>
                  <a:pt x="115" y="27"/>
                  <a:pt x="114" y="26"/>
                </a:cubicBezTo>
                <a:cubicBezTo>
                  <a:pt x="114" y="25"/>
                  <a:pt x="113" y="25"/>
                  <a:pt x="112" y="25"/>
                </a:cubicBezTo>
                <a:moveTo>
                  <a:pt x="113" y="91"/>
                </a:moveTo>
                <a:cubicBezTo>
                  <a:pt x="113" y="90"/>
                  <a:pt x="113" y="90"/>
                  <a:pt x="113" y="90"/>
                </a:cubicBezTo>
                <a:cubicBezTo>
                  <a:pt x="113" y="90"/>
                  <a:pt x="112" y="90"/>
                  <a:pt x="111" y="90"/>
                </a:cubicBezTo>
                <a:cubicBezTo>
                  <a:pt x="111" y="90"/>
                  <a:pt x="112" y="90"/>
                  <a:pt x="113" y="91"/>
                </a:cubicBezTo>
                <a:moveTo>
                  <a:pt x="113" y="76"/>
                </a:moveTo>
                <a:cubicBezTo>
                  <a:pt x="116" y="76"/>
                  <a:pt x="113" y="72"/>
                  <a:pt x="111" y="74"/>
                </a:cubicBezTo>
                <a:cubicBezTo>
                  <a:pt x="112" y="75"/>
                  <a:pt x="112" y="76"/>
                  <a:pt x="113" y="76"/>
                </a:cubicBezTo>
                <a:moveTo>
                  <a:pt x="117" y="96"/>
                </a:moveTo>
                <a:cubicBezTo>
                  <a:pt x="117" y="96"/>
                  <a:pt x="117" y="95"/>
                  <a:pt x="116" y="95"/>
                </a:cubicBezTo>
                <a:cubicBezTo>
                  <a:pt x="117" y="96"/>
                  <a:pt x="117" y="96"/>
                  <a:pt x="117" y="96"/>
                </a:cubicBezTo>
                <a:moveTo>
                  <a:pt x="121" y="100"/>
                </a:moveTo>
                <a:cubicBezTo>
                  <a:pt x="121" y="99"/>
                  <a:pt x="122" y="99"/>
                  <a:pt x="122" y="99"/>
                </a:cubicBezTo>
                <a:cubicBezTo>
                  <a:pt x="121" y="98"/>
                  <a:pt x="118" y="96"/>
                  <a:pt x="117" y="97"/>
                </a:cubicBezTo>
                <a:cubicBezTo>
                  <a:pt x="118" y="98"/>
                  <a:pt x="118" y="98"/>
                  <a:pt x="119" y="99"/>
                </a:cubicBezTo>
                <a:cubicBezTo>
                  <a:pt x="120" y="99"/>
                  <a:pt x="120" y="98"/>
                  <a:pt x="121" y="100"/>
                </a:cubicBezTo>
                <a:moveTo>
                  <a:pt x="112" y="19"/>
                </a:moveTo>
                <a:cubicBezTo>
                  <a:pt x="112" y="18"/>
                  <a:pt x="112" y="17"/>
                  <a:pt x="111" y="17"/>
                </a:cubicBezTo>
                <a:cubicBezTo>
                  <a:pt x="111" y="18"/>
                  <a:pt x="111" y="18"/>
                  <a:pt x="112" y="19"/>
                </a:cubicBezTo>
                <a:moveTo>
                  <a:pt x="126" y="98"/>
                </a:moveTo>
                <a:cubicBezTo>
                  <a:pt x="126" y="97"/>
                  <a:pt x="127" y="97"/>
                  <a:pt x="127" y="97"/>
                </a:cubicBezTo>
                <a:cubicBezTo>
                  <a:pt x="126" y="96"/>
                  <a:pt x="126" y="97"/>
                  <a:pt x="125" y="97"/>
                </a:cubicBezTo>
                <a:cubicBezTo>
                  <a:pt x="126" y="98"/>
                  <a:pt x="126" y="98"/>
                  <a:pt x="126" y="98"/>
                </a:cubicBezTo>
                <a:moveTo>
                  <a:pt x="130" y="40"/>
                </a:moveTo>
                <a:cubicBezTo>
                  <a:pt x="132" y="39"/>
                  <a:pt x="132" y="37"/>
                  <a:pt x="130" y="36"/>
                </a:cubicBezTo>
                <a:cubicBezTo>
                  <a:pt x="129" y="37"/>
                  <a:pt x="130" y="39"/>
                  <a:pt x="130" y="40"/>
                </a:cubicBezTo>
                <a:moveTo>
                  <a:pt x="134" y="47"/>
                </a:moveTo>
                <a:cubicBezTo>
                  <a:pt x="135" y="48"/>
                  <a:pt x="136" y="48"/>
                  <a:pt x="136" y="49"/>
                </a:cubicBezTo>
                <a:cubicBezTo>
                  <a:pt x="136" y="50"/>
                  <a:pt x="136" y="51"/>
                  <a:pt x="137" y="52"/>
                </a:cubicBezTo>
                <a:cubicBezTo>
                  <a:pt x="139" y="54"/>
                  <a:pt x="144" y="54"/>
                  <a:pt x="143" y="51"/>
                </a:cubicBezTo>
                <a:cubicBezTo>
                  <a:pt x="143" y="50"/>
                  <a:pt x="142" y="50"/>
                  <a:pt x="142" y="49"/>
                </a:cubicBezTo>
                <a:cubicBezTo>
                  <a:pt x="141" y="48"/>
                  <a:pt x="141" y="47"/>
                  <a:pt x="140" y="47"/>
                </a:cubicBezTo>
                <a:cubicBezTo>
                  <a:pt x="139" y="47"/>
                  <a:pt x="138" y="47"/>
                  <a:pt x="138" y="46"/>
                </a:cubicBezTo>
                <a:cubicBezTo>
                  <a:pt x="136" y="43"/>
                  <a:pt x="134" y="41"/>
                  <a:pt x="131" y="40"/>
                </a:cubicBezTo>
                <a:cubicBezTo>
                  <a:pt x="132" y="41"/>
                  <a:pt x="131" y="42"/>
                  <a:pt x="132" y="43"/>
                </a:cubicBezTo>
                <a:cubicBezTo>
                  <a:pt x="132" y="45"/>
                  <a:pt x="133" y="46"/>
                  <a:pt x="134" y="47"/>
                </a:cubicBezTo>
                <a:moveTo>
                  <a:pt x="141" y="56"/>
                </a:moveTo>
                <a:cubicBezTo>
                  <a:pt x="142" y="56"/>
                  <a:pt x="142" y="56"/>
                  <a:pt x="142" y="56"/>
                </a:cubicBezTo>
                <a:cubicBezTo>
                  <a:pt x="142" y="55"/>
                  <a:pt x="141" y="55"/>
                  <a:pt x="141" y="56"/>
                </a:cubicBezTo>
                <a:cubicBezTo>
                  <a:pt x="141" y="56"/>
                  <a:pt x="141" y="56"/>
                  <a:pt x="141" y="56"/>
                </a:cubicBezTo>
                <a:moveTo>
                  <a:pt x="144" y="55"/>
                </a:moveTo>
                <a:cubicBezTo>
                  <a:pt x="145" y="54"/>
                  <a:pt x="145" y="54"/>
                  <a:pt x="144" y="53"/>
                </a:cubicBezTo>
                <a:cubicBezTo>
                  <a:pt x="144" y="54"/>
                  <a:pt x="144" y="54"/>
                  <a:pt x="144" y="55"/>
                </a:cubicBezTo>
                <a:moveTo>
                  <a:pt x="54" y="9"/>
                </a:moveTo>
                <a:cubicBezTo>
                  <a:pt x="53" y="8"/>
                  <a:pt x="55" y="7"/>
                  <a:pt x="56" y="6"/>
                </a:cubicBezTo>
                <a:cubicBezTo>
                  <a:pt x="58" y="6"/>
                  <a:pt x="60" y="7"/>
                  <a:pt x="62" y="7"/>
                </a:cubicBezTo>
                <a:cubicBezTo>
                  <a:pt x="61" y="8"/>
                  <a:pt x="60" y="9"/>
                  <a:pt x="59" y="9"/>
                </a:cubicBezTo>
                <a:cubicBezTo>
                  <a:pt x="58" y="9"/>
                  <a:pt x="57" y="8"/>
                  <a:pt x="56" y="8"/>
                </a:cubicBezTo>
                <a:cubicBezTo>
                  <a:pt x="55" y="8"/>
                  <a:pt x="55" y="9"/>
                  <a:pt x="54" y="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76" name="Freeform 112">
            <a:extLst>
              <a:ext uri="{FF2B5EF4-FFF2-40B4-BE49-F238E27FC236}">
                <a16:creationId xmlns:a16="http://schemas.microsoft.com/office/drawing/2014/main" id="{05C50218-8E35-7445-82F9-4AF9B0D991D5}"/>
              </a:ext>
            </a:extLst>
          </p:cNvPr>
          <p:cNvSpPr>
            <a:spLocks/>
          </p:cNvSpPr>
          <p:nvPr/>
        </p:nvSpPr>
        <p:spPr bwMode="auto">
          <a:xfrm>
            <a:off x="6880318" y="3283073"/>
            <a:ext cx="279166" cy="306099"/>
          </a:xfrm>
          <a:custGeom>
            <a:avLst/>
            <a:gdLst>
              <a:gd name="T0" fmla="*/ 0 w 92"/>
              <a:gd name="T1" fmla="*/ 39 h 80"/>
              <a:gd name="T2" fmla="*/ 16 w 92"/>
              <a:gd name="T3" fmla="*/ 31 h 80"/>
              <a:gd name="T4" fmla="*/ 21 w 92"/>
              <a:gd name="T5" fmla="*/ 28 h 80"/>
              <a:gd name="T6" fmla="*/ 22 w 92"/>
              <a:gd name="T7" fmla="*/ 22 h 80"/>
              <a:gd name="T8" fmla="*/ 24 w 92"/>
              <a:gd name="T9" fmla="*/ 15 h 80"/>
              <a:gd name="T10" fmla="*/ 24 w 92"/>
              <a:gd name="T11" fmla="*/ 9 h 80"/>
              <a:gd name="T12" fmla="*/ 29 w 92"/>
              <a:gd name="T13" fmla="*/ 7 h 80"/>
              <a:gd name="T14" fmla="*/ 33 w 92"/>
              <a:gd name="T15" fmla="*/ 3 h 80"/>
              <a:gd name="T16" fmla="*/ 35 w 92"/>
              <a:gd name="T17" fmla="*/ 3 h 80"/>
              <a:gd name="T18" fmla="*/ 37 w 92"/>
              <a:gd name="T19" fmla="*/ 1 h 80"/>
              <a:gd name="T20" fmla="*/ 43 w 92"/>
              <a:gd name="T21" fmla="*/ 1 h 80"/>
              <a:gd name="T22" fmla="*/ 46 w 92"/>
              <a:gd name="T23" fmla="*/ 2 h 80"/>
              <a:gd name="T24" fmla="*/ 49 w 92"/>
              <a:gd name="T25" fmla="*/ 1 h 80"/>
              <a:gd name="T26" fmla="*/ 52 w 92"/>
              <a:gd name="T27" fmla="*/ 4 h 80"/>
              <a:gd name="T28" fmla="*/ 56 w 92"/>
              <a:gd name="T29" fmla="*/ 2 h 80"/>
              <a:gd name="T30" fmla="*/ 57 w 92"/>
              <a:gd name="T31" fmla="*/ 6 h 80"/>
              <a:gd name="T32" fmla="*/ 59 w 92"/>
              <a:gd name="T33" fmla="*/ 7 h 80"/>
              <a:gd name="T34" fmla="*/ 59 w 92"/>
              <a:gd name="T35" fmla="*/ 9 h 80"/>
              <a:gd name="T36" fmla="*/ 62 w 92"/>
              <a:gd name="T37" fmla="*/ 13 h 80"/>
              <a:gd name="T38" fmla="*/ 65 w 92"/>
              <a:gd name="T39" fmla="*/ 15 h 80"/>
              <a:gd name="T40" fmla="*/ 71 w 92"/>
              <a:gd name="T41" fmla="*/ 15 h 80"/>
              <a:gd name="T42" fmla="*/ 68 w 92"/>
              <a:gd name="T43" fmla="*/ 17 h 80"/>
              <a:gd name="T44" fmla="*/ 69 w 92"/>
              <a:gd name="T45" fmla="*/ 21 h 80"/>
              <a:gd name="T46" fmla="*/ 67 w 92"/>
              <a:gd name="T47" fmla="*/ 23 h 80"/>
              <a:gd name="T48" fmla="*/ 65 w 92"/>
              <a:gd name="T49" fmla="*/ 25 h 80"/>
              <a:gd name="T50" fmla="*/ 65 w 92"/>
              <a:gd name="T51" fmla="*/ 27 h 80"/>
              <a:gd name="T52" fmla="*/ 63 w 92"/>
              <a:gd name="T53" fmla="*/ 27 h 80"/>
              <a:gd name="T54" fmla="*/ 63 w 92"/>
              <a:gd name="T55" fmla="*/ 29 h 80"/>
              <a:gd name="T56" fmla="*/ 64 w 92"/>
              <a:gd name="T57" fmla="*/ 31 h 80"/>
              <a:gd name="T58" fmla="*/ 63 w 92"/>
              <a:gd name="T59" fmla="*/ 33 h 80"/>
              <a:gd name="T60" fmla="*/ 66 w 92"/>
              <a:gd name="T61" fmla="*/ 36 h 80"/>
              <a:gd name="T62" fmla="*/ 68 w 92"/>
              <a:gd name="T63" fmla="*/ 41 h 80"/>
              <a:gd name="T64" fmla="*/ 70 w 92"/>
              <a:gd name="T65" fmla="*/ 43 h 80"/>
              <a:gd name="T66" fmla="*/ 74 w 92"/>
              <a:gd name="T67" fmla="*/ 44 h 80"/>
              <a:gd name="T68" fmla="*/ 80 w 92"/>
              <a:gd name="T69" fmla="*/ 47 h 80"/>
              <a:gd name="T70" fmla="*/ 85 w 92"/>
              <a:gd name="T71" fmla="*/ 53 h 80"/>
              <a:gd name="T72" fmla="*/ 84 w 92"/>
              <a:gd name="T73" fmla="*/ 58 h 80"/>
              <a:gd name="T74" fmla="*/ 85 w 92"/>
              <a:gd name="T75" fmla="*/ 62 h 80"/>
              <a:gd name="T76" fmla="*/ 87 w 92"/>
              <a:gd name="T77" fmla="*/ 62 h 80"/>
              <a:gd name="T78" fmla="*/ 87 w 92"/>
              <a:gd name="T79" fmla="*/ 65 h 80"/>
              <a:gd name="T80" fmla="*/ 90 w 92"/>
              <a:gd name="T81" fmla="*/ 68 h 80"/>
              <a:gd name="T82" fmla="*/ 92 w 92"/>
              <a:gd name="T83" fmla="*/ 72 h 80"/>
              <a:gd name="T84" fmla="*/ 86 w 92"/>
              <a:gd name="T85" fmla="*/ 70 h 80"/>
              <a:gd name="T86" fmla="*/ 82 w 92"/>
              <a:gd name="T87" fmla="*/ 70 h 80"/>
              <a:gd name="T88" fmla="*/ 78 w 92"/>
              <a:gd name="T89" fmla="*/ 72 h 80"/>
              <a:gd name="T90" fmla="*/ 71 w 92"/>
              <a:gd name="T91" fmla="*/ 80 h 80"/>
              <a:gd name="T92" fmla="*/ 59 w 92"/>
              <a:gd name="T93" fmla="*/ 79 h 80"/>
              <a:gd name="T94" fmla="*/ 49 w 92"/>
              <a:gd name="T95" fmla="*/ 74 h 80"/>
              <a:gd name="T96" fmla="*/ 38 w 92"/>
              <a:gd name="T97" fmla="*/ 66 h 80"/>
              <a:gd name="T98" fmla="*/ 27 w 92"/>
              <a:gd name="T99" fmla="*/ 59 h 80"/>
              <a:gd name="T100" fmla="*/ 16 w 92"/>
              <a:gd name="T101" fmla="*/ 53 h 80"/>
              <a:gd name="T102" fmla="*/ 3 w 92"/>
              <a:gd name="T103" fmla="*/ 51 h 80"/>
              <a:gd name="T104" fmla="*/ 2 w 92"/>
              <a:gd name="T105" fmla="*/ 48 h 80"/>
              <a:gd name="T106" fmla="*/ 2 w 92"/>
              <a:gd name="T107" fmla="*/ 47 h 80"/>
              <a:gd name="T108" fmla="*/ 2 w 92"/>
              <a:gd name="T109" fmla="*/ 45 h 80"/>
              <a:gd name="T110" fmla="*/ 0 w 92"/>
              <a:gd name="T111"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80">
                <a:moveTo>
                  <a:pt x="0" y="39"/>
                </a:moveTo>
                <a:cubicBezTo>
                  <a:pt x="6" y="36"/>
                  <a:pt x="11" y="34"/>
                  <a:pt x="16" y="31"/>
                </a:cubicBezTo>
                <a:cubicBezTo>
                  <a:pt x="18" y="30"/>
                  <a:pt x="20" y="29"/>
                  <a:pt x="21" y="28"/>
                </a:cubicBezTo>
                <a:cubicBezTo>
                  <a:pt x="23" y="26"/>
                  <a:pt x="22" y="24"/>
                  <a:pt x="22" y="22"/>
                </a:cubicBezTo>
                <a:cubicBezTo>
                  <a:pt x="23" y="20"/>
                  <a:pt x="25" y="17"/>
                  <a:pt x="24" y="15"/>
                </a:cubicBezTo>
                <a:cubicBezTo>
                  <a:pt x="23" y="13"/>
                  <a:pt x="22" y="10"/>
                  <a:pt x="24" y="9"/>
                </a:cubicBezTo>
                <a:cubicBezTo>
                  <a:pt x="25" y="8"/>
                  <a:pt x="28" y="8"/>
                  <a:pt x="29" y="7"/>
                </a:cubicBezTo>
                <a:cubicBezTo>
                  <a:pt x="30" y="6"/>
                  <a:pt x="33" y="4"/>
                  <a:pt x="33" y="3"/>
                </a:cubicBezTo>
                <a:cubicBezTo>
                  <a:pt x="33" y="2"/>
                  <a:pt x="34" y="3"/>
                  <a:pt x="35" y="3"/>
                </a:cubicBezTo>
                <a:cubicBezTo>
                  <a:pt x="36" y="2"/>
                  <a:pt x="36" y="1"/>
                  <a:pt x="37" y="1"/>
                </a:cubicBezTo>
                <a:cubicBezTo>
                  <a:pt x="37" y="0"/>
                  <a:pt x="42" y="1"/>
                  <a:pt x="43" y="1"/>
                </a:cubicBezTo>
                <a:cubicBezTo>
                  <a:pt x="44" y="1"/>
                  <a:pt x="45" y="1"/>
                  <a:pt x="46" y="2"/>
                </a:cubicBezTo>
                <a:cubicBezTo>
                  <a:pt x="47" y="2"/>
                  <a:pt x="48" y="1"/>
                  <a:pt x="49" y="1"/>
                </a:cubicBezTo>
                <a:cubicBezTo>
                  <a:pt x="52" y="0"/>
                  <a:pt x="50" y="4"/>
                  <a:pt x="52" y="4"/>
                </a:cubicBezTo>
                <a:cubicBezTo>
                  <a:pt x="53" y="4"/>
                  <a:pt x="54" y="2"/>
                  <a:pt x="56" y="2"/>
                </a:cubicBezTo>
                <a:cubicBezTo>
                  <a:pt x="57" y="2"/>
                  <a:pt x="57" y="5"/>
                  <a:pt x="57" y="6"/>
                </a:cubicBezTo>
                <a:cubicBezTo>
                  <a:pt x="58" y="6"/>
                  <a:pt x="58" y="6"/>
                  <a:pt x="59" y="7"/>
                </a:cubicBezTo>
                <a:cubicBezTo>
                  <a:pt x="59" y="7"/>
                  <a:pt x="59" y="8"/>
                  <a:pt x="59" y="9"/>
                </a:cubicBezTo>
                <a:cubicBezTo>
                  <a:pt x="60" y="10"/>
                  <a:pt x="63" y="11"/>
                  <a:pt x="62" y="13"/>
                </a:cubicBezTo>
                <a:cubicBezTo>
                  <a:pt x="64" y="13"/>
                  <a:pt x="64" y="14"/>
                  <a:pt x="65" y="15"/>
                </a:cubicBezTo>
                <a:cubicBezTo>
                  <a:pt x="66" y="15"/>
                  <a:pt x="70" y="15"/>
                  <a:pt x="71" y="15"/>
                </a:cubicBezTo>
                <a:cubicBezTo>
                  <a:pt x="71" y="16"/>
                  <a:pt x="69" y="16"/>
                  <a:pt x="68" y="17"/>
                </a:cubicBezTo>
                <a:cubicBezTo>
                  <a:pt x="67" y="19"/>
                  <a:pt x="70" y="20"/>
                  <a:pt x="69" y="21"/>
                </a:cubicBezTo>
                <a:cubicBezTo>
                  <a:pt x="69" y="23"/>
                  <a:pt x="67" y="21"/>
                  <a:pt x="67" y="23"/>
                </a:cubicBezTo>
                <a:cubicBezTo>
                  <a:pt x="67" y="24"/>
                  <a:pt x="65" y="24"/>
                  <a:pt x="65" y="25"/>
                </a:cubicBezTo>
                <a:cubicBezTo>
                  <a:pt x="64" y="26"/>
                  <a:pt x="65" y="26"/>
                  <a:pt x="65" y="27"/>
                </a:cubicBezTo>
                <a:cubicBezTo>
                  <a:pt x="64" y="27"/>
                  <a:pt x="64" y="27"/>
                  <a:pt x="63" y="27"/>
                </a:cubicBezTo>
                <a:cubicBezTo>
                  <a:pt x="63" y="28"/>
                  <a:pt x="62" y="28"/>
                  <a:pt x="63" y="29"/>
                </a:cubicBezTo>
                <a:cubicBezTo>
                  <a:pt x="64" y="30"/>
                  <a:pt x="64" y="30"/>
                  <a:pt x="64" y="31"/>
                </a:cubicBezTo>
                <a:cubicBezTo>
                  <a:pt x="63" y="32"/>
                  <a:pt x="62" y="33"/>
                  <a:pt x="63" y="33"/>
                </a:cubicBezTo>
                <a:cubicBezTo>
                  <a:pt x="64" y="34"/>
                  <a:pt x="64" y="35"/>
                  <a:pt x="66" y="36"/>
                </a:cubicBezTo>
                <a:cubicBezTo>
                  <a:pt x="67" y="36"/>
                  <a:pt x="71" y="41"/>
                  <a:pt x="68" y="41"/>
                </a:cubicBezTo>
                <a:cubicBezTo>
                  <a:pt x="69" y="42"/>
                  <a:pt x="69" y="43"/>
                  <a:pt x="70" y="43"/>
                </a:cubicBezTo>
                <a:cubicBezTo>
                  <a:pt x="71" y="43"/>
                  <a:pt x="73" y="43"/>
                  <a:pt x="74" y="44"/>
                </a:cubicBezTo>
                <a:cubicBezTo>
                  <a:pt x="76" y="45"/>
                  <a:pt x="77" y="48"/>
                  <a:pt x="80" y="47"/>
                </a:cubicBezTo>
                <a:cubicBezTo>
                  <a:pt x="81" y="47"/>
                  <a:pt x="84" y="52"/>
                  <a:pt x="85" y="53"/>
                </a:cubicBezTo>
                <a:cubicBezTo>
                  <a:pt x="86" y="54"/>
                  <a:pt x="85" y="56"/>
                  <a:pt x="84" y="58"/>
                </a:cubicBezTo>
                <a:cubicBezTo>
                  <a:pt x="84" y="59"/>
                  <a:pt x="83" y="62"/>
                  <a:pt x="85" y="62"/>
                </a:cubicBezTo>
                <a:cubicBezTo>
                  <a:pt x="85" y="62"/>
                  <a:pt x="87" y="61"/>
                  <a:pt x="87" y="62"/>
                </a:cubicBezTo>
                <a:cubicBezTo>
                  <a:pt x="87" y="62"/>
                  <a:pt x="87" y="64"/>
                  <a:pt x="87" y="65"/>
                </a:cubicBezTo>
                <a:cubicBezTo>
                  <a:pt x="87" y="66"/>
                  <a:pt x="89" y="67"/>
                  <a:pt x="90" y="68"/>
                </a:cubicBezTo>
                <a:cubicBezTo>
                  <a:pt x="91" y="69"/>
                  <a:pt x="91" y="71"/>
                  <a:pt x="92" y="72"/>
                </a:cubicBezTo>
                <a:cubicBezTo>
                  <a:pt x="91" y="72"/>
                  <a:pt x="86" y="71"/>
                  <a:pt x="86" y="70"/>
                </a:cubicBezTo>
                <a:cubicBezTo>
                  <a:pt x="87" y="72"/>
                  <a:pt x="83" y="70"/>
                  <a:pt x="82" y="70"/>
                </a:cubicBezTo>
                <a:cubicBezTo>
                  <a:pt x="81" y="70"/>
                  <a:pt x="79" y="71"/>
                  <a:pt x="78" y="72"/>
                </a:cubicBezTo>
                <a:cubicBezTo>
                  <a:pt x="76" y="75"/>
                  <a:pt x="75" y="80"/>
                  <a:pt x="71" y="80"/>
                </a:cubicBezTo>
                <a:cubicBezTo>
                  <a:pt x="67" y="80"/>
                  <a:pt x="63" y="80"/>
                  <a:pt x="59" y="79"/>
                </a:cubicBezTo>
                <a:cubicBezTo>
                  <a:pt x="54" y="79"/>
                  <a:pt x="52" y="76"/>
                  <a:pt x="49" y="74"/>
                </a:cubicBezTo>
                <a:cubicBezTo>
                  <a:pt x="45" y="71"/>
                  <a:pt x="42" y="69"/>
                  <a:pt x="38" y="66"/>
                </a:cubicBezTo>
                <a:cubicBezTo>
                  <a:pt x="35" y="63"/>
                  <a:pt x="32" y="61"/>
                  <a:pt x="27" y="59"/>
                </a:cubicBezTo>
                <a:cubicBezTo>
                  <a:pt x="23" y="57"/>
                  <a:pt x="20" y="55"/>
                  <a:pt x="16" y="53"/>
                </a:cubicBezTo>
                <a:cubicBezTo>
                  <a:pt x="12" y="51"/>
                  <a:pt x="7" y="51"/>
                  <a:pt x="3" y="51"/>
                </a:cubicBezTo>
                <a:cubicBezTo>
                  <a:pt x="6" y="48"/>
                  <a:pt x="2" y="49"/>
                  <a:pt x="2" y="48"/>
                </a:cubicBezTo>
                <a:cubicBezTo>
                  <a:pt x="2" y="47"/>
                  <a:pt x="2" y="47"/>
                  <a:pt x="2" y="47"/>
                </a:cubicBezTo>
                <a:cubicBezTo>
                  <a:pt x="3" y="47"/>
                  <a:pt x="2" y="46"/>
                  <a:pt x="2" y="45"/>
                </a:cubicBezTo>
                <a:cubicBezTo>
                  <a:pt x="1" y="43"/>
                  <a:pt x="0" y="41"/>
                  <a:pt x="0" y="3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77" name="Freeform 113">
            <a:extLst>
              <a:ext uri="{FF2B5EF4-FFF2-40B4-BE49-F238E27FC236}">
                <a16:creationId xmlns:a16="http://schemas.microsoft.com/office/drawing/2014/main" id="{DE219A69-451A-1441-992A-D7981FBDABFB}"/>
              </a:ext>
            </a:extLst>
          </p:cNvPr>
          <p:cNvSpPr>
            <a:spLocks noEditPoints="1"/>
          </p:cNvSpPr>
          <p:nvPr/>
        </p:nvSpPr>
        <p:spPr bwMode="auto">
          <a:xfrm>
            <a:off x="6155559" y="2942964"/>
            <a:ext cx="170005" cy="154183"/>
          </a:xfrm>
          <a:custGeom>
            <a:avLst/>
            <a:gdLst>
              <a:gd name="T0" fmla="*/ 3 w 56"/>
              <a:gd name="T1" fmla="*/ 12 h 40"/>
              <a:gd name="T2" fmla="*/ 10 w 56"/>
              <a:gd name="T3" fmla="*/ 9 h 40"/>
              <a:gd name="T4" fmla="*/ 18 w 56"/>
              <a:gd name="T5" fmla="*/ 10 h 40"/>
              <a:gd name="T6" fmla="*/ 20 w 56"/>
              <a:gd name="T7" fmla="*/ 8 h 40"/>
              <a:gd name="T8" fmla="*/ 23 w 56"/>
              <a:gd name="T9" fmla="*/ 3 h 40"/>
              <a:gd name="T10" fmla="*/ 26 w 56"/>
              <a:gd name="T11" fmla="*/ 3 h 40"/>
              <a:gd name="T12" fmla="*/ 34 w 56"/>
              <a:gd name="T13" fmla="*/ 5 h 40"/>
              <a:gd name="T14" fmla="*/ 42 w 56"/>
              <a:gd name="T15" fmla="*/ 8 h 40"/>
              <a:gd name="T16" fmla="*/ 51 w 56"/>
              <a:gd name="T17" fmla="*/ 8 h 40"/>
              <a:gd name="T18" fmla="*/ 56 w 56"/>
              <a:gd name="T19" fmla="*/ 14 h 40"/>
              <a:gd name="T20" fmla="*/ 50 w 56"/>
              <a:gd name="T21" fmla="*/ 17 h 40"/>
              <a:gd name="T22" fmla="*/ 48 w 56"/>
              <a:gd name="T23" fmla="*/ 15 h 40"/>
              <a:gd name="T24" fmla="*/ 41 w 56"/>
              <a:gd name="T25" fmla="*/ 15 h 40"/>
              <a:gd name="T26" fmla="*/ 35 w 56"/>
              <a:gd name="T27" fmla="*/ 14 h 40"/>
              <a:gd name="T28" fmla="*/ 30 w 56"/>
              <a:gd name="T29" fmla="*/ 14 h 40"/>
              <a:gd name="T30" fmla="*/ 23 w 56"/>
              <a:gd name="T31" fmla="*/ 14 h 40"/>
              <a:gd name="T32" fmla="*/ 22 w 56"/>
              <a:gd name="T33" fmla="*/ 18 h 40"/>
              <a:gd name="T34" fmla="*/ 27 w 56"/>
              <a:gd name="T35" fmla="*/ 25 h 40"/>
              <a:gd name="T36" fmla="*/ 38 w 56"/>
              <a:gd name="T37" fmla="*/ 34 h 40"/>
              <a:gd name="T38" fmla="*/ 25 w 56"/>
              <a:gd name="T39" fmla="*/ 30 h 40"/>
              <a:gd name="T40" fmla="*/ 21 w 56"/>
              <a:gd name="T41" fmla="*/ 28 h 40"/>
              <a:gd name="T42" fmla="*/ 19 w 56"/>
              <a:gd name="T43" fmla="*/ 23 h 40"/>
              <a:gd name="T44" fmla="*/ 13 w 56"/>
              <a:gd name="T45" fmla="*/ 15 h 40"/>
              <a:gd name="T46" fmla="*/ 6 w 56"/>
              <a:gd name="T47" fmla="*/ 16 h 40"/>
              <a:gd name="T48" fmla="*/ 3 w 56"/>
              <a:gd name="T49" fmla="*/ 18 h 40"/>
              <a:gd name="T50" fmla="*/ 0 w 56"/>
              <a:gd name="T51" fmla="*/ 11 h 40"/>
              <a:gd name="T52" fmla="*/ 39 w 56"/>
              <a:gd name="T53" fmla="*/ 36 h 40"/>
              <a:gd name="T54" fmla="*/ 42 w 56"/>
              <a:gd name="T55" fmla="*/ 37 h 40"/>
              <a:gd name="T56" fmla="*/ 34 w 56"/>
              <a:gd name="T57" fmla="*/ 35 h 40"/>
              <a:gd name="T58" fmla="*/ 39 w 56"/>
              <a:gd name="T59" fmla="*/ 36 h 40"/>
              <a:gd name="T60" fmla="*/ 7 w 56"/>
              <a:gd name="T61" fmla="*/ 14 h 40"/>
              <a:gd name="T62" fmla="*/ 8 w 56"/>
              <a:gd name="T63" fmla="*/ 16 h 40"/>
              <a:gd name="T64" fmla="*/ 8 w 56"/>
              <a:gd name="T65" fmla="*/ 19 h 40"/>
              <a:gd name="T66" fmla="*/ 10 w 56"/>
              <a:gd name="T67" fmla="*/ 16 h 40"/>
              <a:gd name="T68" fmla="*/ 12 w 56"/>
              <a:gd name="T69" fmla="*/ 16 h 40"/>
              <a:gd name="T70" fmla="*/ 11 w 56"/>
              <a:gd name="T71" fmla="*/ 18 h 40"/>
              <a:gd name="T72" fmla="*/ 11 w 56"/>
              <a:gd name="T73" fmla="*/ 18 h 40"/>
              <a:gd name="T74" fmla="*/ 12 w 56"/>
              <a:gd name="T75" fmla="*/ 23 h 40"/>
              <a:gd name="T76" fmla="*/ 14 w 56"/>
              <a:gd name="T77" fmla="*/ 21 h 40"/>
              <a:gd name="T78" fmla="*/ 16 w 56"/>
              <a:gd name="T79" fmla="*/ 22 h 40"/>
              <a:gd name="T80" fmla="*/ 14 w 56"/>
              <a:gd name="T81" fmla="*/ 25 h 40"/>
              <a:gd name="T82" fmla="*/ 15 w 56"/>
              <a:gd name="T83" fmla="*/ 26 h 40"/>
              <a:gd name="T84" fmla="*/ 16 w 56"/>
              <a:gd name="T85" fmla="*/ 27 h 40"/>
              <a:gd name="T86" fmla="*/ 16 w 56"/>
              <a:gd name="T87" fmla="*/ 27 h 40"/>
              <a:gd name="T88" fmla="*/ 15 w 56"/>
              <a:gd name="T89" fmla="*/ 25 h 40"/>
              <a:gd name="T90" fmla="*/ 20 w 56"/>
              <a:gd name="T91" fmla="*/ 29 h 40"/>
              <a:gd name="T92" fmla="*/ 20 w 56"/>
              <a:gd name="T93" fmla="*/ 29 h 40"/>
              <a:gd name="T94" fmla="*/ 26 w 56"/>
              <a:gd name="T95" fmla="*/ 30 h 40"/>
              <a:gd name="T96" fmla="*/ 27 w 56"/>
              <a:gd name="T97" fmla="*/ 32 h 40"/>
              <a:gd name="T98" fmla="*/ 27 w 56"/>
              <a:gd name="T99" fmla="*/ 32 h 40"/>
              <a:gd name="T100" fmla="*/ 27 w 56"/>
              <a:gd name="T101" fmla="*/ 31 h 40"/>
              <a:gd name="T102" fmla="*/ 30 w 56"/>
              <a:gd name="T103" fmla="*/ 33 h 40"/>
              <a:gd name="T104" fmla="*/ 30 w 56"/>
              <a:gd name="T105" fmla="*/ 36 h 40"/>
              <a:gd name="T106" fmla="*/ 32 w 56"/>
              <a:gd name="T107" fmla="*/ 36 h 40"/>
              <a:gd name="T108" fmla="*/ 27 w 56"/>
              <a:gd name="T109" fmla="*/ 33 h 40"/>
              <a:gd name="T110" fmla="*/ 33 w 56"/>
              <a:gd name="T111" fmla="*/ 34 h 40"/>
              <a:gd name="T112" fmla="*/ 37 w 56"/>
              <a:gd name="T11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40">
                <a:moveTo>
                  <a:pt x="0" y="11"/>
                </a:moveTo>
                <a:cubicBezTo>
                  <a:pt x="1" y="11"/>
                  <a:pt x="2" y="12"/>
                  <a:pt x="3" y="12"/>
                </a:cubicBezTo>
                <a:cubicBezTo>
                  <a:pt x="3" y="12"/>
                  <a:pt x="4" y="11"/>
                  <a:pt x="5" y="11"/>
                </a:cubicBezTo>
                <a:cubicBezTo>
                  <a:pt x="7" y="11"/>
                  <a:pt x="9" y="11"/>
                  <a:pt x="10" y="9"/>
                </a:cubicBezTo>
                <a:cubicBezTo>
                  <a:pt x="12" y="11"/>
                  <a:pt x="13" y="10"/>
                  <a:pt x="15" y="11"/>
                </a:cubicBezTo>
                <a:cubicBezTo>
                  <a:pt x="18" y="12"/>
                  <a:pt x="16" y="10"/>
                  <a:pt x="18" y="10"/>
                </a:cubicBezTo>
                <a:cubicBezTo>
                  <a:pt x="17" y="10"/>
                  <a:pt x="17" y="9"/>
                  <a:pt x="16" y="9"/>
                </a:cubicBezTo>
                <a:cubicBezTo>
                  <a:pt x="17" y="8"/>
                  <a:pt x="19" y="8"/>
                  <a:pt x="20" y="8"/>
                </a:cubicBezTo>
                <a:cubicBezTo>
                  <a:pt x="20" y="5"/>
                  <a:pt x="20" y="5"/>
                  <a:pt x="20" y="5"/>
                </a:cubicBezTo>
                <a:cubicBezTo>
                  <a:pt x="20" y="4"/>
                  <a:pt x="22" y="4"/>
                  <a:pt x="23" y="3"/>
                </a:cubicBezTo>
                <a:cubicBezTo>
                  <a:pt x="24" y="3"/>
                  <a:pt x="24" y="3"/>
                  <a:pt x="25" y="2"/>
                </a:cubicBezTo>
                <a:cubicBezTo>
                  <a:pt x="26" y="3"/>
                  <a:pt x="26" y="3"/>
                  <a:pt x="26" y="3"/>
                </a:cubicBezTo>
                <a:cubicBezTo>
                  <a:pt x="24" y="0"/>
                  <a:pt x="31" y="2"/>
                  <a:pt x="31" y="3"/>
                </a:cubicBezTo>
                <a:cubicBezTo>
                  <a:pt x="32" y="3"/>
                  <a:pt x="34" y="4"/>
                  <a:pt x="34" y="5"/>
                </a:cubicBezTo>
                <a:cubicBezTo>
                  <a:pt x="36" y="6"/>
                  <a:pt x="36" y="6"/>
                  <a:pt x="38" y="7"/>
                </a:cubicBezTo>
                <a:cubicBezTo>
                  <a:pt x="40" y="7"/>
                  <a:pt x="40" y="8"/>
                  <a:pt x="42" y="8"/>
                </a:cubicBezTo>
                <a:cubicBezTo>
                  <a:pt x="45" y="8"/>
                  <a:pt x="47" y="9"/>
                  <a:pt x="49" y="7"/>
                </a:cubicBezTo>
                <a:cubicBezTo>
                  <a:pt x="50" y="7"/>
                  <a:pt x="51" y="8"/>
                  <a:pt x="51" y="8"/>
                </a:cubicBezTo>
                <a:cubicBezTo>
                  <a:pt x="51" y="10"/>
                  <a:pt x="50" y="11"/>
                  <a:pt x="53" y="11"/>
                </a:cubicBezTo>
                <a:cubicBezTo>
                  <a:pt x="49" y="13"/>
                  <a:pt x="56" y="14"/>
                  <a:pt x="56" y="14"/>
                </a:cubicBezTo>
                <a:cubicBezTo>
                  <a:pt x="55" y="14"/>
                  <a:pt x="53" y="14"/>
                  <a:pt x="52" y="15"/>
                </a:cubicBezTo>
                <a:cubicBezTo>
                  <a:pt x="53" y="16"/>
                  <a:pt x="52" y="18"/>
                  <a:pt x="50" y="17"/>
                </a:cubicBezTo>
                <a:cubicBezTo>
                  <a:pt x="50" y="17"/>
                  <a:pt x="49" y="16"/>
                  <a:pt x="50" y="16"/>
                </a:cubicBezTo>
                <a:cubicBezTo>
                  <a:pt x="49" y="16"/>
                  <a:pt x="49" y="16"/>
                  <a:pt x="48" y="15"/>
                </a:cubicBezTo>
                <a:cubicBezTo>
                  <a:pt x="47" y="15"/>
                  <a:pt x="46" y="15"/>
                  <a:pt x="44" y="15"/>
                </a:cubicBezTo>
                <a:cubicBezTo>
                  <a:pt x="43" y="15"/>
                  <a:pt x="43" y="14"/>
                  <a:pt x="41" y="15"/>
                </a:cubicBezTo>
                <a:cubicBezTo>
                  <a:pt x="40" y="16"/>
                  <a:pt x="40" y="15"/>
                  <a:pt x="39" y="15"/>
                </a:cubicBezTo>
                <a:cubicBezTo>
                  <a:pt x="38" y="15"/>
                  <a:pt x="36" y="15"/>
                  <a:pt x="35" y="14"/>
                </a:cubicBezTo>
                <a:cubicBezTo>
                  <a:pt x="34" y="14"/>
                  <a:pt x="33" y="13"/>
                  <a:pt x="32" y="13"/>
                </a:cubicBezTo>
                <a:cubicBezTo>
                  <a:pt x="31" y="13"/>
                  <a:pt x="33" y="14"/>
                  <a:pt x="30" y="14"/>
                </a:cubicBezTo>
                <a:cubicBezTo>
                  <a:pt x="28" y="14"/>
                  <a:pt x="29" y="14"/>
                  <a:pt x="28" y="14"/>
                </a:cubicBezTo>
                <a:cubicBezTo>
                  <a:pt x="25" y="16"/>
                  <a:pt x="26" y="16"/>
                  <a:pt x="23" y="14"/>
                </a:cubicBezTo>
                <a:cubicBezTo>
                  <a:pt x="20" y="12"/>
                  <a:pt x="20" y="16"/>
                  <a:pt x="21" y="17"/>
                </a:cubicBezTo>
                <a:cubicBezTo>
                  <a:pt x="22" y="18"/>
                  <a:pt x="21" y="18"/>
                  <a:pt x="22" y="18"/>
                </a:cubicBezTo>
                <a:cubicBezTo>
                  <a:pt x="23" y="19"/>
                  <a:pt x="25" y="20"/>
                  <a:pt x="25" y="21"/>
                </a:cubicBezTo>
                <a:cubicBezTo>
                  <a:pt x="25" y="22"/>
                  <a:pt x="24" y="24"/>
                  <a:pt x="27" y="25"/>
                </a:cubicBezTo>
                <a:cubicBezTo>
                  <a:pt x="30" y="25"/>
                  <a:pt x="31" y="28"/>
                  <a:pt x="33" y="30"/>
                </a:cubicBezTo>
                <a:cubicBezTo>
                  <a:pt x="35" y="31"/>
                  <a:pt x="36" y="33"/>
                  <a:pt x="38" y="34"/>
                </a:cubicBezTo>
                <a:cubicBezTo>
                  <a:pt x="40" y="35"/>
                  <a:pt x="39" y="36"/>
                  <a:pt x="37" y="35"/>
                </a:cubicBezTo>
                <a:cubicBezTo>
                  <a:pt x="34" y="32"/>
                  <a:pt x="29" y="29"/>
                  <a:pt x="25" y="30"/>
                </a:cubicBezTo>
                <a:cubicBezTo>
                  <a:pt x="24" y="30"/>
                  <a:pt x="23" y="30"/>
                  <a:pt x="23" y="29"/>
                </a:cubicBezTo>
                <a:cubicBezTo>
                  <a:pt x="22" y="29"/>
                  <a:pt x="22" y="28"/>
                  <a:pt x="21" y="28"/>
                </a:cubicBezTo>
                <a:cubicBezTo>
                  <a:pt x="19" y="27"/>
                  <a:pt x="16" y="25"/>
                  <a:pt x="15" y="23"/>
                </a:cubicBezTo>
                <a:cubicBezTo>
                  <a:pt x="16" y="23"/>
                  <a:pt x="18" y="23"/>
                  <a:pt x="19" y="23"/>
                </a:cubicBezTo>
                <a:cubicBezTo>
                  <a:pt x="17" y="22"/>
                  <a:pt x="15" y="21"/>
                  <a:pt x="14" y="20"/>
                </a:cubicBezTo>
                <a:cubicBezTo>
                  <a:pt x="13" y="18"/>
                  <a:pt x="13" y="17"/>
                  <a:pt x="13" y="15"/>
                </a:cubicBezTo>
                <a:cubicBezTo>
                  <a:pt x="12" y="14"/>
                  <a:pt x="10" y="13"/>
                  <a:pt x="8" y="13"/>
                </a:cubicBezTo>
                <a:cubicBezTo>
                  <a:pt x="7" y="12"/>
                  <a:pt x="6" y="15"/>
                  <a:pt x="6" y="16"/>
                </a:cubicBezTo>
                <a:cubicBezTo>
                  <a:pt x="5" y="16"/>
                  <a:pt x="5" y="16"/>
                  <a:pt x="5" y="16"/>
                </a:cubicBezTo>
                <a:cubicBezTo>
                  <a:pt x="5" y="16"/>
                  <a:pt x="4" y="17"/>
                  <a:pt x="3" y="18"/>
                </a:cubicBezTo>
                <a:cubicBezTo>
                  <a:pt x="3" y="18"/>
                  <a:pt x="1" y="15"/>
                  <a:pt x="2" y="15"/>
                </a:cubicBezTo>
                <a:cubicBezTo>
                  <a:pt x="0" y="15"/>
                  <a:pt x="0" y="12"/>
                  <a:pt x="0" y="11"/>
                </a:cubicBezTo>
                <a:cubicBezTo>
                  <a:pt x="0" y="11"/>
                  <a:pt x="0" y="11"/>
                  <a:pt x="0" y="11"/>
                </a:cubicBezTo>
                <a:moveTo>
                  <a:pt x="39" y="36"/>
                </a:moveTo>
                <a:cubicBezTo>
                  <a:pt x="41" y="35"/>
                  <a:pt x="47" y="39"/>
                  <a:pt x="47" y="40"/>
                </a:cubicBezTo>
                <a:cubicBezTo>
                  <a:pt x="45" y="40"/>
                  <a:pt x="43" y="38"/>
                  <a:pt x="42" y="37"/>
                </a:cubicBezTo>
                <a:cubicBezTo>
                  <a:pt x="40" y="37"/>
                  <a:pt x="39" y="37"/>
                  <a:pt x="38" y="36"/>
                </a:cubicBezTo>
                <a:cubicBezTo>
                  <a:pt x="36" y="36"/>
                  <a:pt x="35" y="35"/>
                  <a:pt x="34" y="35"/>
                </a:cubicBezTo>
                <a:cubicBezTo>
                  <a:pt x="35" y="34"/>
                  <a:pt x="38" y="36"/>
                  <a:pt x="40" y="37"/>
                </a:cubicBezTo>
                <a:cubicBezTo>
                  <a:pt x="39" y="36"/>
                  <a:pt x="39" y="36"/>
                  <a:pt x="39" y="36"/>
                </a:cubicBezTo>
                <a:moveTo>
                  <a:pt x="8" y="16"/>
                </a:moveTo>
                <a:cubicBezTo>
                  <a:pt x="7" y="15"/>
                  <a:pt x="7" y="15"/>
                  <a:pt x="7" y="14"/>
                </a:cubicBezTo>
                <a:cubicBezTo>
                  <a:pt x="8" y="16"/>
                  <a:pt x="9" y="18"/>
                  <a:pt x="9" y="19"/>
                </a:cubicBezTo>
                <a:cubicBezTo>
                  <a:pt x="8" y="19"/>
                  <a:pt x="7" y="17"/>
                  <a:pt x="8" y="16"/>
                </a:cubicBezTo>
                <a:moveTo>
                  <a:pt x="9" y="21"/>
                </a:moveTo>
                <a:cubicBezTo>
                  <a:pt x="9" y="20"/>
                  <a:pt x="8" y="20"/>
                  <a:pt x="8" y="19"/>
                </a:cubicBezTo>
                <a:cubicBezTo>
                  <a:pt x="8" y="20"/>
                  <a:pt x="9" y="20"/>
                  <a:pt x="9" y="21"/>
                </a:cubicBezTo>
                <a:moveTo>
                  <a:pt x="10" y="16"/>
                </a:moveTo>
                <a:cubicBezTo>
                  <a:pt x="9" y="16"/>
                  <a:pt x="8" y="14"/>
                  <a:pt x="9" y="14"/>
                </a:cubicBezTo>
                <a:cubicBezTo>
                  <a:pt x="10" y="14"/>
                  <a:pt x="11" y="16"/>
                  <a:pt x="12" y="16"/>
                </a:cubicBezTo>
                <a:cubicBezTo>
                  <a:pt x="11" y="16"/>
                  <a:pt x="11" y="16"/>
                  <a:pt x="10" y="16"/>
                </a:cubicBezTo>
                <a:moveTo>
                  <a:pt x="11" y="18"/>
                </a:moveTo>
                <a:cubicBezTo>
                  <a:pt x="12" y="18"/>
                  <a:pt x="12" y="18"/>
                  <a:pt x="12" y="18"/>
                </a:cubicBezTo>
                <a:cubicBezTo>
                  <a:pt x="11" y="18"/>
                  <a:pt x="11" y="18"/>
                  <a:pt x="11" y="18"/>
                </a:cubicBezTo>
                <a:moveTo>
                  <a:pt x="13" y="24"/>
                </a:moveTo>
                <a:cubicBezTo>
                  <a:pt x="12" y="23"/>
                  <a:pt x="12" y="23"/>
                  <a:pt x="12" y="23"/>
                </a:cubicBezTo>
                <a:cubicBezTo>
                  <a:pt x="12" y="23"/>
                  <a:pt x="13" y="23"/>
                  <a:pt x="13" y="24"/>
                </a:cubicBezTo>
                <a:moveTo>
                  <a:pt x="14" y="21"/>
                </a:moveTo>
                <a:cubicBezTo>
                  <a:pt x="13" y="21"/>
                  <a:pt x="12" y="20"/>
                  <a:pt x="11" y="19"/>
                </a:cubicBezTo>
                <a:cubicBezTo>
                  <a:pt x="13" y="20"/>
                  <a:pt x="15" y="21"/>
                  <a:pt x="16" y="22"/>
                </a:cubicBezTo>
                <a:cubicBezTo>
                  <a:pt x="15" y="23"/>
                  <a:pt x="14" y="22"/>
                  <a:pt x="14" y="21"/>
                </a:cubicBezTo>
                <a:moveTo>
                  <a:pt x="14" y="25"/>
                </a:moveTo>
                <a:cubicBezTo>
                  <a:pt x="13" y="24"/>
                  <a:pt x="13" y="24"/>
                  <a:pt x="13" y="24"/>
                </a:cubicBezTo>
                <a:cubicBezTo>
                  <a:pt x="14" y="24"/>
                  <a:pt x="14" y="26"/>
                  <a:pt x="15" y="26"/>
                </a:cubicBezTo>
                <a:cubicBezTo>
                  <a:pt x="15" y="26"/>
                  <a:pt x="14" y="26"/>
                  <a:pt x="14" y="25"/>
                </a:cubicBezTo>
                <a:moveTo>
                  <a:pt x="16" y="27"/>
                </a:moveTo>
                <a:cubicBezTo>
                  <a:pt x="17" y="27"/>
                  <a:pt x="18" y="27"/>
                  <a:pt x="18" y="28"/>
                </a:cubicBezTo>
                <a:cubicBezTo>
                  <a:pt x="17" y="28"/>
                  <a:pt x="17" y="27"/>
                  <a:pt x="16" y="27"/>
                </a:cubicBezTo>
                <a:moveTo>
                  <a:pt x="16" y="25"/>
                </a:moveTo>
                <a:cubicBezTo>
                  <a:pt x="15" y="25"/>
                  <a:pt x="15" y="25"/>
                  <a:pt x="15" y="25"/>
                </a:cubicBezTo>
                <a:cubicBezTo>
                  <a:pt x="16" y="25"/>
                  <a:pt x="16" y="25"/>
                  <a:pt x="16" y="25"/>
                </a:cubicBezTo>
                <a:moveTo>
                  <a:pt x="20" y="29"/>
                </a:moveTo>
                <a:cubicBezTo>
                  <a:pt x="21" y="29"/>
                  <a:pt x="21" y="29"/>
                  <a:pt x="21" y="29"/>
                </a:cubicBezTo>
                <a:cubicBezTo>
                  <a:pt x="20" y="29"/>
                  <a:pt x="20" y="29"/>
                  <a:pt x="20" y="29"/>
                </a:cubicBezTo>
                <a:moveTo>
                  <a:pt x="25" y="30"/>
                </a:moveTo>
                <a:cubicBezTo>
                  <a:pt x="26" y="30"/>
                  <a:pt x="26" y="30"/>
                  <a:pt x="26" y="30"/>
                </a:cubicBezTo>
                <a:cubicBezTo>
                  <a:pt x="25" y="30"/>
                  <a:pt x="25" y="30"/>
                  <a:pt x="25" y="30"/>
                </a:cubicBezTo>
                <a:moveTo>
                  <a:pt x="27" y="32"/>
                </a:moveTo>
                <a:cubicBezTo>
                  <a:pt x="26" y="32"/>
                  <a:pt x="26" y="32"/>
                  <a:pt x="26" y="32"/>
                </a:cubicBezTo>
                <a:cubicBezTo>
                  <a:pt x="26" y="32"/>
                  <a:pt x="27" y="32"/>
                  <a:pt x="27" y="32"/>
                </a:cubicBezTo>
                <a:moveTo>
                  <a:pt x="30" y="33"/>
                </a:moveTo>
                <a:cubicBezTo>
                  <a:pt x="29" y="33"/>
                  <a:pt x="28" y="32"/>
                  <a:pt x="27" y="31"/>
                </a:cubicBezTo>
                <a:cubicBezTo>
                  <a:pt x="29" y="31"/>
                  <a:pt x="30" y="31"/>
                  <a:pt x="31" y="32"/>
                </a:cubicBezTo>
                <a:cubicBezTo>
                  <a:pt x="31" y="32"/>
                  <a:pt x="30" y="33"/>
                  <a:pt x="30" y="33"/>
                </a:cubicBezTo>
                <a:moveTo>
                  <a:pt x="32" y="36"/>
                </a:moveTo>
                <a:cubicBezTo>
                  <a:pt x="31" y="36"/>
                  <a:pt x="30" y="36"/>
                  <a:pt x="30" y="36"/>
                </a:cubicBezTo>
                <a:cubicBezTo>
                  <a:pt x="31" y="35"/>
                  <a:pt x="33" y="35"/>
                  <a:pt x="35" y="36"/>
                </a:cubicBezTo>
                <a:cubicBezTo>
                  <a:pt x="34" y="36"/>
                  <a:pt x="33" y="36"/>
                  <a:pt x="32" y="36"/>
                </a:cubicBezTo>
                <a:moveTo>
                  <a:pt x="33" y="34"/>
                </a:moveTo>
                <a:cubicBezTo>
                  <a:pt x="31" y="34"/>
                  <a:pt x="29" y="34"/>
                  <a:pt x="27" y="33"/>
                </a:cubicBezTo>
                <a:cubicBezTo>
                  <a:pt x="30" y="33"/>
                  <a:pt x="32" y="34"/>
                  <a:pt x="34" y="34"/>
                </a:cubicBezTo>
                <a:cubicBezTo>
                  <a:pt x="33" y="34"/>
                  <a:pt x="33" y="34"/>
                  <a:pt x="33" y="34"/>
                </a:cubicBezTo>
                <a:moveTo>
                  <a:pt x="40" y="38"/>
                </a:moveTo>
                <a:cubicBezTo>
                  <a:pt x="39" y="38"/>
                  <a:pt x="38" y="38"/>
                  <a:pt x="37" y="37"/>
                </a:cubicBezTo>
                <a:cubicBezTo>
                  <a:pt x="38" y="37"/>
                  <a:pt x="39" y="38"/>
                  <a:pt x="40" y="38"/>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78" name="Freeform 338">
            <a:extLst>
              <a:ext uri="{FF2B5EF4-FFF2-40B4-BE49-F238E27FC236}">
                <a16:creationId xmlns:a16="http://schemas.microsoft.com/office/drawing/2014/main" id="{61015EB5-6027-804F-936F-D4A9E10CAD22}"/>
              </a:ext>
            </a:extLst>
          </p:cNvPr>
          <p:cNvSpPr>
            <a:spLocks/>
          </p:cNvSpPr>
          <p:nvPr/>
        </p:nvSpPr>
        <p:spPr bwMode="auto">
          <a:xfrm>
            <a:off x="3671699" y="1575724"/>
            <a:ext cx="1753736" cy="882016"/>
          </a:xfrm>
          <a:custGeom>
            <a:avLst/>
            <a:gdLst>
              <a:gd name="T0" fmla="*/ 79 w 581"/>
              <a:gd name="T1" fmla="*/ 73 h 230"/>
              <a:gd name="T2" fmla="*/ 141 w 581"/>
              <a:gd name="T3" fmla="*/ 80 h 230"/>
              <a:gd name="T4" fmla="*/ 167 w 581"/>
              <a:gd name="T5" fmla="*/ 96 h 230"/>
              <a:gd name="T6" fmla="*/ 171 w 581"/>
              <a:gd name="T7" fmla="*/ 114 h 230"/>
              <a:gd name="T8" fmla="*/ 204 w 581"/>
              <a:gd name="T9" fmla="*/ 116 h 230"/>
              <a:gd name="T10" fmla="*/ 214 w 581"/>
              <a:gd name="T11" fmla="*/ 126 h 230"/>
              <a:gd name="T12" fmla="*/ 211 w 581"/>
              <a:gd name="T13" fmla="*/ 132 h 230"/>
              <a:gd name="T14" fmla="*/ 211 w 581"/>
              <a:gd name="T15" fmla="*/ 142 h 230"/>
              <a:gd name="T16" fmla="*/ 193 w 581"/>
              <a:gd name="T17" fmla="*/ 149 h 230"/>
              <a:gd name="T18" fmla="*/ 192 w 581"/>
              <a:gd name="T19" fmla="*/ 151 h 230"/>
              <a:gd name="T20" fmla="*/ 206 w 581"/>
              <a:gd name="T21" fmla="*/ 152 h 230"/>
              <a:gd name="T22" fmla="*/ 184 w 581"/>
              <a:gd name="T23" fmla="*/ 159 h 230"/>
              <a:gd name="T24" fmla="*/ 184 w 581"/>
              <a:gd name="T25" fmla="*/ 161 h 230"/>
              <a:gd name="T26" fmla="*/ 191 w 581"/>
              <a:gd name="T27" fmla="*/ 168 h 230"/>
              <a:gd name="T28" fmla="*/ 190 w 581"/>
              <a:gd name="T29" fmla="*/ 171 h 230"/>
              <a:gd name="T30" fmla="*/ 194 w 581"/>
              <a:gd name="T31" fmla="*/ 175 h 230"/>
              <a:gd name="T32" fmla="*/ 201 w 581"/>
              <a:gd name="T33" fmla="*/ 178 h 230"/>
              <a:gd name="T34" fmla="*/ 214 w 581"/>
              <a:gd name="T35" fmla="*/ 182 h 230"/>
              <a:gd name="T36" fmla="*/ 215 w 581"/>
              <a:gd name="T37" fmla="*/ 188 h 230"/>
              <a:gd name="T38" fmla="*/ 210 w 581"/>
              <a:gd name="T39" fmla="*/ 197 h 230"/>
              <a:gd name="T40" fmla="*/ 224 w 581"/>
              <a:gd name="T41" fmla="*/ 209 h 230"/>
              <a:gd name="T42" fmla="*/ 230 w 581"/>
              <a:gd name="T43" fmla="*/ 215 h 230"/>
              <a:gd name="T44" fmla="*/ 250 w 581"/>
              <a:gd name="T45" fmla="*/ 220 h 230"/>
              <a:gd name="T46" fmla="*/ 264 w 581"/>
              <a:gd name="T47" fmla="*/ 219 h 230"/>
              <a:gd name="T48" fmla="*/ 269 w 581"/>
              <a:gd name="T49" fmla="*/ 228 h 230"/>
              <a:gd name="T50" fmla="*/ 286 w 581"/>
              <a:gd name="T51" fmla="*/ 226 h 230"/>
              <a:gd name="T52" fmla="*/ 287 w 581"/>
              <a:gd name="T53" fmla="*/ 220 h 230"/>
              <a:gd name="T54" fmla="*/ 291 w 581"/>
              <a:gd name="T55" fmla="*/ 209 h 230"/>
              <a:gd name="T56" fmla="*/ 299 w 581"/>
              <a:gd name="T57" fmla="*/ 200 h 230"/>
              <a:gd name="T58" fmla="*/ 305 w 581"/>
              <a:gd name="T59" fmla="*/ 193 h 230"/>
              <a:gd name="T60" fmla="*/ 317 w 581"/>
              <a:gd name="T61" fmla="*/ 177 h 230"/>
              <a:gd name="T62" fmla="*/ 342 w 581"/>
              <a:gd name="T63" fmla="*/ 168 h 230"/>
              <a:gd name="T64" fmla="*/ 369 w 581"/>
              <a:gd name="T65" fmla="*/ 165 h 230"/>
              <a:gd name="T66" fmla="*/ 395 w 581"/>
              <a:gd name="T67" fmla="*/ 149 h 230"/>
              <a:gd name="T68" fmla="*/ 444 w 581"/>
              <a:gd name="T69" fmla="*/ 145 h 230"/>
              <a:gd name="T70" fmla="*/ 484 w 581"/>
              <a:gd name="T71" fmla="*/ 132 h 230"/>
              <a:gd name="T72" fmla="*/ 424 w 581"/>
              <a:gd name="T73" fmla="*/ 128 h 230"/>
              <a:gd name="T74" fmla="*/ 435 w 581"/>
              <a:gd name="T75" fmla="*/ 116 h 230"/>
              <a:gd name="T76" fmla="*/ 490 w 581"/>
              <a:gd name="T77" fmla="*/ 125 h 230"/>
              <a:gd name="T78" fmla="*/ 481 w 581"/>
              <a:gd name="T79" fmla="*/ 114 h 230"/>
              <a:gd name="T80" fmla="*/ 452 w 581"/>
              <a:gd name="T81" fmla="*/ 104 h 230"/>
              <a:gd name="T82" fmla="*/ 458 w 581"/>
              <a:gd name="T83" fmla="*/ 97 h 230"/>
              <a:gd name="T84" fmla="*/ 488 w 581"/>
              <a:gd name="T85" fmla="*/ 90 h 230"/>
              <a:gd name="T86" fmla="*/ 500 w 581"/>
              <a:gd name="T87" fmla="*/ 83 h 230"/>
              <a:gd name="T88" fmla="*/ 494 w 581"/>
              <a:gd name="T89" fmla="*/ 72 h 230"/>
              <a:gd name="T90" fmla="*/ 495 w 581"/>
              <a:gd name="T91" fmla="*/ 65 h 230"/>
              <a:gd name="T92" fmla="*/ 485 w 581"/>
              <a:gd name="T93" fmla="*/ 58 h 230"/>
              <a:gd name="T94" fmla="*/ 514 w 581"/>
              <a:gd name="T95" fmla="*/ 38 h 230"/>
              <a:gd name="T96" fmla="*/ 525 w 581"/>
              <a:gd name="T97" fmla="*/ 28 h 230"/>
              <a:gd name="T98" fmla="*/ 505 w 581"/>
              <a:gd name="T99" fmla="*/ 19 h 230"/>
              <a:gd name="T100" fmla="*/ 445 w 581"/>
              <a:gd name="T101" fmla="*/ 19 h 230"/>
              <a:gd name="T102" fmla="*/ 449 w 581"/>
              <a:gd name="T103" fmla="*/ 8 h 230"/>
              <a:gd name="T104" fmla="*/ 420 w 581"/>
              <a:gd name="T105" fmla="*/ 2 h 230"/>
              <a:gd name="T106" fmla="*/ 339 w 581"/>
              <a:gd name="T107" fmla="*/ 6 h 230"/>
              <a:gd name="T108" fmla="*/ 252 w 581"/>
              <a:gd name="T109" fmla="*/ 6 h 230"/>
              <a:gd name="T110" fmla="*/ 272 w 581"/>
              <a:gd name="T111" fmla="*/ 8 h 230"/>
              <a:gd name="T112" fmla="*/ 209 w 581"/>
              <a:gd name="T113" fmla="*/ 11 h 230"/>
              <a:gd name="T114" fmla="*/ 135 w 581"/>
              <a:gd name="T115" fmla="*/ 16 h 230"/>
              <a:gd name="T116" fmla="*/ 84 w 581"/>
              <a:gd name="T117" fmla="*/ 25 h 230"/>
              <a:gd name="T118" fmla="*/ 25 w 581"/>
              <a:gd name="T119" fmla="*/ 48 h 230"/>
              <a:gd name="T120" fmla="*/ 47 w 581"/>
              <a:gd name="T121" fmla="*/ 6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230">
                <a:moveTo>
                  <a:pt x="29" y="67"/>
                </a:moveTo>
                <a:cubicBezTo>
                  <a:pt x="36" y="68"/>
                  <a:pt x="42" y="68"/>
                  <a:pt x="47" y="68"/>
                </a:cubicBezTo>
                <a:cubicBezTo>
                  <a:pt x="50" y="70"/>
                  <a:pt x="44" y="69"/>
                  <a:pt x="42" y="69"/>
                </a:cubicBezTo>
                <a:cubicBezTo>
                  <a:pt x="39" y="69"/>
                  <a:pt x="34" y="69"/>
                  <a:pt x="33" y="71"/>
                </a:cubicBezTo>
                <a:cubicBezTo>
                  <a:pt x="37" y="72"/>
                  <a:pt x="42" y="73"/>
                  <a:pt x="44" y="73"/>
                </a:cubicBezTo>
                <a:cubicBezTo>
                  <a:pt x="42" y="73"/>
                  <a:pt x="45" y="74"/>
                  <a:pt x="47" y="74"/>
                </a:cubicBezTo>
                <a:cubicBezTo>
                  <a:pt x="48" y="74"/>
                  <a:pt x="50" y="74"/>
                  <a:pt x="51" y="74"/>
                </a:cubicBezTo>
                <a:cubicBezTo>
                  <a:pt x="54" y="74"/>
                  <a:pt x="60" y="76"/>
                  <a:pt x="62" y="75"/>
                </a:cubicBezTo>
                <a:cubicBezTo>
                  <a:pt x="60" y="74"/>
                  <a:pt x="57" y="73"/>
                  <a:pt x="55" y="73"/>
                </a:cubicBezTo>
                <a:cubicBezTo>
                  <a:pt x="58" y="72"/>
                  <a:pt x="58" y="72"/>
                  <a:pt x="62" y="73"/>
                </a:cubicBezTo>
                <a:cubicBezTo>
                  <a:pt x="65" y="74"/>
                  <a:pt x="66" y="71"/>
                  <a:pt x="71" y="72"/>
                </a:cubicBezTo>
                <a:cubicBezTo>
                  <a:pt x="70" y="72"/>
                  <a:pt x="69" y="73"/>
                  <a:pt x="69" y="74"/>
                </a:cubicBezTo>
                <a:cubicBezTo>
                  <a:pt x="73" y="75"/>
                  <a:pt x="74" y="74"/>
                  <a:pt x="74" y="73"/>
                </a:cubicBezTo>
                <a:cubicBezTo>
                  <a:pt x="74" y="73"/>
                  <a:pt x="77" y="73"/>
                  <a:pt x="78" y="73"/>
                </a:cubicBezTo>
                <a:cubicBezTo>
                  <a:pt x="78" y="73"/>
                  <a:pt x="79" y="73"/>
                  <a:pt x="79" y="73"/>
                </a:cubicBezTo>
                <a:cubicBezTo>
                  <a:pt x="81" y="73"/>
                  <a:pt x="80" y="72"/>
                  <a:pt x="80" y="72"/>
                </a:cubicBezTo>
                <a:cubicBezTo>
                  <a:pt x="82" y="72"/>
                  <a:pt x="84" y="71"/>
                  <a:pt x="86" y="73"/>
                </a:cubicBezTo>
                <a:cubicBezTo>
                  <a:pt x="87" y="73"/>
                  <a:pt x="96" y="69"/>
                  <a:pt x="98" y="72"/>
                </a:cubicBezTo>
                <a:cubicBezTo>
                  <a:pt x="99" y="71"/>
                  <a:pt x="103" y="72"/>
                  <a:pt x="105" y="72"/>
                </a:cubicBezTo>
                <a:cubicBezTo>
                  <a:pt x="109" y="73"/>
                  <a:pt x="113" y="72"/>
                  <a:pt x="116" y="73"/>
                </a:cubicBezTo>
                <a:cubicBezTo>
                  <a:pt x="117" y="73"/>
                  <a:pt x="117" y="74"/>
                  <a:pt x="117" y="74"/>
                </a:cubicBezTo>
                <a:cubicBezTo>
                  <a:pt x="119" y="74"/>
                  <a:pt x="124" y="73"/>
                  <a:pt x="125" y="75"/>
                </a:cubicBezTo>
                <a:cubicBezTo>
                  <a:pt x="126" y="75"/>
                  <a:pt x="126" y="75"/>
                  <a:pt x="127" y="75"/>
                </a:cubicBezTo>
                <a:cubicBezTo>
                  <a:pt x="127" y="76"/>
                  <a:pt x="127" y="76"/>
                  <a:pt x="127" y="76"/>
                </a:cubicBezTo>
                <a:cubicBezTo>
                  <a:pt x="129" y="76"/>
                  <a:pt x="130" y="75"/>
                  <a:pt x="133" y="76"/>
                </a:cubicBezTo>
                <a:cubicBezTo>
                  <a:pt x="130" y="76"/>
                  <a:pt x="134" y="77"/>
                  <a:pt x="135" y="77"/>
                </a:cubicBezTo>
                <a:cubicBezTo>
                  <a:pt x="137" y="77"/>
                  <a:pt x="138" y="77"/>
                  <a:pt x="139" y="77"/>
                </a:cubicBezTo>
                <a:cubicBezTo>
                  <a:pt x="136" y="78"/>
                  <a:pt x="140" y="77"/>
                  <a:pt x="141" y="79"/>
                </a:cubicBezTo>
                <a:cubicBezTo>
                  <a:pt x="142" y="81"/>
                  <a:pt x="139" y="80"/>
                  <a:pt x="138" y="81"/>
                </a:cubicBezTo>
                <a:cubicBezTo>
                  <a:pt x="140" y="81"/>
                  <a:pt x="140" y="80"/>
                  <a:pt x="141" y="80"/>
                </a:cubicBezTo>
                <a:cubicBezTo>
                  <a:pt x="141" y="81"/>
                  <a:pt x="142" y="83"/>
                  <a:pt x="144" y="82"/>
                </a:cubicBezTo>
                <a:cubicBezTo>
                  <a:pt x="143" y="83"/>
                  <a:pt x="143" y="83"/>
                  <a:pt x="143" y="83"/>
                </a:cubicBezTo>
                <a:cubicBezTo>
                  <a:pt x="147" y="85"/>
                  <a:pt x="152" y="84"/>
                  <a:pt x="155" y="86"/>
                </a:cubicBezTo>
                <a:cubicBezTo>
                  <a:pt x="155" y="86"/>
                  <a:pt x="153" y="86"/>
                  <a:pt x="154" y="88"/>
                </a:cubicBezTo>
                <a:cubicBezTo>
                  <a:pt x="155" y="86"/>
                  <a:pt x="160" y="89"/>
                  <a:pt x="161" y="89"/>
                </a:cubicBezTo>
                <a:cubicBezTo>
                  <a:pt x="160" y="90"/>
                  <a:pt x="158" y="90"/>
                  <a:pt x="156" y="89"/>
                </a:cubicBezTo>
                <a:cubicBezTo>
                  <a:pt x="158" y="90"/>
                  <a:pt x="159" y="90"/>
                  <a:pt x="161" y="90"/>
                </a:cubicBezTo>
                <a:cubicBezTo>
                  <a:pt x="160" y="91"/>
                  <a:pt x="158" y="90"/>
                  <a:pt x="157" y="90"/>
                </a:cubicBezTo>
                <a:cubicBezTo>
                  <a:pt x="158" y="91"/>
                  <a:pt x="159" y="91"/>
                  <a:pt x="160" y="91"/>
                </a:cubicBezTo>
                <a:cubicBezTo>
                  <a:pt x="157" y="92"/>
                  <a:pt x="153" y="92"/>
                  <a:pt x="151" y="93"/>
                </a:cubicBezTo>
                <a:cubicBezTo>
                  <a:pt x="155" y="93"/>
                  <a:pt x="158" y="92"/>
                  <a:pt x="161" y="91"/>
                </a:cubicBezTo>
                <a:cubicBezTo>
                  <a:pt x="161" y="92"/>
                  <a:pt x="160" y="93"/>
                  <a:pt x="160" y="93"/>
                </a:cubicBezTo>
                <a:cubicBezTo>
                  <a:pt x="161" y="93"/>
                  <a:pt x="162" y="93"/>
                  <a:pt x="163" y="93"/>
                </a:cubicBezTo>
                <a:cubicBezTo>
                  <a:pt x="160" y="94"/>
                  <a:pt x="165" y="95"/>
                  <a:pt x="166" y="95"/>
                </a:cubicBezTo>
                <a:cubicBezTo>
                  <a:pt x="164" y="95"/>
                  <a:pt x="164" y="96"/>
                  <a:pt x="167" y="96"/>
                </a:cubicBezTo>
                <a:cubicBezTo>
                  <a:pt x="166" y="96"/>
                  <a:pt x="160" y="96"/>
                  <a:pt x="164" y="97"/>
                </a:cubicBezTo>
                <a:cubicBezTo>
                  <a:pt x="161" y="97"/>
                  <a:pt x="170" y="99"/>
                  <a:pt x="171" y="100"/>
                </a:cubicBezTo>
                <a:cubicBezTo>
                  <a:pt x="170" y="99"/>
                  <a:pt x="166" y="100"/>
                  <a:pt x="169" y="101"/>
                </a:cubicBezTo>
                <a:cubicBezTo>
                  <a:pt x="168" y="101"/>
                  <a:pt x="168" y="103"/>
                  <a:pt x="166" y="102"/>
                </a:cubicBezTo>
                <a:cubicBezTo>
                  <a:pt x="169" y="103"/>
                  <a:pt x="170" y="102"/>
                  <a:pt x="172" y="103"/>
                </a:cubicBezTo>
                <a:cubicBezTo>
                  <a:pt x="175" y="103"/>
                  <a:pt x="175" y="105"/>
                  <a:pt x="173" y="105"/>
                </a:cubicBezTo>
                <a:cubicBezTo>
                  <a:pt x="175" y="106"/>
                  <a:pt x="175" y="106"/>
                  <a:pt x="176" y="105"/>
                </a:cubicBezTo>
                <a:cubicBezTo>
                  <a:pt x="174" y="106"/>
                  <a:pt x="174" y="107"/>
                  <a:pt x="172" y="107"/>
                </a:cubicBezTo>
                <a:cubicBezTo>
                  <a:pt x="174" y="108"/>
                  <a:pt x="176" y="108"/>
                  <a:pt x="178" y="108"/>
                </a:cubicBezTo>
                <a:cubicBezTo>
                  <a:pt x="175" y="109"/>
                  <a:pt x="169" y="107"/>
                  <a:pt x="166" y="108"/>
                </a:cubicBezTo>
                <a:cubicBezTo>
                  <a:pt x="169" y="110"/>
                  <a:pt x="172" y="108"/>
                  <a:pt x="175" y="109"/>
                </a:cubicBezTo>
                <a:cubicBezTo>
                  <a:pt x="173" y="109"/>
                  <a:pt x="173" y="111"/>
                  <a:pt x="171" y="111"/>
                </a:cubicBezTo>
                <a:cubicBezTo>
                  <a:pt x="170" y="112"/>
                  <a:pt x="168" y="112"/>
                  <a:pt x="167" y="113"/>
                </a:cubicBezTo>
                <a:cubicBezTo>
                  <a:pt x="173" y="115"/>
                  <a:pt x="174" y="112"/>
                  <a:pt x="178" y="111"/>
                </a:cubicBezTo>
                <a:cubicBezTo>
                  <a:pt x="176" y="113"/>
                  <a:pt x="174" y="114"/>
                  <a:pt x="171" y="114"/>
                </a:cubicBezTo>
                <a:cubicBezTo>
                  <a:pt x="168" y="114"/>
                  <a:pt x="165" y="115"/>
                  <a:pt x="164" y="116"/>
                </a:cubicBezTo>
                <a:cubicBezTo>
                  <a:pt x="166" y="116"/>
                  <a:pt x="167" y="117"/>
                  <a:pt x="168" y="118"/>
                </a:cubicBezTo>
                <a:cubicBezTo>
                  <a:pt x="169" y="119"/>
                  <a:pt x="173" y="120"/>
                  <a:pt x="170" y="118"/>
                </a:cubicBezTo>
                <a:cubicBezTo>
                  <a:pt x="173" y="119"/>
                  <a:pt x="177" y="119"/>
                  <a:pt x="179" y="119"/>
                </a:cubicBezTo>
                <a:cubicBezTo>
                  <a:pt x="180" y="119"/>
                  <a:pt x="181" y="119"/>
                  <a:pt x="182" y="118"/>
                </a:cubicBezTo>
                <a:cubicBezTo>
                  <a:pt x="184" y="117"/>
                  <a:pt x="181" y="117"/>
                  <a:pt x="181" y="116"/>
                </a:cubicBezTo>
                <a:cubicBezTo>
                  <a:pt x="182" y="116"/>
                  <a:pt x="183" y="117"/>
                  <a:pt x="184" y="116"/>
                </a:cubicBezTo>
                <a:cubicBezTo>
                  <a:pt x="181" y="115"/>
                  <a:pt x="189" y="116"/>
                  <a:pt x="186" y="113"/>
                </a:cubicBezTo>
                <a:cubicBezTo>
                  <a:pt x="185" y="112"/>
                  <a:pt x="184" y="112"/>
                  <a:pt x="183" y="110"/>
                </a:cubicBezTo>
                <a:cubicBezTo>
                  <a:pt x="183" y="109"/>
                  <a:pt x="184" y="109"/>
                  <a:pt x="186" y="109"/>
                </a:cubicBezTo>
                <a:cubicBezTo>
                  <a:pt x="181" y="110"/>
                  <a:pt x="187" y="113"/>
                  <a:pt x="188" y="115"/>
                </a:cubicBezTo>
                <a:cubicBezTo>
                  <a:pt x="190" y="114"/>
                  <a:pt x="192" y="113"/>
                  <a:pt x="194" y="113"/>
                </a:cubicBezTo>
                <a:cubicBezTo>
                  <a:pt x="192" y="114"/>
                  <a:pt x="190" y="115"/>
                  <a:pt x="189" y="116"/>
                </a:cubicBezTo>
                <a:cubicBezTo>
                  <a:pt x="192" y="116"/>
                  <a:pt x="195" y="116"/>
                  <a:pt x="198" y="117"/>
                </a:cubicBezTo>
                <a:cubicBezTo>
                  <a:pt x="200" y="117"/>
                  <a:pt x="201" y="115"/>
                  <a:pt x="204" y="116"/>
                </a:cubicBezTo>
                <a:cubicBezTo>
                  <a:pt x="202" y="118"/>
                  <a:pt x="195" y="117"/>
                  <a:pt x="192" y="119"/>
                </a:cubicBezTo>
                <a:cubicBezTo>
                  <a:pt x="197" y="119"/>
                  <a:pt x="201" y="117"/>
                  <a:pt x="207" y="118"/>
                </a:cubicBezTo>
                <a:cubicBezTo>
                  <a:pt x="206" y="119"/>
                  <a:pt x="203" y="118"/>
                  <a:pt x="201" y="118"/>
                </a:cubicBezTo>
                <a:cubicBezTo>
                  <a:pt x="199" y="119"/>
                  <a:pt x="198" y="120"/>
                  <a:pt x="196" y="121"/>
                </a:cubicBezTo>
                <a:cubicBezTo>
                  <a:pt x="200" y="122"/>
                  <a:pt x="202" y="119"/>
                  <a:pt x="204" y="119"/>
                </a:cubicBezTo>
                <a:cubicBezTo>
                  <a:pt x="206" y="120"/>
                  <a:pt x="205" y="121"/>
                  <a:pt x="203" y="120"/>
                </a:cubicBezTo>
                <a:cubicBezTo>
                  <a:pt x="202" y="120"/>
                  <a:pt x="201" y="121"/>
                  <a:pt x="199" y="121"/>
                </a:cubicBezTo>
                <a:cubicBezTo>
                  <a:pt x="202" y="122"/>
                  <a:pt x="205" y="121"/>
                  <a:pt x="208" y="121"/>
                </a:cubicBezTo>
                <a:cubicBezTo>
                  <a:pt x="205" y="122"/>
                  <a:pt x="210" y="122"/>
                  <a:pt x="211" y="122"/>
                </a:cubicBezTo>
                <a:cubicBezTo>
                  <a:pt x="209" y="124"/>
                  <a:pt x="203" y="121"/>
                  <a:pt x="202" y="122"/>
                </a:cubicBezTo>
                <a:cubicBezTo>
                  <a:pt x="204" y="123"/>
                  <a:pt x="206" y="124"/>
                  <a:pt x="208" y="124"/>
                </a:cubicBezTo>
                <a:cubicBezTo>
                  <a:pt x="209" y="124"/>
                  <a:pt x="211" y="124"/>
                  <a:pt x="212" y="124"/>
                </a:cubicBezTo>
                <a:cubicBezTo>
                  <a:pt x="214" y="124"/>
                  <a:pt x="213" y="125"/>
                  <a:pt x="212" y="125"/>
                </a:cubicBezTo>
                <a:cubicBezTo>
                  <a:pt x="209" y="125"/>
                  <a:pt x="208" y="125"/>
                  <a:pt x="207" y="125"/>
                </a:cubicBezTo>
                <a:cubicBezTo>
                  <a:pt x="208" y="126"/>
                  <a:pt x="212" y="126"/>
                  <a:pt x="214" y="126"/>
                </a:cubicBezTo>
                <a:cubicBezTo>
                  <a:pt x="213" y="126"/>
                  <a:pt x="212" y="126"/>
                  <a:pt x="211" y="126"/>
                </a:cubicBezTo>
                <a:cubicBezTo>
                  <a:pt x="212" y="126"/>
                  <a:pt x="213" y="127"/>
                  <a:pt x="213" y="127"/>
                </a:cubicBezTo>
                <a:cubicBezTo>
                  <a:pt x="211" y="127"/>
                  <a:pt x="209" y="127"/>
                  <a:pt x="208" y="127"/>
                </a:cubicBezTo>
                <a:cubicBezTo>
                  <a:pt x="209" y="127"/>
                  <a:pt x="213" y="128"/>
                  <a:pt x="210" y="128"/>
                </a:cubicBezTo>
                <a:cubicBezTo>
                  <a:pt x="212" y="129"/>
                  <a:pt x="214" y="128"/>
                  <a:pt x="215" y="127"/>
                </a:cubicBezTo>
                <a:cubicBezTo>
                  <a:pt x="214" y="128"/>
                  <a:pt x="215" y="128"/>
                  <a:pt x="214" y="129"/>
                </a:cubicBezTo>
                <a:cubicBezTo>
                  <a:pt x="214" y="130"/>
                  <a:pt x="211" y="129"/>
                  <a:pt x="210" y="129"/>
                </a:cubicBezTo>
                <a:cubicBezTo>
                  <a:pt x="205" y="128"/>
                  <a:pt x="202" y="127"/>
                  <a:pt x="198" y="126"/>
                </a:cubicBezTo>
                <a:cubicBezTo>
                  <a:pt x="193" y="124"/>
                  <a:pt x="190" y="126"/>
                  <a:pt x="186" y="125"/>
                </a:cubicBezTo>
                <a:cubicBezTo>
                  <a:pt x="182" y="124"/>
                  <a:pt x="178" y="124"/>
                  <a:pt x="176" y="126"/>
                </a:cubicBezTo>
                <a:cubicBezTo>
                  <a:pt x="179" y="127"/>
                  <a:pt x="182" y="128"/>
                  <a:pt x="185" y="129"/>
                </a:cubicBezTo>
                <a:cubicBezTo>
                  <a:pt x="188" y="129"/>
                  <a:pt x="192" y="129"/>
                  <a:pt x="196" y="131"/>
                </a:cubicBezTo>
                <a:cubicBezTo>
                  <a:pt x="199" y="132"/>
                  <a:pt x="201" y="132"/>
                  <a:pt x="204" y="132"/>
                </a:cubicBezTo>
                <a:cubicBezTo>
                  <a:pt x="205" y="132"/>
                  <a:pt x="206" y="133"/>
                  <a:pt x="207" y="133"/>
                </a:cubicBezTo>
                <a:cubicBezTo>
                  <a:pt x="208" y="132"/>
                  <a:pt x="209" y="131"/>
                  <a:pt x="211" y="132"/>
                </a:cubicBezTo>
                <a:cubicBezTo>
                  <a:pt x="210" y="132"/>
                  <a:pt x="209" y="133"/>
                  <a:pt x="209" y="133"/>
                </a:cubicBezTo>
                <a:cubicBezTo>
                  <a:pt x="212" y="133"/>
                  <a:pt x="215" y="132"/>
                  <a:pt x="218" y="132"/>
                </a:cubicBezTo>
                <a:cubicBezTo>
                  <a:pt x="218" y="133"/>
                  <a:pt x="217" y="133"/>
                  <a:pt x="216" y="133"/>
                </a:cubicBezTo>
                <a:cubicBezTo>
                  <a:pt x="217" y="133"/>
                  <a:pt x="218" y="134"/>
                  <a:pt x="218" y="135"/>
                </a:cubicBezTo>
                <a:cubicBezTo>
                  <a:pt x="216" y="135"/>
                  <a:pt x="214" y="135"/>
                  <a:pt x="214" y="136"/>
                </a:cubicBezTo>
                <a:cubicBezTo>
                  <a:pt x="214" y="135"/>
                  <a:pt x="215" y="136"/>
                  <a:pt x="216" y="136"/>
                </a:cubicBezTo>
                <a:cubicBezTo>
                  <a:pt x="215" y="136"/>
                  <a:pt x="212" y="135"/>
                  <a:pt x="213" y="137"/>
                </a:cubicBezTo>
                <a:cubicBezTo>
                  <a:pt x="214" y="137"/>
                  <a:pt x="216" y="136"/>
                  <a:pt x="218" y="137"/>
                </a:cubicBezTo>
                <a:cubicBezTo>
                  <a:pt x="214" y="137"/>
                  <a:pt x="211" y="138"/>
                  <a:pt x="210" y="140"/>
                </a:cubicBezTo>
                <a:cubicBezTo>
                  <a:pt x="213" y="141"/>
                  <a:pt x="213" y="139"/>
                  <a:pt x="215" y="139"/>
                </a:cubicBezTo>
                <a:cubicBezTo>
                  <a:pt x="216" y="139"/>
                  <a:pt x="217" y="140"/>
                  <a:pt x="218" y="140"/>
                </a:cubicBezTo>
                <a:cubicBezTo>
                  <a:pt x="217" y="141"/>
                  <a:pt x="216" y="140"/>
                  <a:pt x="215" y="141"/>
                </a:cubicBezTo>
                <a:cubicBezTo>
                  <a:pt x="216" y="141"/>
                  <a:pt x="217" y="142"/>
                  <a:pt x="218" y="142"/>
                </a:cubicBezTo>
                <a:cubicBezTo>
                  <a:pt x="217" y="142"/>
                  <a:pt x="216" y="142"/>
                  <a:pt x="216" y="143"/>
                </a:cubicBezTo>
                <a:cubicBezTo>
                  <a:pt x="215" y="141"/>
                  <a:pt x="213" y="141"/>
                  <a:pt x="211" y="142"/>
                </a:cubicBezTo>
                <a:cubicBezTo>
                  <a:pt x="212" y="141"/>
                  <a:pt x="212" y="141"/>
                  <a:pt x="212" y="141"/>
                </a:cubicBezTo>
                <a:cubicBezTo>
                  <a:pt x="210" y="140"/>
                  <a:pt x="210" y="141"/>
                  <a:pt x="210" y="142"/>
                </a:cubicBezTo>
                <a:cubicBezTo>
                  <a:pt x="210" y="143"/>
                  <a:pt x="208" y="143"/>
                  <a:pt x="208" y="144"/>
                </a:cubicBezTo>
                <a:cubicBezTo>
                  <a:pt x="210" y="145"/>
                  <a:pt x="211" y="144"/>
                  <a:pt x="213" y="144"/>
                </a:cubicBezTo>
                <a:cubicBezTo>
                  <a:pt x="212" y="144"/>
                  <a:pt x="210" y="144"/>
                  <a:pt x="212" y="146"/>
                </a:cubicBezTo>
                <a:cubicBezTo>
                  <a:pt x="210" y="145"/>
                  <a:pt x="209" y="146"/>
                  <a:pt x="207" y="146"/>
                </a:cubicBezTo>
                <a:cubicBezTo>
                  <a:pt x="205" y="146"/>
                  <a:pt x="202" y="146"/>
                  <a:pt x="201" y="146"/>
                </a:cubicBezTo>
                <a:cubicBezTo>
                  <a:pt x="201" y="146"/>
                  <a:pt x="202" y="146"/>
                  <a:pt x="203" y="145"/>
                </a:cubicBezTo>
                <a:cubicBezTo>
                  <a:pt x="201" y="146"/>
                  <a:pt x="199" y="145"/>
                  <a:pt x="198" y="146"/>
                </a:cubicBezTo>
                <a:cubicBezTo>
                  <a:pt x="199" y="146"/>
                  <a:pt x="200" y="146"/>
                  <a:pt x="201" y="146"/>
                </a:cubicBezTo>
                <a:cubicBezTo>
                  <a:pt x="199" y="146"/>
                  <a:pt x="197" y="146"/>
                  <a:pt x="196" y="147"/>
                </a:cubicBezTo>
                <a:cubicBezTo>
                  <a:pt x="199" y="147"/>
                  <a:pt x="194" y="148"/>
                  <a:pt x="194" y="148"/>
                </a:cubicBezTo>
                <a:cubicBezTo>
                  <a:pt x="192" y="148"/>
                  <a:pt x="191" y="148"/>
                  <a:pt x="189" y="149"/>
                </a:cubicBezTo>
                <a:cubicBezTo>
                  <a:pt x="191" y="149"/>
                  <a:pt x="193" y="148"/>
                  <a:pt x="195" y="148"/>
                </a:cubicBezTo>
                <a:cubicBezTo>
                  <a:pt x="194" y="148"/>
                  <a:pt x="194" y="149"/>
                  <a:pt x="193" y="149"/>
                </a:cubicBezTo>
                <a:cubicBezTo>
                  <a:pt x="194" y="148"/>
                  <a:pt x="199" y="149"/>
                  <a:pt x="201" y="149"/>
                </a:cubicBezTo>
                <a:cubicBezTo>
                  <a:pt x="203" y="149"/>
                  <a:pt x="207" y="150"/>
                  <a:pt x="208" y="148"/>
                </a:cubicBezTo>
                <a:cubicBezTo>
                  <a:pt x="207" y="148"/>
                  <a:pt x="206" y="148"/>
                  <a:pt x="205" y="147"/>
                </a:cubicBezTo>
                <a:cubicBezTo>
                  <a:pt x="208" y="148"/>
                  <a:pt x="210" y="147"/>
                  <a:pt x="212" y="147"/>
                </a:cubicBezTo>
                <a:cubicBezTo>
                  <a:pt x="211" y="147"/>
                  <a:pt x="210" y="147"/>
                  <a:pt x="209" y="148"/>
                </a:cubicBezTo>
                <a:cubicBezTo>
                  <a:pt x="208" y="148"/>
                  <a:pt x="209" y="149"/>
                  <a:pt x="208" y="149"/>
                </a:cubicBezTo>
                <a:cubicBezTo>
                  <a:pt x="209" y="149"/>
                  <a:pt x="210" y="149"/>
                  <a:pt x="211" y="150"/>
                </a:cubicBezTo>
                <a:cubicBezTo>
                  <a:pt x="209" y="150"/>
                  <a:pt x="208" y="149"/>
                  <a:pt x="207" y="150"/>
                </a:cubicBezTo>
                <a:cubicBezTo>
                  <a:pt x="211" y="150"/>
                  <a:pt x="215" y="152"/>
                  <a:pt x="219" y="152"/>
                </a:cubicBezTo>
                <a:cubicBezTo>
                  <a:pt x="215" y="153"/>
                  <a:pt x="210" y="151"/>
                  <a:pt x="207" y="151"/>
                </a:cubicBezTo>
                <a:cubicBezTo>
                  <a:pt x="205" y="151"/>
                  <a:pt x="203" y="151"/>
                  <a:pt x="201" y="151"/>
                </a:cubicBezTo>
                <a:cubicBezTo>
                  <a:pt x="199" y="151"/>
                  <a:pt x="196" y="149"/>
                  <a:pt x="194" y="150"/>
                </a:cubicBezTo>
                <a:cubicBezTo>
                  <a:pt x="195" y="150"/>
                  <a:pt x="196" y="150"/>
                  <a:pt x="197" y="151"/>
                </a:cubicBezTo>
                <a:cubicBezTo>
                  <a:pt x="194" y="150"/>
                  <a:pt x="190" y="149"/>
                  <a:pt x="188" y="150"/>
                </a:cubicBezTo>
                <a:cubicBezTo>
                  <a:pt x="190" y="150"/>
                  <a:pt x="190" y="150"/>
                  <a:pt x="192" y="151"/>
                </a:cubicBezTo>
                <a:cubicBezTo>
                  <a:pt x="195" y="152"/>
                  <a:pt x="197" y="152"/>
                  <a:pt x="200" y="152"/>
                </a:cubicBezTo>
                <a:cubicBezTo>
                  <a:pt x="197" y="153"/>
                  <a:pt x="192" y="151"/>
                  <a:pt x="189" y="151"/>
                </a:cubicBezTo>
                <a:cubicBezTo>
                  <a:pt x="190" y="151"/>
                  <a:pt x="191" y="152"/>
                  <a:pt x="192" y="151"/>
                </a:cubicBezTo>
                <a:cubicBezTo>
                  <a:pt x="191" y="152"/>
                  <a:pt x="190" y="152"/>
                  <a:pt x="189" y="152"/>
                </a:cubicBezTo>
                <a:cubicBezTo>
                  <a:pt x="192" y="152"/>
                  <a:pt x="189" y="153"/>
                  <a:pt x="188" y="152"/>
                </a:cubicBezTo>
                <a:cubicBezTo>
                  <a:pt x="192" y="155"/>
                  <a:pt x="183" y="152"/>
                  <a:pt x="186" y="154"/>
                </a:cubicBezTo>
                <a:cubicBezTo>
                  <a:pt x="184" y="153"/>
                  <a:pt x="184" y="154"/>
                  <a:pt x="185" y="155"/>
                </a:cubicBezTo>
                <a:cubicBezTo>
                  <a:pt x="186" y="154"/>
                  <a:pt x="186" y="154"/>
                  <a:pt x="186" y="154"/>
                </a:cubicBezTo>
                <a:cubicBezTo>
                  <a:pt x="188" y="155"/>
                  <a:pt x="183" y="154"/>
                  <a:pt x="185" y="156"/>
                </a:cubicBezTo>
                <a:cubicBezTo>
                  <a:pt x="189" y="156"/>
                  <a:pt x="190" y="154"/>
                  <a:pt x="193" y="154"/>
                </a:cubicBezTo>
                <a:cubicBezTo>
                  <a:pt x="197" y="153"/>
                  <a:pt x="201" y="152"/>
                  <a:pt x="205" y="152"/>
                </a:cubicBezTo>
                <a:cubicBezTo>
                  <a:pt x="203" y="153"/>
                  <a:pt x="200" y="152"/>
                  <a:pt x="198" y="153"/>
                </a:cubicBezTo>
                <a:cubicBezTo>
                  <a:pt x="200" y="154"/>
                  <a:pt x="202" y="154"/>
                  <a:pt x="204" y="153"/>
                </a:cubicBezTo>
                <a:cubicBezTo>
                  <a:pt x="201" y="154"/>
                  <a:pt x="207" y="154"/>
                  <a:pt x="207" y="153"/>
                </a:cubicBezTo>
                <a:cubicBezTo>
                  <a:pt x="207" y="153"/>
                  <a:pt x="206" y="153"/>
                  <a:pt x="206" y="152"/>
                </a:cubicBezTo>
                <a:cubicBezTo>
                  <a:pt x="207" y="152"/>
                  <a:pt x="208" y="151"/>
                  <a:pt x="211" y="152"/>
                </a:cubicBezTo>
                <a:cubicBezTo>
                  <a:pt x="210" y="152"/>
                  <a:pt x="208" y="152"/>
                  <a:pt x="207" y="153"/>
                </a:cubicBezTo>
                <a:cubicBezTo>
                  <a:pt x="209" y="154"/>
                  <a:pt x="212" y="154"/>
                  <a:pt x="213" y="153"/>
                </a:cubicBezTo>
                <a:cubicBezTo>
                  <a:pt x="210" y="153"/>
                  <a:pt x="213" y="152"/>
                  <a:pt x="213" y="152"/>
                </a:cubicBezTo>
                <a:cubicBezTo>
                  <a:pt x="214" y="152"/>
                  <a:pt x="216" y="153"/>
                  <a:pt x="217" y="153"/>
                </a:cubicBezTo>
                <a:cubicBezTo>
                  <a:pt x="214" y="154"/>
                  <a:pt x="211" y="154"/>
                  <a:pt x="208" y="154"/>
                </a:cubicBezTo>
                <a:cubicBezTo>
                  <a:pt x="212" y="156"/>
                  <a:pt x="214" y="154"/>
                  <a:pt x="217" y="154"/>
                </a:cubicBezTo>
                <a:cubicBezTo>
                  <a:pt x="216" y="155"/>
                  <a:pt x="214" y="155"/>
                  <a:pt x="212" y="155"/>
                </a:cubicBezTo>
                <a:cubicBezTo>
                  <a:pt x="214" y="156"/>
                  <a:pt x="216" y="156"/>
                  <a:pt x="219" y="156"/>
                </a:cubicBezTo>
                <a:cubicBezTo>
                  <a:pt x="215" y="157"/>
                  <a:pt x="211" y="155"/>
                  <a:pt x="207" y="155"/>
                </a:cubicBezTo>
                <a:cubicBezTo>
                  <a:pt x="203" y="154"/>
                  <a:pt x="198" y="154"/>
                  <a:pt x="194" y="154"/>
                </a:cubicBezTo>
                <a:cubicBezTo>
                  <a:pt x="198" y="154"/>
                  <a:pt x="191" y="154"/>
                  <a:pt x="191" y="155"/>
                </a:cubicBezTo>
                <a:cubicBezTo>
                  <a:pt x="194" y="154"/>
                  <a:pt x="191" y="155"/>
                  <a:pt x="190" y="155"/>
                </a:cubicBezTo>
                <a:cubicBezTo>
                  <a:pt x="189" y="155"/>
                  <a:pt x="188" y="156"/>
                  <a:pt x="187" y="156"/>
                </a:cubicBezTo>
                <a:cubicBezTo>
                  <a:pt x="185" y="156"/>
                  <a:pt x="182" y="157"/>
                  <a:pt x="184" y="159"/>
                </a:cubicBezTo>
                <a:cubicBezTo>
                  <a:pt x="186" y="159"/>
                  <a:pt x="187" y="158"/>
                  <a:pt x="188" y="158"/>
                </a:cubicBezTo>
                <a:cubicBezTo>
                  <a:pt x="190" y="158"/>
                  <a:pt x="193" y="158"/>
                  <a:pt x="194" y="158"/>
                </a:cubicBezTo>
                <a:cubicBezTo>
                  <a:pt x="199" y="157"/>
                  <a:pt x="205" y="158"/>
                  <a:pt x="209" y="157"/>
                </a:cubicBezTo>
                <a:cubicBezTo>
                  <a:pt x="208" y="157"/>
                  <a:pt x="207" y="157"/>
                  <a:pt x="206" y="158"/>
                </a:cubicBezTo>
                <a:cubicBezTo>
                  <a:pt x="210" y="161"/>
                  <a:pt x="212" y="158"/>
                  <a:pt x="216" y="159"/>
                </a:cubicBezTo>
                <a:cubicBezTo>
                  <a:pt x="214" y="159"/>
                  <a:pt x="210" y="161"/>
                  <a:pt x="208" y="160"/>
                </a:cubicBezTo>
                <a:cubicBezTo>
                  <a:pt x="205" y="158"/>
                  <a:pt x="205" y="158"/>
                  <a:pt x="202" y="158"/>
                </a:cubicBezTo>
                <a:cubicBezTo>
                  <a:pt x="199" y="158"/>
                  <a:pt x="196" y="158"/>
                  <a:pt x="194" y="158"/>
                </a:cubicBezTo>
                <a:cubicBezTo>
                  <a:pt x="192" y="158"/>
                  <a:pt x="191" y="158"/>
                  <a:pt x="189" y="159"/>
                </a:cubicBezTo>
                <a:cubicBezTo>
                  <a:pt x="189" y="159"/>
                  <a:pt x="184" y="159"/>
                  <a:pt x="187" y="159"/>
                </a:cubicBezTo>
                <a:cubicBezTo>
                  <a:pt x="186" y="159"/>
                  <a:pt x="184" y="159"/>
                  <a:pt x="183" y="160"/>
                </a:cubicBezTo>
                <a:cubicBezTo>
                  <a:pt x="185" y="160"/>
                  <a:pt x="187" y="160"/>
                  <a:pt x="188" y="160"/>
                </a:cubicBezTo>
                <a:cubicBezTo>
                  <a:pt x="187" y="160"/>
                  <a:pt x="186" y="160"/>
                  <a:pt x="185" y="160"/>
                </a:cubicBezTo>
                <a:cubicBezTo>
                  <a:pt x="186" y="161"/>
                  <a:pt x="187" y="161"/>
                  <a:pt x="189" y="161"/>
                </a:cubicBezTo>
                <a:cubicBezTo>
                  <a:pt x="187" y="161"/>
                  <a:pt x="186" y="161"/>
                  <a:pt x="184" y="161"/>
                </a:cubicBezTo>
                <a:cubicBezTo>
                  <a:pt x="187" y="162"/>
                  <a:pt x="190" y="162"/>
                  <a:pt x="193" y="162"/>
                </a:cubicBezTo>
                <a:cubicBezTo>
                  <a:pt x="191" y="162"/>
                  <a:pt x="188" y="162"/>
                  <a:pt x="187" y="163"/>
                </a:cubicBezTo>
                <a:cubicBezTo>
                  <a:pt x="189" y="163"/>
                  <a:pt x="195" y="160"/>
                  <a:pt x="198" y="162"/>
                </a:cubicBezTo>
                <a:cubicBezTo>
                  <a:pt x="197" y="162"/>
                  <a:pt x="197" y="162"/>
                  <a:pt x="199" y="163"/>
                </a:cubicBezTo>
                <a:cubicBezTo>
                  <a:pt x="198" y="163"/>
                  <a:pt x="196" y="163"/>
                  <a:pt x="195" y="162"/>
                </a:cubicBezTo>
                <a:cubicBezTo>
                  <a:pt x="194" y="162"/>
                  <a:pt x="193" y="163"/>
                  <a:pt x="191" y="163"/>
                </a:cubicBezTo>
                <a:cubicBezTo>
                  <a:pt x="192" y="163"/>
                  <a:pt x="193" y="163"/>
                  <a:pt x="194" y="163"/>
                </a:cubicBezTo>
                <a:cubicBezTo>
                  <a:pt x="193" y="164"/>
                  <a:pt x="192" y="163"/>
                  <a:pt x="191" y="164"/>
                </a:cubicBezTo>
                <a:cubicBezTo>
                  <a:pt x="192" y="164"/>
                  <a:pt x="193" y="164"/>
                  <a:pt x="195" y="164"/>
                </a:cubicBezTo>
                <a:cubicBezTo>
                  <a:pt x="193" y="164"/>
                  <a:pt x="190" y="164"/>
                  <a:pt x="188" y="164"/>
                </a:cubicBezTo>
                <a:cubicBezTo>
                  <a:pt x="190" y="166"/>
                  <a:pt x="195" y="166"/>
                  <a:pt x="197" y="165"/>
                </a:cubicBezTo>
                <a:cubicBezTo>
                  <a:pt x="196" y="166"/>
                  <a:pt x="191" y="166"/>
                  <a:pt x="189" y="166"/>
                </a:cubicBezTo>
                <a:cubicBezTo>
                  <a:pt x="192" y="166"/>
                  <a:pt x="188" y="166"/>
                  <a:pt x="187" y="166"/>
                </a:cubicBezTo>
                <a:cubicBezTo>
                  <a:pt x="186" y="166"/>
                  <a:pt x="186" y="167"/>
                  <a:pt x="185" y="167"/>
                </a:cubicBezTo>
                <a:cubicBezTo>
                  <a:pt x="184" y="168"/>
                  <a:pt x="190" y="168"/>
                  <a:pt x="191" y="168"/>
                </a:cubicBezTo>
                <a:cubicBezTo>
                  <a:pt x="189" y="168"/>
                  <a:pt x="187" y="168"/>
                  <a:pt x="186" y="169"/>
                </a:cubicBezTo>
                <a:cubicBezTo>
                  <a:pt x="189" y="170"/>
                  <a:pt x="192" y="169"/>
                  <a:pt x="194" y="168"/>
                </a:cubicBezTo>
                <a:cubicBezTo>
                  <a:pt x="196" y="167"/>
                  <a:pt x="199" y="167"/>
                  <a:pt x="201" y="165"/>
                </a:cubicBezTo>
                <a:cubicBezTo>
                  <a:pt x="202" y="164"/>
                  <a:pt x="205" y="163"/>
                  <a:pt x="207" y="162"/>
                </a:cubicBezTo>
                <a:cubicBezTo>
                  <a:pt x="210" y="161"/>
                  <a:pt x="214" y="161"/>
                  <a:pt x="217" y="160"/>
                </a:cubicBezTo>
                <a:cubicBezTo>
                  <a:pt x="217" y="161"/>
                  <a:pt x="216" y="161"/>
                  <a:pt x="215" y="161"/>
                </a:cubicBezTo>
                <a:cubicBezTo>
                  <a:pt x="217" y="161"/>
                  <a:pt x="218" y="161"/>
                  <a:pt x="219" y="161"/>
                </a:cubicBezTo>
                <a:cubicBezTo>
                  <a:pt x="219" y="161"/>
                  <a:pt x="217" y="161"/>
                  <a:pt x="216" y="161"/>
                </a:cubicBezTo>
                <a:cubicBezTo>
                  <a:pt x="214" y="161"/>
                  <a:pt x="213" y="161"/>
                  <a:pt x="211" y="162"/>
                </a:cubicBezTo>
                <a:cubicBezTo>
                  <a:pt x="213" y="163"/>
                  <a:pt x="215" y="163"/>
                  <a:pt x="216" y="162"/>
                </a:cubicBezTo>
                <a:cubicBezTo>
                  <a:pt x="214" y="163"/>
                  <a:pt x="210" y="162"/>
                  <a:pt x="208" y="163"/>
                </a:cubicBezTo>
                <a:cubicBezTo>
                  <a:pt x="205" y="163"/>
                  <a:pt x="203" y="164"/>
                  <a:pt x="201" y="165"/>
                </a:cubicBezTo>
                <a:cubicBezTo>
                  <a:pt x="200" y="167"/>
                  <a:pt x="196" y="166"/>
                  <a:pt x="195" y="168"/>
                </a:cubicBezTo>
                <a:cubicBezTo>
                  <a:pt x="193" y="169"/>
                  <a:pt x="190" y="169"/>
                  <a:pt x="188" y="170"/>
                </a:cubicBezTo>
                <a:cubicBezTo>
                  <a:pt x="188" y="170"/>
                  <a:pt x="189" y="170"/>
                  <a:pt x="190" y="171"/>
                </a:cubicBezTo>
                <a:cubicBezTo>
                  <a:pt x="190" y="171"/>
                  <a:pt x="189" y="171"/>
                  <a:pt x="188" y="171"/>
                </a:cubicBezTo>
                <a:cubicBezTo>
                  <a:pt x="190" y="172"/>
                  <a:pt x="191" y="171"/>
                  <a:pt x="193" y="171"/>
                </a:cubicBezTo>
                <a:cubicBezTo>
                  <a:pt x="192" y="171"/>
                  <a:pt x="191" y="171"/>
                  <a:pt x="190" y="172"/>
                </a:cubicBezTo>
                <a:cubicBezTo>
                  <a:pt x="193" y="173"/>
                  <a:pt x="194" y="171"/>
                  <a:pt x="196" y="171"/>
                </a:cubicBezTo>
                <a:cubicBezTo>
                  <a:pt x="198" y="171"/>
                  <a:pt x="197" y="172"/>
                  <a:pt x="199" y="171"/>
                </a:cubicBezTo>
                <a:cubicBezTo>
                  <a:pt x="200" y="171"/>
                  <a:pt x="202" y="170"/>
                  <a:pt x="203" y="170"/>
                </a:cubicBezTo>
                <a:cubicBezTo>
                  <a:pt x="204" y="172"/>
                  <a:pt x="202" y="171"/>
                  <a:pt x="201" y="171"/>
                </a:cubicBezTo>
                <a:cubicBezTo>
                  <a:pt x="200" y="171"/>
                  <a:pt x="199" y="172"/>
                  <a:pt x="199" y="172"/>
                </a:cubicBezTo>
                <a:cubicBezTo>
                  <a:pt x="196" y="172"/>
                  <a:pt x="196" y="172"/>
                  <a:pt x="196" y="172"/>
                </a:cubicBezTo>
                <a:cubicBezTo>
                  <a:pt x="193" y="172"/>
                  <a:pt x="192" y="172"/>
                  <a:pt x="190" y="173"/>
                </a:cubicBezTo>
                <a:cubicBezTo>
                  <a:pt x="191" y="173"/>
                  <a:pt x="192" y="173"/>
                  <a:pt x="193" y="173"/>
                </a:cubicBezTo>
                <a:cubicBezTo>
                  <a:pt x="192" y="173"/>
                  <a:pt x="191" y="173"/>
                  <a:pt x="190" y="173"/>
                </a:cubicBezTo>
                <a:cubicBezTo>
                  <a:pt x="193" y="174"/>
                  <a:pt x="194" y="174"/>
                  <a:pt x="195" y="173"/>
                </a:cubicBezTo>
                <a:cubicBezTo>
                  <a:pt x="195" y="173"/>
                  <a:pt x="195" y="174"/>
                  <a:pt x="194" y="174"/>
                </a:cubicBezTo>
                <a:cubicBezTo>
                  <a:pt x="197" y="174"/>
                  <a:pt x="194" y="175"/>
                  <a:pt x="194" y="175"/>
                </a:cubicBezTo>
                <a:cubicBezTo>
                  <a:pt x="196" y="176"/>
                  <a:pt x="196" y="175"/>
                  <a:pt x="197" y="174"/>
                </a:cubicBezTo>
                <a:cubicBezTo>
                  <a:pt x="197" y="175"/>
                  <a:pt x="196" y="175"/>
                  <a:pt x="196" y="176"/>
                </a:cubicBezTo>
                <a:cubicBezTo>
                  <a:pt x="197" y="175"/>
                  <a:pt x="197" y="176"/>
                  <a:pt x="197" y="176"/>
                </a:cubicBezTo>
                <a:cubicBezTo>
                  <a:pt x="197" y="176"/>
                  <a:pt x="198" y="176"/>
                  <a:pt x="199" y="176"/>
                </a:cubicBezTo>
                <a:cubicBezTo>
                  <a:pt x="200" y="176"/>
                  <a:pt x="201" y="175"/>
                  <a:pt x="202" y="175"/>
                </a:cubicBezTo>
                <a:cubicBezTo>
                  <a:pt x="203" y="174"/>
                  <a:pt x="205" y="173"/>
                  <a:pt x="207" y="173"/>
                </a:cubicBezTo>
                <a:cubicBezTo>
                  <a:pt x="209" y="173"/>
                  <a:pt x="212" y="174"/>
                  <a:pt x="214" y="173"/>
                </a:cubicBezTo>
                <a:cubicBezTo>
                  <a:pt x="213" y="174"/>
                  <a:pt x="214" y="174"/>
                  <a:pt x="215" y="174"/>
                </a:cubicBezTo>
                <a:cubicBezTo>
                  <a:pt x="211" y="174"/>
                  <a:pt x="205" y="172"/>
                  <a:pt x="203" y="174"/>
                </a:cubicBezTo>
                <a:cubicBezTo>
                  <a:pt x="202" y="175"/>
                  <a:pt x="201" y="175"/>
                  <a:pt x="200" y="176"/>
                </a:cubicBezTo>
                <a:cubicBezTo>
                  <a:pt x="199" y="176"/>
                  <a:pt x="198" y="177"/>
                  <a:pt x="197" y="177"/>
                </a:cubicBezTo>
                <a:cubicBezTo>
                  <a:pt x="197" y="177"/>
                  <a:pt x="197" y="178"/>
                  <a:pt x="197" y="179"/>
                </a:cubicBezTo>
                <a:cubicBezTo>
                  <a:pt x="197" y="178"/>
                  <a:pt x="198" y="177"/>
                  <a:pt x="199" y="178"/>
                </a:cubicBezTo>
                <a:cubicBezTo>
                  <a:pt x="199" y="179"/>
                  <a:pt x="199" y="179"/>
                  <a:pt x="199" y="179"/>
                </a:cubicBezTo>
                <a:cubicBezTo>
                  <a:pt x="200" y="178"/>
                  <a:pt x="200" y="178"/>
                  <a:pt x="201" y="178"/>
                </a:cubicBezTo>
                <a:cubicBezTo>
                  <a:pt x="200" y="178"/>
                  <a:pt x="199" y="179"/>
                  <a:pt x="201" y="181"/>
                </a:cubicBezTo>
                <a:cubicBezTo>
                  <a:pt x="200" y="181"/>
                  <a:pt x="200" y="181"/>
                  <a:pt x="200" y="182"/>
                </a:cubicBezTo>
                <a:cubicBezTo>
                  <a:pt x="200" y="183"/>
                  <a:pt x="203" y="182"/>
                  <a:pt x="201" y="183"/>
                </a:cubicBezTo>
                <a:cubicBezTo>
                  <a:pt x="202" y="182"/>
                  <a:pt x="203" y="180"/>
                  <a:pt x="206" y="181"/>
                </a:cubicBezTo>
                <a:cubicBezTo>
                  <a:pt x="205" y="182"/>
                  <a:pt x="205" y="182"/>
                  <a:pt x="205" y="182"/>
                </a:cubicBezTo>
                <a:cubicBezTo>
                  <a:pt x="206" y="181"/>
                  <a:pt x="207" y="181"/>
                  <a:pt x="208" y="181"/>
                </a:cubicBezTo>
                <a:cubicBezTo>
                  <a:pt x="206" y="181"/>
                  <a:pt x="202" y="182"/>
                  <a:pt x="201" y="183"/>
                </a:cubicBezTo>
                <a:cubicBezTo>
                  <a:pt x="200" y="184"/>
                  <a:pt x="201" y="187"/>
                  <a:pt x="202" y="188"/>
                </a:cubicBezTo>
                <a:cubicBezTo>
                  <a:pt x="206" y="188"/>
                  <a:pt x="205" y="182"/>
                  <a:pt x="210" y="183"/>
                </a:cubicBezTo>
                <a:cubicBezTo>
                  <a:pt x="210" y="183"/>
                  <a:pt x="209" y="184"/>
                  <a:pt x="209" y="184"/>
                </a:cubicBezTo>
                <a:cubicBezTo>
                  <a:pt x="211" y="184"/>
                  <a:pt x="214" y="183"/>
                  <a:pt x="214" y="181"/>
                </a:cubicBezTo>
                <a:cubicBezTo>
                  <a:pt x="214" y="181"/>
                  <a:pt x="213" y="180"/>
                  <a:pt x="213" y="180"/>
                </a:cubicBezTo>
                <a:cubicBezTo>
                  <a:pt x="212" y="181"/>
                  <a:pt x="211" y="179"/>
                  <a:pt x="211" y="178"/>
                </a:cubicBezTo>
                <a:cubicBezTo>
                  <a:pt x="212" y="179"/>
                  <a:pt x="213" y="179"/>
                  <a:pt x="214" y="179"/>
                </a:cubicBezTo>
                <a:cubicBezTo>
                  <a:pt x="212" y="179"/>
                  <a:pt x="213" y="181"/>
                  <a:pt x="214" y="182"/>
                </a:cubicBezTo>
                <a:cubicBezTo>
                  <a:pt x="217" y="184"/>
                  <a:pt x="219" y="182"/>
                  <a:pt x="220" y="182"/>
                </a:cubicBezTo>
                <a:cubicBezTo>
                  <a:pt x="220" y="182"/>
                  <a:pt x="218" y="184"/>
                  <a:pt x="220" y="183"/>
                </a:cubicBezTo>
                <a:cubicBezTo>
                  <a:pt x="218" y="185"/>
                  <a:pt x="223" y="185"/>
                  <a:pt x="224" y="187"/>
                </a:cubicBezTo>
                <a:cubicBezTo>
                  <a:pt x="222" y="186"/>
                  <a:pt x="220" y="186"/>
                  <a:pt x="219" y="185"/>
                </a:cubicBezTo>
                <a:cubicBezTo>
                  <a:pt x="217" y="184"/>
                  <a:pt x="217" y="183"/>
                  <a:pt x="215" y="183"/>
                </a:cubicBezTo>
                <a:cubicBezTo>
                  <a:pt x="218" y="184"/>
                  <a:pt x="213" y="184"/>
                  <a:pt x="212" y="184"/>
                </a:cubicBezTo>
                <a:cubicBezTo>
                  <a:pt x="213" y="184"/>
                  <a:pt x="214" y="185"/>
                  <a:pt x="215" y="185"/>
                </a:cubicBezTo>
                <a:cubicBezTo>
                  <a:pt x="213" y="185"/>
                  <a:pt x="217" y="186"/>
                  <a:pt x="218" y="185"/>
                </a:cubicBezTo>
                <a:cubicBezTo>
                  <a:pt x="218" y="187"/>
                  <a:pt x="216" y="186"/>
                  <a:pt x="214" y="186"/>
                </a:cubicBezTo>
                <a:cubicBezTo>
                  <a:pt x="213" y="186"/>
                  <a:pt x="209" y="187"/>
                  <a:pt x="212" y="188"/>
                </a:cubicBezTo>
                <a:cubicBezTo>
                  <a:pt x="211" y="189"/>
                  <a:pt x="207" y="188"/>
                  <a:pt x="204" y="188"/>
                </a:cubicBezTo>
                <a:cubicBezTo>
                  <a:pt x="205" y="188"/>
                  <a:pt x="206" y="188"/>
                  <a:pt x="207" y="188"/>
                </a:cubicBezTo>
                <a:cubicBezTo>
                  <a:pt x="206" y="188"/>
                  <a:pt x="205" y="189"/>
                  <a:pt x="205" y="189"/>
                </a:cubicBezTo>
                <a:cubicBezTo>
                  <a:pt x="209" y="190"/>
                  <a:pt x="215" y="188"/>
                  <a:pt x="217" y="187"/>
                </a:cubicBezTo>
                <a:cubicBezTo>
                  <a:pt x="216" y="187"/>
                  <a:pt x="216" y="188"/>
                  <a:pt x="215" y="188"/>
                </a:cubicBezTo>
                <a:cubicBezTo>
                  <a:pt x="216" y="188"/>
                  <a:pt x="218" y="187"/>
                  <a:pt x="220" y="189"/>
                </a:cubicBezTo>
                <a:cubicBezTo>
                  <a:pt x="218" y="188"/>
                  <a:pt x="214" y="188"/>
                  <a:pt x="213" y="189"/>
                </a:cubicBezTo>
                <a:cubicBezTo>
                  <a:pt x="211" y="189"/>
                  <a:pt x="208" y="190"/>
                  <a:pt x="205" y="190"/>
                </a:cubicBezTo>
                <a:cubicBezTo>
                  <a:pt x="207" y="190"/>
                  <a:pt x="208" y="190"/>
                  <a:pt x="207" y="191"/>
                </a:cubicBezTo>
                <a:cubicBezTo>
                  <a:pt x="209" y="192"/>
                  <a:pt x="210" y="191"/>
                  <a:pt x="211" y="191"/>
                </a:cubicBezTo>
                <a:cubicBezTo>
                  <a:pt x="210" y="191"/>
                  <a:pt x="210" y="192"/>
                  <a:pt x="209" y="192"/>
                </a:cubicBezTo>
                <a:cubicBezTo>
                  <a:pt x="208" y="192"/>
                  <a:pt x="203" y="193"/>
                  <a:pt x="207" y="193"/>
                </a:cubicBezTo>
                <a:cubicBezTo>
                  <a:pt x="204" y="193"/>
                  <a:pt x="208" y="194"/>
                  <a:pt x="209" y="195"/>
                </a:cubicBezTo>
                <a:cubicBezTo>
                  <a:pt x="208" y="193"/>
                  <a:pt x="213" y="193"/>
                  <a:pt x="215" y="193"/>
                </a:cubicBezTo>
                <a:cubicBezTo>
                  <a:pt x="213" y="194"/>
                  <a:pt x="209" y="193"/>
                  <a:pt x="210" y="194"/>
                </a:cubicBezTo>
                <a:cubicBezTo>
                  <a:pt x="211" y="194"/>
                  <a:pt x="212" y="194"/>
                  <a:pt x="213" y="194"/>
                </a:cubicBezTo>
                <a:cubicBezTo>
                  <a:pt x="212" y="195"/>
                  <a:pt x="210" y="195"/>
                  <a:pt x="209" y="195"/>
                </a:cubicBezTo>
                <a:cubicBezTo>
                  <a:pt x="210" y="195"/>
                  <a:pt x="211" y="196"/>
                  <a:pt x="213" y="196"/>
                </a:cubicBezTo>
                <a:cubicBezTo>
                  <a:pt x="214" y="196"/>
                  <a:pt x="215" y="196"/>
                  <a:pt x="216" y="196"/>
                </a:cubicBezTo>
                <a:cubicBezTo>
                  <a:pt x="215" y="196"/>
                  <a:pt x="211" y="195"/>
                  <a:pt x="210" y="197"/>
                </a:cubicBezTo>
                <a:cubicBezTo>
                  <a:pt x="209" y="197"/>
                  <a:pt x="212" y="198"/>
                  <a:pt x="212" y="197"/>
                </a:cubicBezTo>
                <a:cubicBezTo>
                  <a:pt x="210" y="198"/>
                  <a:pt x="214" y="197"/>
                  <a:pt x="214" y="197"/>
                </a:cubicBezTo>
                <a:cubicBezTo>
                  <a:pt x="216" y="197"/>
                  <a:pt x="217" y="197"/>
                  <a:pt x="219" y="197"/>
                </a:cubicBezTo>
                <a:cubicBezTo>
                  <a:pt x="218" y="198"/>
                  <a:pt x="215" y="198"/>
                  <a:pt x="215" y="199"/>
                </a:cubicBezTo>
                <a:cubicBezTo>
                  <a:pt x="215" y="200"/>
                  <a:pt x="217" y="200"/>
                  <a:pt x="218" y="199"/>
                </a:cubicBezTo>
                <a:cubicBezTo>
                  <a:pt x="217" y="200"/>
                  <a:pt x="217" y="201"/>
                  <a:pt x="217" y="201"/>
                </a:cubicBezTo>
                <a:cubicBezTo>
                  <a:pt x="218" y="201"/>
                  <a:pt x="218" y="200"/>
                  <a:pt x="220" y="200"/>
                </a:cubicBezTo>
                <a:cubicBezTo>
                  <a:pt x="219" y="200"/>
                  <a:pt x="218" y="201"/>
                  <a:pt x="217" y="202"/>
                </a:cubicBezTo>
                <a:cubicBezTo>
                  <a:pt x="219" y="202"/>
                  <a:pt x="220" y="201"/>
                  <a:pt x="221" y="201"/>
                </a:cubicBezTo>
                <a:cubicBezTo>
                  <a:pt x="220" y="202"/>
                  <a:pt x="218" y="202"/>
                  <a:pt x="217" y="204"/>
                </a:cubicBezTo>
                <a:cubicBezTo>
                  <a:pt x="217" y="206"/>
                  <a:pt x="225" y="207"/>
                  <a:pt x="226" y="207"/>
                </a:cubicBezTo>
                <a:cubicBezTo>
                  <a:pt x="225" y="207"/>
                  <a:pt x="224" y="207"/>
                  <a:pt x="224" y="208"/>
                </a:cubicBezTo>
                <a:cubicBezTo>
                  <a:pt x="225" y="208"/>
                  <a:pt x="226" y="208"/>
                  <a:pt x="227" y="208"/>
                </a:cubicBezTo>
                <a:cubicBezTo>
                  <a:pt x="226" y="209"/>
                  <a:pt x="224" y="208"/>
                  <a:pt x="223" y="208"/>
                </a:cubicBezTo>
                <a:cubicBezTo>
                  <a:pt x="225" y="209"/>
                  <a:pt x="225" y="209"/>
                  <a:pt x="224" y="209"/>
                </a:cubicBezTo>
                <a:cubicBezTo>
                  <a:pt x="225" y="209"/>
                  <a:pt x="226" y="209"/>
                  <a:pt x="227" y="209"/>
                </a:cubicBezTo>
                <a:cubicBezTo>
                  <a:pt x="228" y="209"/>
                  <a:pt x="228" y="208"/>
                  <a:pt x="229" y="207"/>
                </a:cubicBezTo>
                <a:cubicBezTo>
                  <a:pt x="230" y="208"/>
                  <a:pt x="230" y="209"/>
                  <a:pt x="231" y="209"/>
                </a:cubicBezTo>
                <a:cubicBezTo>
                  <a:pt x="230" y="209"/>
                  <a:pt x="229" y="209"/>
                  <a:pt x="228" y="209"/>
                </a:cubicBezTo>
                <a:cubicBezTo>
                  <a:pt x="227" y="210"/>
                  <a:pt x="225" y="212"/>
                  <a:pt x="227" y="211"/>
                </a:cubicBezTo>
                <a:cubicBezTo>
                  <a:pt x="227" y="212"/>
                  <a:pt x="227" y="212"/>
                  <a:pt x="227" y="212"/>
                </a:cubicBezTo>
                <a:cubicBezTo>
                  <a:pt x="229" y="212"/>
                  <a:pt x="228" y="209"/>
                  <a:pt x="231" y="210"/>
                </a:cubicBezTo>
                <a:cubicBezTo>
                  <a:pt x="230" y="210"/>
                  <a:pt x="228" y="211"/>
                  <a:pt x="229" y="212"/>
                </a:cubicBezTo>
                <a:cubicBezTo>
                  <a:pt x="229" y="212"/>
                  <a:pt x="230" y="212"/>
                  <a:pt x="231" y="211"/>
                </a:cubicBezTo>
                <a:cubicBezTo>
                  <a:pt x="230" y="212"/>
                  <a:pt x="230" y="212"/>
                  <a:pt x="229" y="213"/>
                </a:cubicBezTo>
                <a:cubicBezTo>
                  <a:pt x="231" y="213"/>
                  <a:pt x="232" y="213"/>
                  <a:pt x="233" y="213"/>
                </a:cubicBezTo>
                <a:cubicBezTo>
                  <a:pt x="231" y="213"/>
                  <a:pt x="228" y="213"/>
                  <a:pt x="228" y="214"/>
                </a:cubicBezTo>
                <a:cubicBezTo>
                  <a:pt x="231" y="215"/>
                  <a:pt x="233" y="213"/>
                  <a:pt x="236" y="213"/>
                </a:cubicBezTo>
                <a:cubicBezTo>
                  <a:pt x="234" y="214"/>
                  <a:pt x="235" y="214"/>
                  <a:pt x="236" y="214"/>
                </a:cubicBezTo>
                <a:cubicBezTo>
                  <a:pt x="234" y="214"/>
                  <a:pt x="231" y="214"/>
                  <a:pt x="230" y="215"/>
                </a:cubicBezTo>
                <a:cubicBezTo>
                  <a:pt x="231" y="214"/>
                  <a:pt x="234" y="215"/>
                  <a:pt x="236" y="216"/>
                </a:cubicBezTo>
                <a:cubicBezTo>
                  <a:pt x="235" y="216"/>
                  <a:pt x="235" y="216"/>
                  <a:pt x="234" y="216"/>
                </a:cubicBezTo>
                <a:cubicBezTo>
                  <a:pt x="234" y="217"/>
                  <a:pt x="236" y="217"/>
                  <a:pt x="236" y="217"/>
                </a:cubicBezTo>
                <a:cubicBezTo>
                  <a:pt x="236" y="218"/>
                  <a:pt x="236" y="218"/>
                  <a:pt x="236" y="218"/>
                </a:cubicBezTo>
                <a:cubicBezTo>
                  <a:pt x="238" y="218"/>
                  <a:pt x="237" y="215"/>
                  <a:pt x="240" y="216"/>
                </a:cubicBezTo>
                <a:cubicBezTo>
                  <a:pt x="239" y="216"/>
                  <a:pt x="238" y="217"/>
                  <a:pt x="237" y="217"/>
                </a:cubicBezTo>
                <a:cubicBezTo>
                  <a:pt x="239" y="218"/>
                  <a:pt x="240" y="218"/>
                  <a:pt x="241" y="218"/>
                </a:cubicBezTo>
                <a:cubicBezTo>
                  <a:pt x="241" y="219"/>
                  <a:pt x="237" y="219"/>
                  <a:pt x="236" y="219"/>
                </a:cubicBezTo>
                <a:cubicBezTo>
                  <a:pt x="238" y="219"/>
                  <a:pt x="240" y="219"/>
                  <a:pt x="242" y="219"/>
                </a:cubicBezTo>
                <a:cubicBezTo>
                  <a:pt x="240" y="220"/>
                  <a:pt x="238" y="220"/>
                  <a:pt x="237" y="221"/>
                </a:cubicBezTo>
                <a:cubicBezTo>
                  <a:pt x="239" y="221"/>
                  <a:pt x="244" y="221"/>
                  <a:pt x="245" y="220"/>
                </a:cubicBezTo>
                <a:cubicBezTo>
                  <a:pt x="244" y="220"/>
                  <a:pt x="243" y="220"/>
                  <a:pt x="241" y="220"/>
                </a:cubicBezTo>
                <a:cubicBezTo>
                  <a:pt x="244" y="220"/>
                  <a:pt x="247" y="219"/>
                  <a:pt x="249" y="220"/>
                </a:cubicBezTo>
                <a:cubicBezTo>
                  <a:pt x="249" y="220"/>
                  <a:pt x="249" y="220"/>
                  <a:pt x="249" y="220"/>
                </a:cubicBezTo>
                <a:cubicBezTo>
                  <a:pt x="250" y="221"/>
                  <a:pt x="252" y="221"/>
                  <a:pt x="250" y="220"/>
                </a:cubicBezTo>
                <a:cubicBezTo>
                  <a:pt x="252" y="220"/>
                  <a:pt x="255" y="217"/>
                  <a:pt x="256" y="219"/>
                </a:cubicBezTo>
                <a:cubicBezTo>
                  <a:pt x="257" y="219"/>
                  <a:pt x="258" y="219"/>
                  <a:pt x="256" y="218"/>
                </a:cubicBezTo>
                <a:cubicBezTo>
                  <a:pt x="257" y="219"/>
                  <a:pt x="260" y="217"/>
                  <a:pt x="257" y="216"/>
                </a:cubicBezTo>
                <a:cubicBezTo>
                  <a:pt x="259" y="217"/>
                  <a:pt x="259" y="216"/>
                  <a:pt x="260" y="216"/>
                </a:cubicBezTo>
                <a:cubicBezTo>
                  <a:pt x="260" y="217"/>
                  <a:pt x="260" y="217"/>
                  <a:pt x="260" y="217"/>
                </a:cubicBezTo>
                <a:cubicBezTo>
                  <a:pt x="260" y="217"/>
                  <a:pt x="261" y="217"/>
                  <a:pt x="261" y="217"/>
                </a:cubicBezTo>
                <a:cubicBezTo>
                  <a:pt x="261" y="219"/>
                  <a:pt x="258" y="218"/>
                  <a:pt x="258" y="220"/>
                </a:cubicBezTo>
                <a:cubicBezTo>
                  <a:pt x="260" y="219"/>
                  <a:pt x="263" y="219"/>
                  <a:pt x="263" y="217"/>
                </a:cubicBezTo>
                <a:cubicBezTo>
                  <a:pt x="264" y="218"/>
                  <a:pt x="265" y="218"/>
                  <a:pt x="266" y="217"/>
                </a:cubicBezTo>
                <a:cubicBezTo>
                  <a:pt x="265" y="220"/>
                  <a:pt x="259" y="219"/>
                  <a:pt x="257" y="221"/>
                </a:cubicBezTo>
                <a:cubicBezTo>
                  <a:pt x="258" y="220"/>
                  <a:pt x="258" y="220"/>
                  <a:pt x="259" y="220"/>
                </a:cubicBezTo>
                <a:cubicBezTo>
                  <a:pt x="258" y="221"/>
                  <a:pt x="257" y="221"/>
                  <a:pt x="256" y="221"/>
                </a:cubicBezTo>
                <a:cubicBezTo>
                  <a:pt x="258" y="222"/>
                  <a:pt x="259" y="220"/>
                  <a:pt x="261" y="221"/>
                </a:cubicBezTo>
                <a:cubicBezTo>
                  <a:pt x="260" y="221"/>
                  <a:pt x="260" y="221"/>
                  <a:pt x="260" y="221"/>
                </a:cubicBezTo>
                <a:cubicBezTo>
                  <a:pt x="262" y="221"/>
                  <a:pt x="263" y="220"/>
                  <a:pt x="264" y="219"/>
                </a:cubicBezTo>
                <a:cubicBezTo>
                  <a:pt x="266" y="220"/>
                  <a:pt x="264" y="220"/>
                  <a:pt x="263" y="220"/>
                </a:cubicBezTo>
                <a:cubicBezTo>
                  <a:pt x="262" y="221"/>
                  <a:pt x="259" y="222"/>
                  <a:pt x="262" y="222"/>
                </a:cubicBezTo>
                <a:cubicBezTo>
                  <a:pt x="261" y="222"/>
                  <a:pt x="260" y="223"/>
                  <a:pt x="259" y="223"/>
                </a:cubicBezTo>
                <a:cubicBezTo>
                  <a:pt x="260" y="223"/>
                  <a:pt x="260" y="222"/>
                  <a:pt x="262" y="222"/>
                </a:cubicBezTo>
                <a:cubicBezTo>
                  <a:pt x="260" y="223"/>
                  <a:pt x="262" y="222"/>
                  <a:pt x="263" y="224"/>
                </a:cubicBezTo>
                <a:cubicBezTo>
                  <a:pt x="263" y="223"/>
                  <a:pt x="264" y="222"/>
                  <a:pt x="266" y="222"/>
                </a:cubicBezTo>
                <a:cubicBezTo>
                  <a:pt x="265" y="222"/>
                  <a:pt x="264" y="223"/>
                  <a:pt x="264" y="224"/>
                </a:cubicBezTo>
                <a:cubicBezTo>
                  <a:pt x="265" y="223"/>
                  <a:pt x="265" y="223"/>
                  <a:pt x="267" y="223"/>
                </a:cubicBezTo>
                <a:cubicBezTo>
                  <a:pt x="266" y="223"/>
                  <a:pt x="265" y="223"/>
                  <a:pt x="265" y="224"/>
                </a:cubicBezTo>
                <a:cubicBezTo>
                  <a:pt x="268" y="224"/>
                  <a:pt x="268" y="222"/>
                  <a:pt x="271" y="222"/>
                </a:cubicBezTo>
                <a:cubicBezTo>
                  <a:pt x="270" y="222"/>
                  <a:pt x="270" y="224"/>
                  <a:pt x="269" y="224"/>
                </a:cubicBezTo>
                <a:cubicBezTo>
                  <a:pt x="268" y="225"/>
                  <a:pt x="266" y="226"/>
                  <a:pt x="267" y="227"/>
                </a:cubicBezTo>
                <a:cubicBezTo>
                  <a:pt x="269" y="226"/>
                  <a:pt x="271" y="224"/>
                  <a:pt x="273" y="224"/>
                </a:cubicBezTo>
                <a:cubicBezTo>
                  <a:pt x="271" y="225"/>
                  <a:pt x="269" y="226"/>
                  <a:pt x="267" y="228"/>
                </a:cubicBezTo>
                <a:cubicBezTo>
                  <a:pt x="268" y="228"/>
                  <a:pt x="269" y="228"/>
                  <a:pt x="269" y="228"/>
                </a:cubicBezTo>
                <a:cubicBezTo>
                  <a:pt x="270" y="229"/>
                  <a:pt x="271" y="229"/>
                  <a:pt x="271" y="228"/>
                </a:cubicBezTo>
                <a:cubicBezTo>
                  <a:pt x="271" y="230"/>
                  <a:pt x="273" y="227"/>
                  <a:pt x="273" y="227"/>
                </a:cubicBezTo>
                <a:cubicBezTo>
                  <a:pt x="274" y="226"/>
                  <a:pt x="276" y="227"/>
                  <a:pt x="275" y="225"/>
                </a:cubicBezTo>
                <a:cubicBezTo>
                  <a:pt x="276" y="226"/>
                  <a:pt x="277" y="226"/>
                  <a:pt x="277" y="225"/>
                </a:cubicBezTo>
                <a:cubicBezTo>
                  <a:pt x="277" y="226"/>
                  <a:pt x="277" y="226"/>
                  <a:pt x="276" y="227"/>
                </a:cubicBezTo>
                <a:cubicBezTo>
                  <a:pt x="277" y="227"/>
                  <a:pt x="278" y="227"/>
                  <a:pt x="279" y="227"/>
                </a:cubicBezTo>
                <a:cubicBezTo>
                  <a:pt x="278" y="227"/>
                  <a:pt x="277" y="227"/>
                  <a:pt x="277" y="228"/>
                </a:cubicBezTo>
                <a:cubicBezTo>
                  <a:pt x="278" y="228"/>
                  <a:pt x="278" y="228"/>
                  <a:pt x="279" y="228"/>
                </a:cubicBezTo>
                <a:cubicBezTo>
                  <a:pt x="277" y="229"/>
                  <a:pt x="279" y="229"/>
                  <a:pt x="280" y="229"/>
                </a:cubicBezTo>
                <a:cubicBezTo>
                  <a:pt x="282" y="229"/>
                  <a:pt x="283" y="229"/>
                  <a:pt x="282" y="228"/>
                </a:cubicBezTo>
                <a:cubicBezTo>
                  <a:pt x="283" y="228"/>
                  <a:pt x="284" y="229"/>
                  <a:pt x="285" y="229"/>
                </a:cubicBezTo>
                <a:cubicBezTo>
                  <a:pt x="285" y="227"/>
                  <a:pt x="280" y="227"/>
                  <a:pt x="279" y="227"/>
                </a:cubicBezTo>
                <a:cubicBezTo>
                  <a:pt x="281" y="227"/>
                  <a:pt x="284" y="228"/>
                  <a:pt x="286" y="227"/>
                </a:cubicBezTo>
                <a:cubicBezTo>
                  <a:pt x="285" y="227"/>
                  <a:pt x="285" y="226"/>
                  <a:pt x="284" y="227"/>
                </a:cubicBezTo>
                <a:cubicBezTo>
                  <a:pt x="284" y="226"/>
                  <a:pt x="285" y="226"/>
                  <a:pt x="286" y="226"/>
                </a:cubicBezTo>
                <a:cubicBezTo>
                  <a:pt x="285" y="225"/>
                  <a:pt x="282" y="225"/>
                  <a:pt x="284" y="225"/>
                </a:cubicBezTo>
                <a:cubicBezTo>
                  <a:pt x="283" y="225"/>
                  <a:pt x="282" y="225"/>
                  <a:pt x="281" y="225"/>
                </a:cubicBezTo>
                <a:cubicBezTo>
                  <a:pt x="282" y="225"/>
                  <a:pt x="283" y="225"/>
                  <a:pt x="283" y="224"/>
                </a:cubicBezTo>
                <a:cubicBezTo>
                  <a:pt x="280" y="223"/>
                  <a:pt x="278" y="224"/>
                  <a:pt x="276" y="223"/>
                </a:cubicBezTo>
                <a:cubicBezTo>
                  <a:pt x="278" y="223"/>
                  <a:pt x="280" y="224"/>
                  <a:pt x="281" y="222"/>
                </a:cubicBezTo>
                <a:cubicBezTo>
                  <a:pt x="282" y="224"/>
                  <a:pt x="287" y="224"/>
                  <a:pt x="284" y="223"/>
                </a:cubicBezTo>
                <a:cubicBezTo>
                  <a:pt x="285" y="224"/>
                  <a:pt x="287" y="223"/>
                  <a:pt x="288" y="223"/>
                </a:cubicBezTo>
                <a:cubicBezTo>
                  <a:pt x="288" y="223"/>
                  <a:pt x="287" y="223"/>
                  <a:pt x="286" y="223"/>
                </a:cubicBezTo>
                <a:cubicBezTo>
                  <a:pt x="287" y="223"/>
                  <a:pt x="289" y="223"/>
                  <a:pt x="289" y="222"/>
                </a:cubicBezTo>
                <a:cubicBezTo>
                  <a:pt x="288" y="222"/>
                  <a:pt x="286" y="223"/>
                  <a:pt x="284" y="222"/>
                </a:cubicBezTo>
                <a:cubicBezTo>
                  <a:pt x="286" y="222"/>
                  <a:pt x="288" y="223"/>
                  <a:pt x="288" y="221"/>
                </a:cubicBezTo>
                <a:cubicBezTo>
                  <a:pt x="286" y="221"/>
                  <a:pt x="285" y="221"/>
                  <a:pt x="283" y="220"/>
                </a:cubicBezTo>
                <a:cubicBezTo>
                  <a:pt x="285" y="221"/>
                  <a:pt x="287" y="221"/>
                  <a:pt x="289" y="221"/>
                </a:cubicBezTo>
                <a:cubicBezTo>
                  <a:pt x="287" y="220"/>
                  <a:pt x="285" y="220"/>
                  <a:pt x="282" y="219"/>
                </a:cubicBezTo>
                <a:cubicBezTo>
                  <a:pt x="284" y="220"/>
                  <a:pt x="286" y="220"/>
                  <a:pt x="287" y="220"/>
                </a:cubicBezTo>
                <a:cubicBezTo>
                  <a:pt x="289" y="220"/>
                  <a:pt x="288" y="219"/>
                  <a:pt x="289" y="218"/>
                </a:cubicBezTo>
                <a:cubicBezTo>
                  <a:pt x="287" y="219"/>
                  <a:pt x="284" y="218"/>
                  <a:pt x="281" y="218"/>
                </a:cubicBezTo>
                <a:cubicBezTo>
                  <a:pt x="284" y="217"/>
                  <a:pt x="287" y="219"/>
                  <a:pt x="289" y="217"/>
                </a:cubicBezTo>
                <a:cubicBezTo>
                  <a:pt x="288" y="217"/>
                  <a:pt x="287" y="217"/>
                  <a:pt x="285" y="217"/>
                </a:cubicBezTo>
                <a:cubicBezTo>
                  <a:pt x="287" y="217"/>
                  <a:pt x="289" y="218"/>
                  <a:pt x="290" y="216"/>
                </a:cubicBezTo>
                <a:cubicBezTo>
                  <a:pt x="289" y="216"/>
                  <a:pt x="288" y="217"/>
                  <a:pt x="288" y="216"/>
                </a:cubicBezTo>
                <a:cubicBezTo>
                  <a:pt x="290" y="216"/>
                  <a:pt x="286" y="216"/>
                  <a:pt x="285" y="216"/>
                </a:cubicBezTo>
                <a:cubicBezTo>
                  <a:pt x="287" y="216"/>
                  <a:pt x="293" y="217"/>
                  <a:pt x="291" y="214"/>
                </a:cubicBezTo>
                <a:cubicBezTo>
                  <a:pt x="289" y="214"/>
                  <a:pt x="288" y="214"/>
                  <a:pt x="286" y="213"/>
                </a:cubicBezTo>
                <a:cubicBezTo>
                  <a:pt x="288" y="213"/>
                  <a:pt x="290" y="214"/>
                  <a:pt x="291" y="213"/>
                </a:cubicBezTo>
                <a:cubicBezTo>
                  <a:pt x="292" y="213"/>
                  <a:pt x="292" y="212"/>
                  <a:pt x="293" y="212"/>
                </a:cubicBezTo>
                <a:cubicBezTo>
                  <a:pt x="292" y="213"/>
                  <a:pt x="290" y="212"/>
                  <a:pt x="288" y="211"/>
                </a:cubicBezTo>
                <a:cubicBezTo>
                  <a:pt x="289" y="211"/>
                  <a:pt x="296" y="212"/>
                  <a:pt x="293" y="210"/>
                </a:cubicBezTo>
                <a:cubicBezTo>
                  <a:pt x="294" y="210"/>
                  <a:pt x="295" y="210"/>
                  <a:pt x="294" y="209"/>
                </a:cubicBezTo>
                <a:cubicBezTo>
                  <a:pt x="293" y="209"/>
                  <a:pt x="292" y="209"/>
                  <a:pt x="291" y="209"/>
                </a:cubicBezTo>
                <a:cubicBezTo>
                  <a:pt x="292" y="209"/>
                  <a:pt x="294" y="208"/>
                  <a:pt x="293" y="206"/>
                </a:cubicBezTo>
                <a:cubicBezTo>
                  <a:pt x="292" y="205"/>
                  <a:pt x="288" y="205"/>
                  <a:pt x="287" y="204"/>
                </a:cubicBezTo>
                <a:cubicBezTo>
                  <a:pt x="289" y="204"/>
                  <a:pt x="292" y="206"/>
                  <a:pt x="294" y="205"/>
                </a:cubicBezTo>
                <a:cubicBezTo>
                  <a:pt x="294" y="205"/>
                  <a:pt x="293" y="205"/>
                  <a:pt x="292" y="204"/>
                </a:cubicBezTo>
                <a:cubicBezTo>
                  <a:pt x="294" y="205"/>
                  <a:pt x="292" y="204"/>
                  <a:pt x="290" y="204"/>
                </a:cubicBezTo>
                <a:cubicBezTo>
                  <a:pt x="289" y="204"/>
                  <a:pt x="287" y="203"/>
                  <a:pt x="285" y="202"/>
                </a:cubicBezTo>
                <a:cubicBezTo>
                  <a:pt x="287" y="202"/>
                  <a:pt x="288" y="203"/>
                  <a:pt x="290" y="203"/>
                </a:cubicBezTo>
                <a:cubicBezTo>
                  <a:pt x="290" y="203"/>
                  <a:pt x="291" y="203"/>
                  <a:pt x="291" y="202"/>
                </a:cubicBezTo>
                <a:cubicBezTo>
                  <a:pt x="291" y="202"/>
                  <a:pt x="291" y="202"/>
                  <a:pt x="291" y="201"/>
                </a:cubicBezTo>
                <a:cubicBezTo>
                  <a:pt x="292" y="201"/>
                  <a:pt x="292" y="201"/>
                  <a:pt x="290" y="201"/>
                </a:cubicBezTo>
                <a:cubicBezTo>
                  <a:pt x="292" y="201"/>
                  <a:pt x="293" y="201"/>
                  <a:pt x="295" y="202"/>
                </a:cubicBezTo>
                <a:cubicBezTo>
                  <a:pt x="294" y="201"/>
                  <a:pt x="292" y="201"/>
                  <a:pt x="292" y="203"/>
                </a:cubicBezTo>
                <a:cubicBezTo>
                  <a:pt x="293" y="202"/>
                  <a:pt x="294" y="202"/>
                  <a:pt x="295" y="202"/>
                </a:cubicBezTo>
                <a:cubicBezTo>
                  <a:pt x="298" y="201"/>
                  <a:pt x="294" y="202"/>
                  <a:pt x="296" y="201"/>
                </a:cubicBezTo>
                <a:cubicBezTo>
                  <a:pt x="297" y="201"/>
                  <a:pt x="299" y="200"/>
                  <a:pt x="299" y="200"/>
                </a:cubicBezTo>
                <a:cubicBezTo>
                  <a:pt x="299" y="199"/>
                  <a:pt x="294" y="200"/>
                  <a:pt x="295" y="198"/>
                </a:cubicBezTo>
                <a:cubicBezTo>
                  <a:pt x="296" y="199"/>
                  <a:pt x="299" y="200"/>
                  <a:pt x="300" y="199"/>
                </a:cubicBezTo>
                <a:cubicBezTo>
                  <a:pt x="299" y="198"/>
                  <a:pt x="298" y="198"/>
                  <a:pt x="297" y="198"/>
                </a:cubicBezTo>
                <a:cubicBezTo>
                  <a:pt x="298" y="198"/>
                  <a:pt x="302" y="199"/>
                  <a:pt x="301" y="198"/>
                </a:cubicBezTo>
                <a:cubicBezTo>
                  <a:pt x="301" y="196"/>
                  <a:pt x="298" y="197"/>
                  <a:pt x="298" y="195"/>
                </a:cubicBezTo>
                <a:cubicBezTo>
                  <a:pt x="299" y="196"/>
                  <a:pt x="304" y="198"/>
                  <a:pt x="304" y="198"/>
                </a:cubicBezTo>
                <a:cubicBezTo>
                  <a:pt x="305" y="197"/>
                  <a:pt x="301" y="195"/>
                  <a:pt x="300" y="195"/>
                </a:cubicBezTo>
                <a:cubicBezTo>
                  <a:pt x="301" y="196"/>
                  <a:pt x="303" y="196"/>
                  <a:pt x="304" y="197"/>
                </a:cubicBezTo>
                <a:cubicBezTo>
                  <a:pt x="303" y="196"/>
                  <a:pt x="302" y="196"/>
                  <a:pt x="301" y="195"/>
                </a:cubicBezTo>
                <a:cubicBezTo>
                  <a:pt x="303" y="196"/>
                  <a:pt x="303" y="196"/>
                  <a:pt x="302" y="195"/>
                </a:cubicBezTo>
                <a:cubicBezTo>
                  <a:pt x="303" y="195"/>
                  <a:pt x="307" y="197"/>
                  <a:pt x="304" y="195"/>
                </a:cubicBezTo>
                <a:cubicBezTo>
                  <a:pt x="305" y="195"/>
                  <a:pt x="305" y="195"/>
                  <a:pt x="305" y="195"/>
                </a:cubicBezTo>
                <a:cubicBezTo>
                  <a:pt x="306" y="194"/>
                  <a:pt x="307" y="195"/>
                  <a:pt x="308" y="195"/>
                </a:cubicBezTo>
                <a:cubicBezTo>
                  <a:pt x="307" y="193"/>
                  <a:pt x="302" y="192"/>
                  <a:pt x="300" y="192"/>
                </a:cubicBezTo>
                <a:cubicBezTo>
                  <a:pt x="301" y="191"/>
                  <a:pt x="303" y="192"/>
                  <a:pt x="305" y="193"/>
                </a:cubicBezTo>
                <a:cubicBezTo>
                  <a:pt x="307" y="193"/>
                  <a:pt x="308" y="192"/>
                  <a:pt x="310" y="193"/>
                </a:cubicBezTo>
                <a:cubicBezTo>
                  <a:pt x="309" y="192"/>
                  <a:pt x="310" y="191"/>
                  <a:pt x="308" y="191"/>
                </a:cubicBezTo>
                <a:cubicBezTo>
                  <a:pt x="310" y="190"/>
                  <a:pt x="310" y="189"/>
                  <a:pt x="308" y="189"/>
                </a:cubicBezTo>
                <a:cubicBezTo>
                  <a:pt x="305" y="188"/>
                  <a:pt x="303" y="189"/>
                  <a:pt x="301" y="188"/>
                </a:cubicBezTo>
                <a:cubicBezTo>
                  <a:pt x="302" y="186"/>
                  <a:pt x="305" y="187"/>
                  <a:pt x="306" y="187"/>
                </a:cubicBezTo>
                <a:cubicBezTo>
                  <a:pt x="308" y="186"/>
                  <a:pt x="310" y="187"/>
                  <a:pt x="311" y="187"/>
                </a:cubicBezTo>
                <a:cubicBezTo>
                  <a:pt x="311" y="186"/>
                  <a:pt x="310" y="186"/>
                  <a:pt x="309" y="186"/>
                </a:cubicBezTo>
                <a:cubicBezTo>
                  <a:pt x="311" y="184"/>
                  <a:pt x="307" y="183"/>
                  <a:pt x="305" y="181"/>
                </a:cubicBezTo>
                <a:cubicBezTo>
                  <a:pt x="306" y="181"/>
                  <a:pt x="305" y="181"/>
                  <a:pt x="306" y="180"/>
                </a:cubicBezTo>
                <a:cubicBezTo>
                  <a:pt x="306" y="179"/>
                  <a:pt x="309" y="180"/>
                  <a:pt x="310" y="180"/>
                </a:cubicBezTo>
                <a:cubicBezTo>
                  <a:pt x="310" y="179"/>
                  <a:pt x="311" y="180"/>
                  <a:pt x="312" y="180"/>
                </a:cubicBezTo>
                <a:cubicBezTo>
                  <a:pt x="313" y="181"/>
                  <a:pt x="317" y="180"/>
                  <a:pt x="314" y="179"/>
                </a:cubicBezTo>
                <a:cubicBezTo>
                  <a:pt x="316" y="179"/>
                  <a:pt x="316" y="178"/>
                  <a:pt x="318" y="178"/>
                </a:cubicBezTo>
                <a:cubicBezTo>
                  <a:pt x="317" y="178"/>
                  <a:pt x="317" y="178"/>
                  <a:pt x="316" y="177"/>
                </a:cubicBezTo>
                <a:cubicBezTo>
                  <a:pt x="317" y="177"/>
                  <a:pt x="317" y="177"/>
                  <a:pt x="317" y="177"/>
                </a:cubicBezTo>
                <a:cubicBezTo>
                  <a:pt x="316" y="176"/>
                  <a:pt x="315" y="176"/>
                  <a:pt x="314" y="176"/>
                </a:cubicBezTo>
                <a:cubicBezTo>
                  <a:pt x="314" y="174"/>
                  <a:pt x="315" y="176"/>
                  <a:pt x="317" y="175"/>
                </a:cubicBezTo>
                <a:cubicBezTo>
                  <a:pt x="318" y="175"/>
                  <a:pt x="317" y="174"/>
                  <a:pt x="318" y="174"/>
                </a:cubicBezTo>
                <a:cubicBezTo>
                  <a:pt x="319" y="174"/>
                  <a:pt x="320" y="175"/>
                  <a:pt x="321" y="175"/>
                </a:cubicBezTo>
                <a:cubicBezTo>
                  <a:pt x="322" y="175"/>
                  <a:pt x="323" y="175"/>
                  <a:pt x="322" y="174"/>
                </a:cubicBezTo>
                <a:cubicBezTo>
                  <a:pt x="324" y="174"/>
                  <a:pt x="326" y="175"/>
                  <a:pt x="328" y="175"/>
                </a:cubicBezTo>
                <a:cubicBezTo>
                  <a:pt x="328" y="174"/>
                  <a:pt x="327" y="174"/>
                  <a:pt x="327" y="174"/>
                </a:cubicBezTo>
                <a:cubicBezTo>
                  <a:pt x="328" y="174"/>
                  <a:pt x="329" y="173"/>
                  <a:pt x="329" y="175"/>
                </a:cubicBezTo>
                <a:cubicBezTo>
                  <a:pt x="330" y="174"/>
                  <a:pt x="333" y="175"/>
                  <a:pt x="333" y="173"/>
                </a:cubicBezTo>
                <a:cubicBezTo>
                  <a:pt x="331" y="172"/>
                  <a:pt x="329" y="172"/>
                  <a:pt x="330" y="171"/>
                </a:cubicBezTo>
                <a:cubicBezTo>
                  <a:pt x="331" y="172"/>
                  <a:pt x="334" y="172"/>
                  <a:pt x="334" y="171"/>
                </a:cubicBezTo>
                <a:cubicBezTo>
                  <a:pt x="335" y="170"/>
                  <a:pt x="333" y="170"/>
                  <a:pt x="334" y="170"/>
                </a:cubicBezTo>
                <a:cubicBezTo>
                  <a:pt x="335" y="169"/>
                  <a:pt x="335" y="168"/>
                  <a:pt x="336" y="168"/>
                </a:cubicBezTo>
                <a:cubicBezTo>
                  <a:pt x="335" y="168"/>
                  <a:pt x="334" y="167"/>
                  <a:pt x="333" y="167"/>
                </a:cubicBezTo>
                <a:cubicBezTo>
                  <a:pt x="336" y="167"/>
                  <a:pt x="339" y="168"/>
                  <a:pt x="342" y="168"/>
                </a:cubicBezTo>
                <a:cubicBezTo>
                  <a:pt x="340" y="168"/>
                  <a:pt x="336" y="170"/>
                  <a:pt x="336" y="172"/>
                </a:cubicBezTo>
                <a:cubicBezTo>
                  <a:pt x="337" y="171"/>
                  <a:pt x="340" y="172"/>
                  <a:pt x="342" y="172"/>
                </a:cubicBezTo>
                <a:cubicBezTo>
                  <a:pt x="344" y="173"/>
                  <a:pt x="341" y="170"/>
                  <a:pt x="343" y="170"/>
                </a:cubicBezTo>
                <a:cubicBezTo>
                  <a:pt x="343" y="171"/>
                  <a:pt x="343" y="172"/>
                  <a:pt x="344" y="172"/>
                </a:cubicBezTo>
                <a:cubicBezTo>
                  <a:pt x="344" y="171"/>
                  <a:pt x="349" y="172"/>
                  <a:pt x="348" y="170"/>
                </a:cubicBezTo>
                <a:cubicBezTo>
                  <a:pt x="349" y="170"/>
                  <a:pt x="350" y="171"/>
                  <a:pt x="350" y="172"/>
                </a:cubicBezTo>
                <a:cubicBezTo>
                  <a:pt x="351" y="171"/>
                  <a:pt x="353" y="171"/>
                  <a:pt x="353" y="171"/>
                </a:cubicBezTo>
                <a:cubicBezTo>
                  <a:pt x="355" y="169"/>
                  <a:pt x="355" y="170"/>
                  <a:pt x="357" y="169"/>
                </a:cubicBezTo>
                <a:cubicBezTo>
                  <a:pt x="356" y="168"/>
                  <a:pt x="357" y="167"/>
                  <a:pt x="354" y="167"/>
                </a:cubicBezTo>
                <a:cubicBezTo>
                  <a:pt x="356" y="166"/>
                  <a:pt x="356" y="167"/>
                  <a:pt x="358" y="168"/>
                </a:cubicBezTo>
                <a:cubicBezTo>
                  <a:pt x="359" y="168"/>
                  <a:pt x="360" y="168"/>
                  <a:pt x="362" y="168"/>
                </a:cubicBezTo>
                <a:cubicBezTo>
                  <a:pt x="360" y="168"/>
                  <a:pt x="360" y="167"/>
                  <a:pt x="361" y="167"/>
                </a:cubicBezTo>
                <a:cubicBezTo>
                  <a:pt x="362" y="169"/>
                  <a:pt x="367" y="166"/>
                  <a:pt x="368" y="165"/>
                </a:cubicBezTo>
                <a:cubicBezTo>
                  <a:pt x="367" y="165"/>
                  <a:pt x="367" y="164"/>
                  <a:pt x="368" y="164"/>
                </a:cubicBezTo>
                <a:cubicBezTo>
                  <a:pt x="369" y="166"/>
                  <a:pt x="370" y="163"/>
                  <a:pt x="369" y="165"/>
                </a:cubicBezTo>
                <a:cubicBezTo>
                  <a:pt x="370" y="165"/>
                  <a:pt x="371" y="163"/>
                  <a:pt x="373" y="163"/>
                </a:cubicBezTo>
                <a:cubicBezTo>
                  <a:pt x="372" y="163"/>
                  <a:pt x="371" y="161"/>
                  <a:pt x="373" y="162"/>
                </a:cubicBezTo>
                <a:cubicBezTo>
                  <a:pt x="371" y="160"/>
                  <a:pt x="377" y="161"/>
                  <a:pt x="376" y="160"/>
                </a:cubicBezTo>
                <a:cubicBezTo>
                  <a:pt x="376" y="159"/>
                  <a:pt x="378" y="159"/>
                  <a:pt x="377" y="157"/>
                </a:cubicBezTo>
                <a:cubicBezTo>
                  <a:pt x="378" y="158"/>
                  <a:pt x="379" y="157"/>
                  <a:pt x="378" y="156"/>
                </a:cubicBezTo>
                <a:cubicBezTo>
                  <a:pt x="380" y="156"/>
                  <a:pt x="380" y="155"/>
                  <a:pt x="381" y="155"/>
                </a:cubicBezTo>
                <a:cubicBezTo>
                  <a:pt x="382" y="154"/>
                  <a:pt x="384" y="153"/>
                  <a:pt x="386" y="153"/>
                </a:cubicBezTo>
                <a:cubicBezTo>
                  <a:pt x="387" y="153"/>
                  <a:pt x="390" y="153"/>
                  <a:pt x="390" y="152"/>
                </a:cubicBezTo>
                <a:cubicBezTo>
                  <a:pt x="390" y="152"/>
                  <a:pt x="389" y="151"/>
                  <a:pt x="391" y="151"/>
                </a:cubicBezTo>
                <a:cubicBezTo>
                  <a:pt x="390" y="150"/>
                  <a:pt x="388" y="150"/>
                  <a:pt x="387" y="149"/>
                </a:cubicBezTo>
                <a:cubicBezTo>
                  <a:pt x="388" y="149"/>
                  <a:pt x="389" y="149"/>
                  <a:pt x="389" y="149"/>
                </a:cubicBezTo>
                <a:cubicBezTo>
                  <a:pt x="389" y="148"/>
                  <a:pt x="387" y="148"/>
                  <a:pt x="386" y="147"/>
                </a:cubicBezTo>
                <a:cubicBezTo>
                  <a:pt x="385" y="146"/>
                  <a:pt x="387" y="147"/>
                  <a:pt x="387" y="146"/>
                </a:cubicBezTo>
                <a:cubicBezTo>
                  <a:pt x="388" y="146"/>
                  <a:pt x="388" y="148"/>
                  <a:pt x="390" y="147"/>
                </a:cubicBezTo>
                <a:cubicBezTo>
                  <a:pt x="391" y="149"/>
                  <a:pt x="392" y="149"/>
                  <a:pt x="395" y="149"/>
                </a:cubicBezTo>
                <a:cubicBezTo>
                  <a:pt x="392" y="149"/>
                  <a:pt x="395" y="151"/>
                  <a:pt x="397" y="151"/>
                </a:cubicBezTo>
                <a:cubicBezTo>
                  <a:pt x="400" y="151"/>
                  <a:pt x="403" y="151"/>
                  <a:pt x="406" y="150"/>
                </a:cubicBezTo>
                <a:cubicBezTo>
                  <a:pt x="405" y="150"/>
                  <a:pt x="404" y="149"/>
                  <a:pt x="403" y="149"/>
                </a:cubicBezTo>
                <a:cubicBezTo>
                  <a:pt x="404" y="149"/>
                  <a:pt x="405" y="150"/>
                  <a:pt x="406" y="150"/>
                </a:cubicBezTo>
                <a:cubicBezTo>
                  <a:pt x="408" y="151"/>
                  <a:pt x="409" y="150"/>
                  <a:pt x="410" y="150"/>
                </a:cubicBezTo>
                <a:cubicBezTo>
                  <a:pt x="409" y="150"/>
                  <a:pt x="408" y="149"/>
                  <a:pt x="407" y="149"/>
                </a:cubicBezTo>
                <a:cubicBezTo>
                  <a:pt x="408" y="149"/>
                  <a:pt x="410" y="149"/>
                  <a:pt x="410" y="148"/>
                </a:cubicBezTo>
                <a:cubicBezTo>
                  <a:pt x="410" y="147"/>
                  <a:pt x="412" y="149"/>
                  <a:pt x="413" y="149"/>
                </a:cubicBezTo>
                <a:cubicBezTo>
                  <a:pt x="414" y="149"/>
                  <a:pt x="419" y="150"/>
                  <a:pt x="418" y="148"/>
                </a:cubicBezTo>
                <a:cubicBezTo>
                  <a:pt x="420" y="149"/>
                  <a:pt x="423" y="148"/>
                  <a:pt x="424" y="147"/>
                </a:cubicBezTo>
                <a:cubicBezTo>
                  <a:pt x="425" y="147"/>
                  <a:pt x="426" y="147"/>
                  <a:pt x="427" y="147"/>
                </a:cubicBezTo>
                <a:cubicBezTo>
                  <a:pt x="428" y="147"/>
                  <a:pt x="429" y="147"/>
                  <a:pt x="429" y="146"/>
                </a:cubicBezTo>
                <a:cubicBezTo>
                  <a:pt x="430" y="147"/>
                  <a:pt x="433" y="146"/>
                  <a:pt x="434" y="146"/>
                </a:cubicBezTo>
                <a:cubicBezTo>
                  <a:pt x="436" y="146"/>
                  <a:pt x="438" y="146"/>
                  <a:pt x="440" y="145"/>
                </a:cubicBezTo>
                <a:cubicBezTo>
                  <a:pt x="441" y="145"/>
                  <a:pt x="443" y="145"/>
                  <a:pt x="444" y="145"/>
                </a:cubicBezTo>
                <a:cubicBezTo>
                  <a:pt x="445" y="145"/>
                  <a:pt x="445" y="144"/>
                  <a:pt x="447" y="144"/>
                </a:cubicBezTo>
                <a:cubicBezTo>
                  <a:pt x="449" y="144"/>
                  <a:pt x="450" y="142"/>
                  <a:pt x="453" y="142"/>
                </a:cubicBezTo>
                <a:cubicBezTo>
                  <a:pt x="450" y="142"/>
                  <a:pt x="454" y="141"/>
                  <a:pt x="455" y="142"/>
                </a:cubicBezTo>
                <a:cubicBezTo>
                  <a:pt x="454" y="140"/>
                  <a:pt x="455" y="141"/>
                  <a:pt x="456" y="141"/>
                </a:cubicBezTo>
                <a:cubicBezTo>
                  <a:pt x="457" y="141"/>
                  <a:pt x="458" y="139"/>
                  <a:pt x="456" y="140"/>
                </a:cubicBezTo>
                <a:cubicBezTo>
                  <a:pt x="457" y="139"/>
                  <a:pt x="459" y="140"/>
                  <a:pt x="461" y="139"/>
                </a:cubicBezTo>
                <a:cubicBezTo>
                  <a:pt x="458" y="139"/>
                  <a:pt x="462" y="140"/>
                  <a:pt x="460" y="138"/>
                </a:cubicBezTo>
                <a:cubicBezTo>
                  <a:pt x="461" y="138"/>
                  <a:pt x="462" y="138"/>
                  <a:pt x="464" y="138"/>
                </a:cubicBezTo>
                <a:cubicBezTo>
                  <a:pt x="465" y="138"/>
                  <a:pt x="468" y="137"/>
                  <a:pt x="465" y="137"/>
                </a:cubicBezTo>
                <a:cubicBezTo>
                  <a:pt x="466" y="137"/>
                  <a:pt x="469" y="137"/>
                  <a:pt x="470" y="137"/>
                </a:cubicBezTo>
                <a:cubicBezTo>
                  <a:pt x="471" y="136"/>
                  <a:pt x="470" y="135"/>
                  <a:pt x="468" y="135"/>
                </a:cubicBezTo>
                <a:cubicBezTo>
                  <a:pt x="469" y="135"/>
                  <a:pt x="474" y="136"/>
                  <a:pt x="473" y="134"/>
                </a:cubicBezTo>
                <a:cubicBezTo>
                  <a:pt x="474" y="134"/>
                  <a:pt x="476" y="135"/>
                  <a:pt x="477" y="134"/>
                </a:cubicBezTo>
                <a:cubicBezTo>
                  <a:pt x="476" y="134"/>
                  <a:pt x="475" y="134"/>
                  <a:pt x="474" y="134"/>
                </a:cubicBezTo>
                <a:cubicBezTo>
                  <a:pt x="477" y="134"/>
                  <a:pt x="482" y="133"/>
                  <a:pt x="484" y="132"/>
                </a:cubicBezTo>
                <a:cubicBezTo>
                  <a:pt x="482" y="131"/>
                  <a:pt x="480" y="131"/>
                  <a:pt x="478" y="132"/>
                </a:cubicBezTo>
                <a:cubicBezTo>
                  <a:pt x="476" y="132"/>
                  <a:pt x="473" y="132"/>
                  <a:pt x="470" y="131"/>
                </a:cubicBezTo>
                <a:cubicBezTo>
                  <a:pt x="467" y="131"/>
                  <a:pt x="465" y="131"/>
                  <a:pt x="462" y="130"/>
                </a:cubicBezTo>
                <a:cubicBezTo>
                  <a:pt x="459" y="129"/>
                  <a:pt x="457" y="129"/>
                  <a:pt x="454" y="130"/>
                </a:cubicBezTo>
                <a:cubicBezTo>
                  <a:pt x="455" y="129"/>
                  <a:pt x="455" y="129"/>
                  <a:pt x="455" y="129"/>
                </a:cubicBezTo>
                <a:cubicBezTo>
                  <a:pt x="452" y="128"/>
                  <a:pt x="450" y="130"/>
                  <a:pt x="447" y="130"/>
                </a:cubicBezTo>
                <a:cubicBezTo>
                  <a:pt x="444" y="131"/>
                  <a:pt x="439" y="129"/>
                  <a:pt x="437" y="131"/>
                </a:cubicBezTo>
                <a:cubicBezTo>
                  <a:pt x="436" y="133"/>
                  <a:pt x="434" y="132"/>
                  <a:pt x="432" y="132"/>
                </a:cubicBezTo>
                <a:cubicBezTo>
                  <a:pt x="430" y="132"/>
                  <a:pt x="426" y="132"/>
                  <a:pt x="424" y="132"/>
                </a:cubicBezTo>
                <a:cubicBezTo>
                  <a:pt x="427" y="132"/>
                  <a:pt x="432" y="132"/>
                  <a:pt x="434" y="131"/>
                </a:cubicBezTo>
                <a:cubicBezTo>
                  <a:pt x="435" y="130"/>
                  <a:pt x="437" y="130"/>
                  <a:pt x="438" y="129"/>
                </a:cubicBezTo>
                <a:cubicBezTo>
                  <a:pt x="441" y="129"/>
                  <a:pt x="443" y="130"/>
                  <a:pt x="444" y="128"/>
                </a:cubicBezTo>
                <a:cubicBezTo>
                  <a:pt x="440" y="126"/>
                  <a:pt x="434" y="128"/>
                  <a:pt x="431" y="128"/>
                </a:cubicBezTo>
                <a:cubicBezTo>
                  <a:pt x="429" y="129"/>
                  <a:pt x="428" y="129"/>
                  <a:pt x="427" y="129"/>
                </a:cubicBezTo>
                <a:cubicBezTo>
                  <a:pt x="425" y="129"/>
                  <a:pt x="425" y="127"/>
                  <a:pt x="424" y="128"/>
                </a:cubicBezTo>
                <a:cubicBezTo>
                  <a:pt x="423" y="128"/>
                  <a:pt x="419" y="129"/>
                  <a:pt x="417" y="128"/>
                </a:cubicBezTo>
                <a:cubicBezTo>
                  <a:pt x="420" y="128"/>
                  <a:pt x="424" y="128"/>
                  <a:pt x="426" y="127"/>
                </a:cubicBezTo>
                <a:cubicBezTo>
                  <a:pt x="427" y="125"/>
                  <a:pt x="431" y="124"/>
                  <a:pt x="425" y="123"/>
                </a:cubicBezTo>
                <a:cubicBezTo>
                  <a:pt x="428" y="123"/>
                  <a:pt x="430" y="123"/>
                  <a:pt x="432" y="123"/>
                </a:cubicBezTo>
                <a:cubicBezTo>
                  <a:pt x="431" y="123"/>
                  <a:pt x="430" y="122"/>
                  <a:pt x="430" y="121"/>
                </a:cubicBezTo>
                <a:cubicBezTo>
                  <a:pt x="431" y="121"/>
                  <a:pt x="432" y="122"/>
                  <a:pt x="433" y="123"/>
                </a:cubicBezTo>
                <a:cubicBezTo>
                  <a:pt x="435" y="124"/>
                  <a:pt x="437" y="123"/>
                  <a:pt x="439" y="123"/>
                </a:cubicBezTo>
                <a:cubicBezTo>
                  <a:pt x="442" y="123"/>
                  <a:pt x="450" y="123"/>
                  <a:pt x="451" y="120"/>
                </a:cubicBezTo>
                <a:cubicBezTo>
                  <a:pt x="451" y="120"/>
                  <a:pt x="454" y="121"/>
                  <a:pt x="453" y="119"/>
                </a:cubicBezTo>
                <a:cubicBezTo>
                  <a:pt x="452" y="119"/>
                  <a:pt x="450" y="118"/>
                  <a:pt x="449" y="118"/>
                </a:cubicBezTo>
                <a:cubicBezTo>
                  <a:pt x="448" y="118"/>
                  <a:pt x="446" y="118"/>
                  <a:pt x="444" y="118"/>
                </a:cubicBezTo>
                <a:cubicBezTo>
                  <a:pt x="442" y="118"/>
                  <a:pt x="439" y="118"/>
                  <a:pt x="436" y="118"/>
                </a:cubicBezTo>
                <a:cubicBezTo>
                  <a:pt x="439" y="117"/>
                  <a:pt x="434" y="117"/>
                  <a:pt x="433" y="117"/>
                </a:cubicBezTo>
                <a:cubicBezTo>
                  <a:pt x="430" y="117"/>
                  <a:pt x="428" y="118"/>
                  <a:pt x="425" y="117"/>
                </a:cubicBezTo>
                <a:cubicBezTo>
                  <a:pt x="428" y="117"/>
                  <a:pt x="434" y="118"/>
                  <a:pt x="435" y="116"/>
                </a:cubicBezTo>
                <a:cubicBezTo>
                  <a:pt x="434" y="115"/>
                  <a:pt x="426" y="113"/>
                  <a:pt x="430" y="114"/>
                </a:cubicBezTo>
                <a:cubicBezTo>
                  <a:pt x="428" y="113"/>
                  <a:pt x="426" y="113"/>
                  <a:pt x="424" y="114"/>
                </a:cubicBezTo>
                <a:cubicBezTo>
                  <a:pt x="425" y="113"/>
                  <a:pt x="424" y="112"/>
                  <a:pt x="423" y="112"/>
                </a:cubicBezTo>
                <a:cubicBezTo>
                  <a:pt x="426" y="113"/>
                  <a:pt x="429" y="113"/>
                  <a:pt x="432" y="114"/>
                </a:cubicBezTo>
                <a:cubicBezTo>
                  <a:pt x="435" y="115"/>
                  <a:pt x="439" y="118"/>
                  <a:pt x="441" y="117"/>
                </a:cubicBezTo>
                <a:cubicBezTo>
                  <a:pt x="442" y="117"/>
                  <a:pt x="442" y="117"/>
                  <a:pt x="443" y="117"/>
                </a:cubicBezTo>
                <a:cubicBezTo>
                  <a:pt x="445" y="116"/>
                  <a:pt x="446" y="117"/>
                  <a:pt x="448" y="117"/>
                </a:cubicBezTo>
                <a:cubicBezTo>
                  <a:pt x="451" y="117"/>
                  <a:pt x="455" y="120"/>
                  <a:pt x="459" y="119"/>
                </a:cubicBezTo>
                <a:cubicBezTo>
                  <a:pt x="461" y="119"/>
                  <a:pt x="464" y="122"/>
                  <a:pt x="465" y="123"/>
                </a:cubicBezTo>
                <a:cubicBezTo>
                  <a:pt x="465" y="126"/>
                  <a:pt x="469" y="127"/>
                  <a:pt x="472" y="128"/>
                </a:cubicBezTo>
                <a:cubicBezTo>
                  <a:pt x="474" y="128"/>
                  <a:pt x="479" y="129"/>
                  <a:pt x="480" y="128"/>
                </a:cubicBezTo>
                <a:cubicBezTo>
                  <a:pt x="481" y="127"/>
                  <a:pt x="479" y="123"/>
                  <a:pt x="482" y="125"/>
                </a:cubicBezTo>
                <a:cubicBezTo>
                  <a:pt x="480" y="129"/>
                  <a:pt x="485" y="127"/>
                  <a:pt x="486" y="128"/>
                </a:cubicBezTo>
                <a:cubicBezTo>
                  <a:pt x="488" y="130"/>
                  <a:pt x="492" y="126"/>
                  <a:pt x="488" y="127"/>
                </a:cubicBezTo>
                <a:cubicBezTo>
                  <a:pt x="488" y="126"/>
                  <a:pt x="489" y="125"/>
                  <a:pt x="490" y="125"/>
                </a:cubicBezTo>
                <a:cubicBezTo>
                  <a:pt x="489" y="125"/>
                  <a:pt x="488" y="125"/>
                  <a:pt x="487" y="124"/>
                </a:cubicBezTo>
                <a:cubicBezTo>
                  <a:pt x="489" y="125"/>
                  <a:pt x="489" y="123"/>
                  <a:pt x="490" y="123"/>
                </a:cubicBezTo>
                <a:cubicBezTo>
                  <a:pt x="489" y="123"/>
                  <a:pt x="488" y="123"/>
                  <a:pt x="487" y="123"/>
                </a:cubicBezTo>
                <a:cubicBezTo>
                  <a:pt x="488" y="122"/>
                  <a:pt x="488" y="122"/>
                  <a:pt x="488" y="122"/>
                </a:cubicBezTo>
                <a:cubicBezTo>
                  <a:pt x="486" y="122"/>
                  <a:pt x="485" y="122"/>
                  <a:pt x="484" y="122"/>
                </a:cubicBezTo>
                <a:cubicBezTo>
                  <a:pt x="485" y="122"/>
                  <a:pt x="487" y="120"/>
                  <a:pt x="489" y="121"/>
                </a:cubicBezTo>
                <a:cubicBezTo>
                  <a:pt x="488" y="120"/>
                  <a:pt x="488" y="120"/>
                  <a:pt x="487" y="120"/>
                </a:cubicBezTo>
                <a:cubicBezTo>
                  <a:pt x="487" y="120"/>
                  <a:pt x="488" y="120"/>
                  <a:pt x="489" y="119"/>
                </a:cubicBezTo>
                <a:cubicBezTo>
                  <a:pt x="487" y="119"/>
                  <a:pt x="487" y="119"/>
                  <a:pt x="489" y="119"/>
                </a:cubicBezTo>
                <a:cubicBezTo>
                  <a:pt x="485" y="118"/>
                  <a:pt x="483" y="118"/>
                  <a:pt x="481" y="120"/>
                </a:cubicBezTo>
                <a:cubicBezTo>
                  <a:pt x="481" y="117"/>
                  <a:pt x="483" y="116"/>
                  <a:pt x="486" y="116"/>
                </a:cubicBezTo>
                <a:cubicBezTo>
                  <a:pt x="484" y="116"/>
                  <a:pt x="482" y="116"/>
                  <a:pt x="480" y="117"/>
                </a:cubicBezTo>
                <a:cubicBezTo>
                  <a:pt x="479" y="116"/>
                  <a:pt x="480" y="116"/>
                  <a:pt x="481" y="116"/>
                </a:cubicBezTo>
                <a:cubicBezTo>
                  <a:pt x="479" y="115"/>
                  <a:pt x="477" y="116"/>
                  <a:pt x="476" y="116"/>
                </a:cubicBezTo>
                <a:cubicBezTo>
                  <a:pt x="476" y="115"/>
                  <a:pt x="479" y="114"/>
                  <a:pt x="481" y="114"/>
                </a:cubicBezTo>
                <a:cubicBezTo>
                  <a:pt x="479" y="113"/>
                  <a:pt x="476" y="114"/>
                  <a:pt x="474" y="113"/>
                </a:cubicBezTo>
                <a:cubicBezTo>
                  <a:pt x="472" y="112"/>
                  <a:pt x="469" y="112"/>
                  <a:pt x="469" y="111"/>
                </a:cubicBezTo>
                <a:cubicBezTo>
                  <a:pt x="467" y="111"/>
                  <a:pt x="463" y="110"/>
                  <a:pt x="460" y="109"/>
                </a:cubicBezTo>
                <a:cubicBezTo>
                  <a:pt x="456" y="108"/>
                  <a:pt x="455" y="111"/>
                  <a:pt x="452" y="111"/>
                </a:cubicBezTo>
                <a:cubicBezTo>
                  <a:pt x="453" y="110"/>
                  <a:pt x="453" y="110"/>
                  <a:pt x="453" y="109"/>
                </a:cubicBezTo>
                <a:cubicBezTo>
                  <a:pt x="452" y="109"/>
                  <a:pt x="451" y="109"/>
                  <a:pt x="449" y="109"/>
                </a:cubicBezTo>
                <a:cubicBezTo>
                  <a:pt x="450" y="109"/>
                  <a:pt x="461" y="109"/>
                  <a:pt x="460" y="107"/>
                </a:cubicBezTo>
                <a:cubicBezTo>
                  <a:pt x="456" y="103"/>
                  <a:pt x="446" y="106"/>
                  <a:pt x="444" y="107"/>
                </a:cubicBezTo>
                <a:cubicBezTo>
                  <a:pt x="444" y="107"/>
                  <a:pt x="444" y="106"/>
                  <a:pt x="445" y="106"/>
                </a:cubicBezTo>
                <a:cubicBezTo>
                  <a:pt x="443" y="106"/>
                  <a:pt x="442" y="106"/>
                  <a:pt x="441" y="106"/>
                </a:cubicBezTo>
                <a:cubicBezTo>
                  <a:pt x="441" y="106"/>
                  <a:pt x="442" y="106"/>
                  <a:pt x="443" y="105"/>
                </a:cubicBezTo>
                <a:cubicBezTo>
                  <a:pt x="440" y="105"/>
                  <a:pt x="438" y="106"/>
                  <a:pt x="435" y="105"/>
                </a:cubicBezTo>
                <a:cubicBezTo>
                  <a:pt x="437" y="105"/>
                  <a:pt x="439" y="105"/>
                  <a:pt x="441" y="105"/>
                </a:cubicBezTo>
                <a:cubicBezTo>
                  <a:pt x="443" y="105"/>
                  <a:pt x="445" y="105"/>
                  <a:pt x="447" y="105"/>
                </a:cubicBezTo>
                <a:cubicBezTo>
                  <a:pt x="449" y="105"/>
                  <a:pt x="450" y="104"/>
                  <a:pt x="452" y="104"/>
                </a:cubicBezTo>
                <a:cubicBezTo>
                  <a:pt x="454" y="104"/>
                  <a:pt x="456" y="104"/>
                  <a:pt x="457" y="103"/>
                </a:cubicBezTo>
                <a:cubicBezTo>
                  <a:pt x="455" y="102"/>
                  <a:pt x="453" y="103"/>
                  <a:pt x="451" y="102"/>
                </a:cubicBezTo>
                <a:cubicBezTo>
                  <a:pt x="448" y="102"/>
                  <a:pt x="445" y="101"/>
                  <a:pt x="443" y="102"/>
                </a:cubicBezTo>
                <a:cubicBezTo>
                  <a:pt x="441" y="102"/>
                  <a:pt x="438" y="102"/>
                  <a:pt x="437" y="102"/>
                </a:cubicBezTo>
                <a:cubicBezTo>
                  <a:pt x="435" y="103"/>
                  <a:pt x="435" y="104"/>
                  <a:pt x="433" y="104"/>
                </a:cubicBezTo>
                <a:cubicBezTo>
                  <a:pt x="435" y="103"/>
                  <a:pt x="434" y="102"/>
                  <a:pt x="432" y="102"/>
                </a:cubicBezTo>
                <a:cubicBezTo>
                  <a:pt x="434" y="102"/>
                  <a:pt x="436" y="101"/>
                  <a:pt x="438" y="102"/>
                </a:cubicBezTo>
                <a:cubicBezTo>
                  <a:pt x="440" y="102"/>
                  <a:pt x="442" y="102"/>
                  <a:pt x="443" y="100"/>
                </a:cubicBezTo>
                <a:cubicBezTo>
                  <a:pt x="440" y="101"/>
                  <a:pt x="437" y="99"/>
                  <a:pt x="434" y="99"/>
                </a:cubicBezTo>
                <a:cubicBezTo>
                  <a:pt x="435" y="98"/>
                  <a:pt x="438" y="100"/>
                  <a:pt x="440" y="100"/>
                </a:cubicBezTo>
                <a:cubicBezTo>
                  <a:pt x="443" y="100"/>
                  <a:pt x="446" y="101"/>
                  <a:pt x="448" y="101"/>
                </a:cubicBezTo>
                <a:cubicBezTo>
                  <a:pt x="451" y="101"/>
                  <a:pt x="452" y="100"/>
                  <a:pt x="454" y="99"/>
                </a:cubicBezTo>
                <a:cubicBezTo>
                  <a:pt x="455" y="98"/>
                  <a:pt x="458" y="99"/>
                  <a:pt x="460" y="98"/>
                </a:cubicBezTo>
                <a:cubicBezTo>
                  <a:pt x="457" y="97"/>
                  <a:pt x="453" y="96"/>
                  <a:pt x="451" y="95"/>
                </a:cubicBezTo>
                <a:cubicBezTo>
                  <a:pt x="453" y="94"/>
                  <a:pt x="456" y="97"/>
                  <a:pt x="458" y="97"/>
                </a:cubicBezTo>
                <a:cubicBezTo>
                  <a:pt x="461" y="99"/>
                  <a:pt x="462" y="97"/>
                  <a:pt x="464" y="96"/>
                </a:cubicBezTo>
                <a:cubicBezTo>
                  <a:pt x="466" y="95"/>
                  <a:pt x="469" y="96"/>
                  <a:pt x="472" y="96"/>
                </a:cubicBezTo>
                <a:cubicBezTo>
                  <a:pt x="476" y="97"/>
                  <a:pt x="479" y="97"/>
                  <a:pt x="483" y="97"/>
                </a:cubicBezTo>
                <a:cubicBezTo>
                  <a:pt x="480" y="98"/>
                  <a:pt x="477" y="98"/>
                  <a:pt x="473" y="97"/>
                </a:cubicBezTo>
                <a:cubicBezTo>
                  <a:pt x="471" y="96"/>
                  <a:pt x="467" y="96"/>
                  <a:pt x="467" y="98"/>
                </a:cubicBezTo>
                <a:cubicBezTo>
                  <a:pt x="475" y="100"/>
                  <a:pt x="482" y="102"/>
                  <a:pt x="489" y="100"/>
                </a:cubicBezTo>
                <a:cubicBezTo>
                  <a:pt x="491" y="99"/>
                  <a:pt x="495" y="99"/>
                  <a:pt x="498" y="99"/>
                </a:cubicBezTo>
                <a:cubicBezTo>
                  <a:pt x="501" y="99"/>
                  <a:pt x="499" y="99"/>
                  <a:pt x="500" y="97"/>
                </a:cubicBezTo>
                <a:cubicBezTo>
                  <a:pt x="500" y="96"/>
                  <a:pt x="502" y="96"/>
                  <a:pt x="501" y="95"/>
                </a:cubicBezTo>
                <a:cubicBezTo>
                  <a:pt x="497" y="95"/>
                  <a:pt x="493" y="93"/>
                  <a:pt x="488" y="93"/>
                </a:cubicBezTo>
                <a:cubicBezTo>
                  <a:pt x="484" y="93"/>
                  <a:pt x="490" y="97"/>
                  <a:pt x="487" y="97"/>
                </a:cubicBezTo>
                <a:cubicBezTo>
                  <a:pt x="486" y="94"/>
                  <a:pt x="485" y="94"/>
                  <a:pt x="481" y="93"/>
                </a:cubicBezTo>
                <a:cubicBezTo>
                  <a:pt x="482" y="93"/>
                  <a:pt x="484" y="93"/>
                  <a:pt x="485" y="92"/>
                </a:cubicBezTo>
                <a:cubicBezTo>
                  <a:pt x="484" y="91"/>
                  <a:pt x="482" y="91"/>
                  <a:pt x="481" y="91"/>
                </a:cubicBezTo>
                <a:cubicBezTo>
                  <a:pt x="484" y="91"/>
                  <a:pt x="486" y="91"/>
                  <a:pt x="488" y="90"/>
                </a:cubicBezTo>
                <a:cubicBezTo>
                  <a:pt x="487" y="89"/>
                  <a:pt x="486" y="89"/>
                  <a:pt x="485" y="88"/>
                </a:cubicBezTo>
                <a:cubicBezTo>
                  <a:pt x="486" y="88"/>
                  <a:pt x="488" y="90"/>
                  <a:pt x="490" y="90"/>
                </a:cubicBezTo>
                <a:cubicBezTo>
                  <a:pt x="494" y="89"/>
                  <a:pt x="497" y="90"/>
                  <a:pt x="501" y="90"/>
                </a:cubicBezTo>
                <a:cubicBezTo>
                  <a:pt x="502" y="90"/>
                  <a:pt x="503" y="91"/>
                  <a:pt x="504" y="91"/>
                </a:cubicBezTo>
                <a:cubicBezTo>
                  <a:pt x="505" y="92"/>
                  <a:pt x="506" y="91"/>
                  <a:pt x="508" y="91"/>
                </a:cubicBezTo>
                <a:cubicBezTo>
                  <a:pt x="511" y="92"/>
                  <a:pt x="513" y="90"/>
                  <a:pt x="515" y="89"/>
                </a:cubicBezTo>
                <a:cubicBezTo>
                  <a:pt x="514" y="89"/>
                  <a:pt x="511" y="89"/>
                  <a:pt x="511" y="87"/>
                </a:cubicBezTo>
                <a:cubicBezTo>
                  <a:pt x="509" y="87"/>
                  <a:pt x="507" y="89"/>
                  <a:pt x="504" y="88"/>
                </a:cubicBezTo>
                <a:cubicBezTo>
                  <a:pt x="501" y="87"/>
                  <a:pt x="498" y="88"/>
                  <a:pt x="495" y="88"/>
                </a:cubicBezTo>
                <a:cubicBezTo>
                  <a:pt x="496" y="88"/>
                  <a:pt x="498" y="88"/>
                  <a:pt x="499" y="87"/>
                </a:cubicBezTo>
                <a:cubicBezTo>
                  <a:pt x="497" y="86"/>
                  <a:pt x="498" y="85"/>
                  <a:pt x="499" y="84"/>
                </a:cubicBezTo>
                <a:cubicBezTo>
                  <a:pt x="495" y="83"/>
                  <a:pt x="493" y="84"/>
                  <a:pt x="490" y="85"/>
                </a:cubicBezTo>
                <a:cubicBezTo>
                  <a:pt x="487" y="85"/>
                  <a:pt x="485" y="83"/>
                  <a:pt x="483" y="83"/>
                </a:cubicBezTo>
                <a:cubicBezTo>
                  <a:pt x="485" y="83"/>
                  <a:pt x="487" y="85"/>
                  <a:pt x="490" y="84"/>
                </a:cubicBezTo>
                <a:cubicBezTo>
                  <a:pt x="493" y="83"/>
                  <a:pt x="497" y="84"/>
                  <a:pt x="500" y="83"/>
                </a:cubicBezTo>
                <a:cubicBezTo>
                  <a:pt x="495" y="80"/>
                  <a:pt x="489" y="81"/>
                  <a:pt x="484" y="80"/>
                </a:cubicBezTo>
                <a:cubicBezTo>
                  <a:pt x="486" y="80"/>
                  <a:pt x="488" y="79"/>
                  <a:pt x="490" y="80"/>
                </a:cubicBezTo>
                <a:cubicBezTo>
                  <a:pt x="488" y="78"/>
                  <a:pt x="486" y="78"/>
                  <a:pt x="484" y="78"/>
                </a:cubicBezTo>
                <a:cubicBezTo>
                  <a:pt x="487" y="77"/>
                  <a:pt x="492" y="80"/>
                  <a:pt x="495" y="81"/>
                </a:cubicBezTo>
                <a:cubicBezTo>
                  <a:pt x="497" y="81"/>
                  <a:pt x="506" y="80"/>
                  <a:pt x="505" y="83"/>
                </a:cubicBezTo>
                <a:cubicBezTo>
                  <a:pt x="507" y="83"/>
                  <a:pt x="509" y="83"/>
                  <a:pt x="510" y="82"/>
                </a:cubicBezTo>
                <a:cubicBezTo>
                  <a:pt x="511" y="81"/>
                  <a:pt x="511" y="79"/>
                  <a:pt x="509" y="78"/>
                </a:cubicBezTo>
                <a:cubicBezTo>
                  <a:pt x="510" y="77"/>
                  <a:pt x="510" y="77"/>
                  <a:pt x="510" y="77"/>
                </a:cubicBezTo>
                <a:cubicBezTo>
                  <a:pt x="502" y="73"/>
                  <a:pt x="493" y="75"/>
                  <a:pt x="487" y="75"/>
                </a:cubicBezTo>
                <a:cubicBezTo>
                  <a:pt x="490" y="74"/>
                  <a:pt x="493" y="75"/>
                  <a:pt x="497" y="75"/>
                </a:cubicBezTo>
                <a:cubicBezTo>
                  <a:pt x="500" y="75"/>
                  <a:pt x="502" y="74"/>
                  <a:pt x="506" y="74"/>
                </a:cubicBezTo>
                <a:cubicBezTo>
                  <a:pt x="509" y="74"/>
                  <a:pt x="506" y="72"/>
                  <a:pt x="504" y="72"/>
                </a:cubicBezTo>
                <a:cubicBezTo>
                  <a:pt x="501" y="72"/>
                  <a:pt x="497" y="71"/>
                  <a:pt x="494" y="71"/>
                </a:cubicBezTo>
                <a:cubicBezTo>
                  <a:pt x="496" y="72"/>
                  <a:pt x="498" y="73"/>
                  <a:pt x="500" y="73"/>
                </a:cubicBezTo>
                <a:cubicBezTo>
                  <a:pt x="498" y="73"/>
                  <a:pt x="496" y="72"/>
                  <a:pt x="494" y="72"/>
                </a:cubicBezTo>
                <a:cubicBezTo>
                  <a:pt x="492" y="71"/>
                  <a:pt x="491" y="72"/>
                  <a:pt x="488" y="72"/>
                </a:cubicBezTo>
                <a:cubicBezTo>
                  <a:pt x="489" y="72"/>
                  <a:pt x="489" y="71"/>
                  <a:pt x="489" y="71"/>
                </a:cubicBezTo>
                <a:cubicBezTo>
                  <a:pt x="487" y="70"/>
                  <a:pt x="484" y="70"/>
                  <a:pt x="481" y="70"/>
                </a:cubicBezTo>
                <a:cubicBezTo>
                  <a:pt x="483" y="69"/>
                  <a:pt x="486" y="71"/>
                  <a:pt x="488" y="70"/>
                </a:cubicBezTo>
                <a:cubicBezTo>
                  <a:pt x="487" y="70"/>
                  <a:pt x="486" y="70"/>
                  <a:pt x="485" y="70"/>
                </a:cubicBezTo>
                <a:cubicBezTo>
                  <a:pt x="486" y="70"/>
                  <a:pt x="487" y="69"/>
                  <a:pt x="488" y="69"/>
                </a:cubicBezTo>
                <a:cubicBezTo>
                  <a:pt x="487" y="69"/>
                  <a:pt x="486" y="69"/>
                  <a:pt x="485" y="69"/>
                </a:cubicBezTo>
                <a:cubicBezTo>
                  <a:pt x="488" y="69"/>
                  <a:pt x="483" y="68"/>
                  <a:pt x="482" y="69"/>
                </a:cubicBezTo>
                <a:cubicBezTo>
                  <a:pt x="482" y="69"/>
                  <a:pt x="480" y="68"/>
                  <a:pt x="479" y="68"/>
                </a:cubicBezTo>
                <a:cubicBezTo>
                  <a:pt x="480" y="67"/>
                  <a:pt x="482" y="66"/>
                  <a:pt x="483" y="66"/>
                </a:cubicBezTo>
                <a:cubicBezTo>
                  <a:pt x="485" y="66"/>
                  <a:pt x="486" y="67"/>
                  <a:pt x="488" y="68"/>
                </a:cubicBezTo>
                <a:cubicBezTo>
                  <a:pt x="491" y="68"/>
                  <a:pt x="494" y="67"/>
                  <a:pt x="496" y="66"/>
                </a:cubicBezTo>
                <a:cubicBezTo>
                  <a:pt x="493" y="65"/>
                  <a:pt x="491" y="66"/>
                  <a:pt x="488" y="66"/>
                </a:cubicBezTo>
                <a:cubicBezTo>
                  <a:pt x="491" y="65"/>
                  <a:pt x="496" y="67"/>
                  <a:pt x="498" y="65"/>
                </a:cubicBezTo>
                <a:cubicBezTo>
                  <a:pt x="497" y="65"/>
                  <a:pt x="496" y="65"/>
                  <a:pt x="495" y="65"/>
                </a:cubicBezTo>
                <a:cubicBezTo>
                  <a:pt x="499" y="64"/>
                  <a:pt x="505" y="65"/>
                  <a:pt x="510" y="66"/>
                </a:cubicBezTo>
                <a:cubicBezTo>
                  <a:pt x="513" y="66"/>
                  <a:pt x="520" y="68"/>
                  <a:pt x="522" y="66"/>
                </a:cubicBezTo>
                <a:cubicBezTo>
                  <a:pt x="525" y="62"/>
                  <a:pt x="516" y="60"/>
                  <a:pt x="513" y="62"/>
                </a:cubicBezTo>
                <a:cubicBezTo>
                  <a:pt x="512" y="63"/>
                  <a:pt x="510" y="62"/>
                  <a:pt x="508" y="61"/>
                </a:cubicBezTo>
                <a:cubicBezTo>
                  <a:pt x="506" y="60"/>
                  <a:pt x="501" y="61"/>
                  <a:pt x="498" y="61"/>
                </a:cubicBezTo>
                <a:cubicBezTo>
                  <a:pt x="500" y="60"/>
                  <a:pt x="502" y="61"/>
                  <a:pt x="504" y="60"/>
                </a:cubicBezTo>
                <a:cubicBezTo>
                  <a:pt x="501" y="60"/>
                  <a:pt x="498" y="60"/>
                  <a:pt x="495" y="59"/>
                </a:cubicBezTo>
                <a:cubicBezTo>
                  <a:pt x="496" y="59"/>
                  <a:pt x="499" y="60"/>
                  <a:pt x="500" y="60"/>
                </a:cubicBezTo>
                <a:cubicBezTo>
                  <a:pt x="496" y="59"/>
                  <a:pt x="501" y="59"/>
                  <a:pt x="502" y="59"/>
                </a:cubicBezTo>
                <a:cubicBezTo>
                  <a:pt x="500" y="58"/>
                  <a:pt x="497" y="58"/>
                  <a:pt x="496" y="58"/>
                </a:cubicBezTo>
                <a:cubicBezTo>
                  <a:pt x="501" y="57"/>
                  <a:pt x="508" y="59"/>
                  <a:pt x="513" y="59"/>
                </a:cubicBezTo>
                <a:cubicBezTo>
                  <a:pt x="511" y="56"/>
                  <a:pt x="504" y="56"/>
                  <a:pt x="501" y="56"/>
                </a:cubicBezTo>
                <a:cubicBezTo>
                  <a:pt x="498" y="56"/>
                  <a:pt x="496" y="55"/>
                  <a:pt x="494" y="56"/>
                </a:cubicBezTo>
                <a:cubicBezTo>
                  <a:pt x="491" y="56"/>
                  <a:pt x="491" y="59"/>
                  <a:pt x="489" y="59"/>
                </a:cubicBezTo>
                <a:cubicBezTo>
                  <a:pt x="492" y="58"/>
                  <a:pt x="486" y="58"/>
                  <a:pt x="485" y="58"/>
                </a:cubicBezTo>
                <a:cubicBezTo>
                  <a:pt x="486" y="56"/>
                  <a:pt x="489" y="55"/>
                  <a:pt x="491" y="54"/>
                </a:cubicBezTo>
                <a:cubicBezTo>
                  <a:pt x="490" y="54"/>
                  <a:pt x="489" y="54"/>
                  <a:pt x="488" y="54"/>
                </a:cubicBezTo>
                <a:cubicBezTo>
                  <a:pt x="489" y="54"/>
                  <a:pt x="492" y="54"/>
                  <a:pt x="492" y="52"/>
                </a:cubicBezTo>
                <a:cubicBezTo>
                  <a:pt x="491" y="51"/>
                  <a:pt x="494" y="50"/>
                  <a:pt x="495" y="50"/>
                </a:cubicBezTo>
                <a:cubicBezTo>
                  <a:pt x="493" y="49"/>
                  <a:pt x="492" y="49"/>
                  <a:pt x="492" y="49"/>
                </a:cubicBezTo>
                <a:cubicBezTo>
                  <a:pt x="492" y="49"/>
                  <a:pt x="497" y="48"/>
                  <a:pt x="493" y="47"/>
                </a:cubicBezTo>
                <a:cubicBezTo>
                  <a:pt x="495" y="47"/>
                  <a:pt x="497" y="46"/>
                  <a:pt x="499" y="47"/>
                </a:cubicBezTo>
                <a:cubicBezTo>
                  <a:pt x="501" y="47"/>
                  <a:pt x="504" y="47"/>
                  <a:pt x="505" y="46"/>
                </a:cubicBezTo>
                <a:cubicBezTo>
                  <a:pt x="505" y="44"/>
                  <a:pt x="507" y="45"/>
                  <a:pt x="508" y="44"/>
                </a:cubicBezTo>
                <a:cubicBezTo>
                  <a:pt x="509" y="44"/>
                  <a:pt x="510" y="43"/>
                  <a:pt x="511" y="43"/>
                </a:cubicBezTo>
                <a:cubicBezTo>
                  <a:pt x="512" y="43"/>
                  <a:pt x="513" y="44"/>
                  <a:pt x="514" y="43"/>
                </a:cubicBezTo>
                <a:cubicBezTo>
                  <a:pt x="510" y="42"/>
                  <a:pt x="509" y="44"/>
                  <a:pt x="506" y="43"/>
                </a:cubicBezTo>
                <a:cubicBezTo>
                  <a:pt x="507" y="43"/>
                  <a:pt x="508" y="42"/>
                  <a:pt x="508" y="42"/>
                </a:cubicBezTo>
                <a:cubicBezTo>
                  <a:pt x="509" y="41"/>
                  <a:pt x="507" y="41"/>
                  <a:pt x="508" y="41"/>
                </a:cubicBezTo>
                <a:cubicBezTo>
                  <a:pt x="510" y="39"/>
                  <a:pt x="510" y="38"/>
                  <a:pt x="514" y="38"/>
                </a:cubicBezTo>
                <a:cubicBezTo>
                  <a:pt x="520" y="38"/>
                  <a:pt x="525" y="38"/>
                  <a:pt x="530" y="36"/>
                </a:cubicBezTo>
                <a:cubicBezTo>
                  <a:pt x="524" y="33"/>
                  <a:pt x="519" y="35"/>
                  <a:pt x="514" y="35"/>
                </a:cubicBezTo>
                <a:cubicBezTo>
                  <a:pt x="512" y="35"/>
                  <a:pt x="509" y="35"/>
                  <a:pt x="507" y="36"/>
                </a:cubicBezTo>
                <a:cubicBezTo>
                  <a:pt x="506" y="36"/>
                  <a:pt x="501" y="38"/>
                  <a:pt x="505" y="38"/>
                </a:cubicBezTo>
                <a:cubicBezTo>
                  <a:pt x="502" y="39"/>
                  <a:pt x="501" y="37"/>
                  <a:pt x="498" y="38"/>
                </a:cubicBezTo>
                <a:cubicBezTo>
                  <a:pt x="499" y="37"/>
                  <a:pt x="503" y="36"/>
                  <a:pt x="500" y="35"/>
                </a:cubicBezTo>
                <a:cubicBezTo>
                  <a:pt x="503" y="35"/>
                  <a:pt x="505" y="33"/>
                  <a:pt x="509" y="33"/>
                </a:cubicBezTo>
                <a:cubicBezTo>
                  <a:pt x="513" y="33"/>
                  <a:pt x="519" y="34"/>
                  <a:pt x="523" y="34"/>
                </a:cubicBezTo>
                <a:cubicBezTo>
                  <a:pt x="531" y="34"/>
                  <a:pt x="537" y="33"/>
                  <a:pt x="542" y="31"/>
                </a:cubicBezTo>
                <a:cubicBezTo>
                  <a:pt x="533" y="29"/>
                  <a:pt x="525" y="31"/>
                  <a:pt x="516" y="30"/>
                </a:cubicBezTo>
                <a:cubicBezTo>
                  <a:pt x="512" y="30"/>
                  <a:pt x="508" y="29"/>
                  <a:pt x="505" y="29"/>
                </a:cubicBezTo>
                <a:cubicBezTo>
                  <a:pt x="501" y="30"/>
                  <a:pt x="497" y="31"/>
                  <a:pt x="493" y="30"/>
                </a:cubicBezTo>
                <a:cubicBezTo>
                  <a:pt x="499" y="29"/>
                  <a:pt x="505" y="29"/>
                  <a:pt x="512" y="29"/>
                </a:cubicBezTo>
                <a:cubicBezTo>
                  <a:pt x="515" y="30"/>
                  <a:pt x="518" y="30"/>
                  <a:pt x="520" y="29"/>
                </a:cubicBezTo>
                <a:cubicBezTo>
                  <a:pt x="522" y="29"/>
                  <a:pt x="523" y="28"/>
                  <a:pt x="525" y="28"/>
                </a:cubicBezTo>
                <a:cubicBezTo>
                  <a:pt x="531" y="28"/>
                  <a:pt x="537" y="29"/>
                  <a:pt x="542" y="28"/>
                </a:cubicBezTo>
                <a:cubicBezTo>
                  <a:pt x="544" y="28"/>
                  <a:pt x="546" y="27"/>
                  <a:pt x="549" y="27"/>
                </a:cubicBezTo>
                <a:cubicBezTo>
                  <a:pt x="551" y="27"/>
                  <a:pt x="554" y="28"/>
                  <a:pt x="555" y="26"/>
                </a:cubicBezTo>
                <a:cubicBezTo>
                  <a:pt x="554" y="26"/>
                  <a:pt x="553" y="26"/>
                  <a:pt x="552" y="25"/>
                </a:cubicBezTo>
                <a:cubicBezTo>
                  <a:pt x="555" y="24"/>
                  <a:pt x="558" y="25"/>
                  <a:pt x="561" y="24"/>
                </a:cubicBezTo>
                <a:cubicBezTo>
                  <a:pt x="564" y="24"/>
                  <a:pt x="566" y="23"/>
                  <a:pt x="568" y="23"/>
                </a:cubicBezTo>
                <a:cubicBezTo>
                  <a:pt x="572" y="22"/>
                  <a:pt x="578" y="22"/>
                  <a:pt x="581" y="19"/>
                </a:cubicBezTo>
                <a:cubicBezTo>
                  <a:pt x="573" y="19"/>
                  <a:pt x="565" y="17"/>
                  <a:pt x="557" y="17"/>
                </a:cubicBezTo>
                <a:cubicBezTo>
                  <a:pt x="547" y="16"/>
                  <a:pt x="538" y="16"/>
                  <a:pt x="528" y="17"/>
                </a:cubicBezTo>
                <a:cubicBezTo>
                  <a:pt x="529" y="18"/>
                  <a:pt x="530" y="18"/>
                  <a:pt x="530" y="19"/>
                </a:cubicBezTo>
                <a:cubicBezTo>
                  <a:pt x="528" y="18"/>
                  <a:pt x="524" y="20"/>
                  <a:pt x="528" y="20"/>
                </a:cubicBezTo>
                <a:cubicBezTo>
                  <a:pt x="525" y="21"/>
                  <a:pt x="520" y="21"/>
                  <a:pt x="517" y="21"/>
                </a:cubicBezTo>
                <a:cubicBezTo>
                  <a:pt x="515" y="21"/>
                  <a:pt x="513" y="20"/>
                  <a:pt x="511" y="20"/>
                </a:cubicBezTo>
                <a:cubicBezTo>
                  <a:pt x="508" y="20"/>
                  <a:pt x="505" y="21"/>
                  <a:pt x="502" y="21"/>
                </a:cubicBezTo>
                <a:cubicBezTo>
                  <a:pt x="502" y="20"/>
                  <a:pt x="504" y="19"/>
                  <a:pt x="505" y="19"/>
                </a:cubicBezTo>
                <a:cubicBezTo>
                  <a:pt x="497" y="20"/>
                  <a:pt x="489" y="22"/>
                  <a:pt x="482" y="24"/>
                </a:cubicBezTo>
                <a:cubicBezTo>
                  <a:pt x="479" y="25"/>
                  <a:pt x="474" y="26"/>
                  <a:pt x="471" y="27"/>
                </a:cubicBezTo>
                <a:cubicBezTo>
                  <a:pt x="468" y="28"/>
                  <a:pt x="466" y="30"/>
                  <a:pt x="462" y="30"/>
                </a:cubicBezTo>
                <a:cubicBezTo>
                  <a:pt x="463" y="30"/>
                  <a:pt x="467" y="29"/>
                  <a:pt x="463" y="29"/>
                </a:cubicBezTo>
                <a:cubicBezTo>
                  <a:pt x="467" y="28"/>
                  <a:pt x="470" y="26"/>
                  <a:pt x="473" y="25"/>
                </a:cubicBezTo>
                <a:cubicBezTo>
                  <a:pt x="476" y="23"/>
                  <a:pt x="479" y="23"/>
                  <a:pt x="482" y="21"/>
                </a:cubicBezTo>
                <a:cubicBezTo>
                  <a:pt x="483" y="21"/>
                  <a:pt x="486" y="19"/>
                  <a:pt x="486" y="18"/>
                </a:cubicBezTo>
                <a:cubicBezTo>
                  <a:pt x="486" y="15"/>
                  <a:pt x="479" y="15"/>
                  <a:pt x="478" y="15"/>
                </a:cubicBezTo>
                <a:cubicBezTo>
                  <a:pt x="475" y="15"/>
                  <a:pt x="471" y="15"/>
                  <a:pt x="468" y="15"/>
                </a:cubicBezTo>
                <a:cubicBezTo>
                  <a:pt x="465" y="16"/>
                  <a:pt x="465" y="19"/>
                  <a:pt x="461" y="19"/>
                </a:cubicBezTo>
                <a:cubicBezTo>
                  <a:pt x="456" y="19"/>
                  <a:pt x="452" y="20"/>
                  <a:pt x="447" y="20"/>
                </a:cubicBezTo>
                <a:cubicBezTo>
                  <a:pt x="443" y="21"/>
                  <a:pt x="438" y="22"/>
                  <a:pt x="433" y="22"/>
                </a:cubicBezTo>
                <a:cubicBezTo>
                  <a:pt x="434" y="22"/>
                  <a:pt x="435" y="22"/>
                  <a:pt x="436" y="22"/>
                </a:cubicBezTo>
                <a:cubicBezTo>
                  <a:pt x="435" y="21"/>
                  <a:pt x="433" y="21"/>
                  <a:pt x="432" y="21"/>
                </a:cubicBezTo>
                <a:cubicBezTo>
                  <a:pt x="435" y="19"/>
                  <a:pt x="441" y="20"/>
                  <a:pt x="445" y="19"/>
                </a:cubicBezTo>
                <a:cubicBezTo>
                  <a:pt x="448" y="19"/>
                  <a:pt x="454" y="20"/>
                  <a:pt x="454" y="16"/>
                </a:cubicBezTo>
                <a:cubicBezTo>
                  <a:pt x="450" y="14"/>
                  <a:pt x="442" y="15"/>
                  <a:pt x="439" y="15"/>
                </a:cubicBezTo>
                <a:cubicBezTo>
                  <a:pt x="432" y="15"/>
                  <a:pt x="424" y="15"/>
                  <a:pt x="418" y="16"/>
                </a:cubicBezTo>
                <a:cubicBezTo>
                  <a:pt x="405" y="17"/>
                  <a:pt x="393" y="17"/>
                  <a:pt x="381" y="19"/>
                </a:cubicBezTo>
                <a:cubicBezTo>
                  <a:pt x="380" y="16"/>
                  <a:pt x="388" y="16"/>
                  <a:pt x="391" y="16"/>
                </a:cubicBezTo>
                <a:cubicBezTo>
                  <a:pt x="397" y="16"/>
                  <a:pt x="403" y="16"/>
                  <a:pt x="409" y="15"/>
                </a:cubicBezTo>
                <a:cubicBezTo>
                  <a:pt x="404" y="12"/>
                  <a:pt x="399" y="14"/>
                  <a:pt x="395" y="14"/>
                </a:cubicBezTo>
                <a:cubicBezTo>
                  <a:pt x="402" y="13"/>
                  <a:pt x="411" y="15"/>
                  <a:pt x="418" y="14"/>
                </a:cubicBezTo>
                <a:cubicBezTo>
                  <a:pt x="427" y="13"/>
                  <a:pt x="436" y="14"/>
                  <a:pt x="445" y="14"/>
                </a:cubicBezTo>
                <a:cubicBezTo>
                  <a:pt x="454" y="14"/>
                  <a:pt x="462" y="13"/>
                  <a:pt x="471" y="13"/>
                </a:cubicBezTo>
                <a:cubicBezTo>
                  <a:pt x="475" y="13"/>
                  <a:pt x="479" y="13"/>
                  <a:pt x="483" y="12"/>
                </a:cubicBezTo>
                <a:cubicBezTo>
                  <a:pt x="486" y="11"/>
                  <a:pt x="490" y="11"/>
                  <a:pt x="492" y="10"/>
                </a:cubicBezTo>
                <a:cubicBezTo>
                  <a:pt x="483" y="7"/>
                  <a:pt x="474" y="7"/>
                  <a:pt x="466" y="8"/>
                </a:cubicBezTo>
                <a:cubicBezTo>
                  <a:pt x="467" y="8"/>
                  <a:pt x="467" y="7"/>
                  <a:pt x="468" y="7"/>
                </a:cubicBezTo>
                <a:cubicBezTo>
                  <a:pt x="460" y="5"/>
                  <a:pt x="455" y="8"/>
                  <a:pt x="449" y="8"/>
                </a:cubicBezTo>
                <a:cubicBezTo>
                  <a:pt x="452" y="8"/>
                  <a:pt x="456" y="7"/>
                  <a:pt x="459" y="6"/>
                </a:cubicBezTo>
                <a:cubicBezTo>
                  <a:pt x="449" y="3"/>
                  <a:pt x="441" y="5"/>
                  <a:pt x="433" y="5"/>
                </a:cubicBezTo>
                <a:cubicBezTo>
                  <a:pt x="423" y="5"/>
                  <a:pt x="413" y="4"/>
                  <a:pt x="403" y="5"/>
                </a:cubicBezTo>
                <a:cubicBezTo>
                  <a:pt x="395" y="6"/>
                  <a:pt x="387" y="6"/>
                  <a:pt x="378" y="6"/>
                </a:cubicBezTo>
                <a:cubicBezTo>
                  <a:pt x="376" y="6"/>
                  <a:pt x="374" y="6"/>
                  <a:pt x="373" y="7"/>
                </a:cubicBezTo>
                <a:cubicBezTo>
                  <a:pt x="373" y="8"/>
                  <a:pt x="369" y="7"/>
                  <a:pt x="368" y="7"/>
                </a:cubicBezTo>
                <a:cubicBezTo>
                  <a:pt x="364" y="7"/>
                  <a:pt x="361" y="8"/>
                  <a:pt x="356" y="8"/>
                </a:cubicBezTo>
                <a:cubicBezTo>
                  <a:pt x="357" y="8"/>
                  <a:pt x="361" y="7"/>
                  <a:pt x="357" y="7"/>
                </a:cubicBezTo>
                <a:cubicBezTo>
                  <a:pt x="366" y="6"/>
                  <a:pt x="375" y="6"/>
                  <a:pt x="385" y="6"/>
                </a:cubicBezTo>
                <a:cubicBezTo>
                  <a:pt x="382" y="5"/>
                  <a:pt x="380" y="5"/>
                  <a:pt x="377" y="5"/>
                </a:cubicBezTo>
                <a:cubicBezTo>
                  <a:pt x="383" y="5"/>
                  <a:pt x="390" y="6"/>
                  <a:pt x="395" y="5"/>
                </a:cubicBezTo>
                <a:cubicBezTo>
                  <a:pt x="400" y="5"/>
                  <a:pt x="406" y="4"/>
                  <a:pt x="412" y="4"/>
                </a:cubicBezTo>
                <a:cubicBezTo>
                  <a:pt x="425" y="4"/>
                  <a:pt x="438" y="5"/>
                  <a:pt x="450" y="3"/>
                </a:cubicBezTo>
                <a:cubicBezTo>
                  <a:pt x="441" y="0"/>
                  <a:pt x="433" y="2"/>
                  <a:pt x="425" y="2"/>
                </a:cubicBezTo>
                <a:cubicBezTo>
                  <a:pt x="429" y="2"/>
                  <a:pt x="421" y="2"/>
                  <a:pt x="420" y="2"/>
                </a:cubicBezTo>
                <a:cubicBezTo>
                  <a:pt x="421" y="2"/>
                  <a:pt x="422" y="1"/>
                  <a:pt x="423" y="2"/>
                </a:cubicBezTo>
                <a:cubicBezTo>
                  <a:pt x="421" y="1"/>
                  <a:pt x="419" y="2"/>
                  <a:pt x="417" y="2"/>
                </a:cubicBezTo>
                <a:cubicBezTo>
                  <a:pt x="415" y="1"/>
                  <a:pt x="413" y="1"/>
                  <a:pt x="410" y="1"/>
                </a:cubicBezTo>
                <a:cubicBezTo>
                  <a:pt x="406" y="1"/>
                  <a:pt x="402" y="1"/>
                  <a:pt x="397" y="1"/>
                </a:cubicBezTo>
                <a:cubicBezTo>
                  <a:pt x="388" y="0"/>
                  <a:pt x="379" y="0"/>
                  <a:pt x="371" y="1"/>
                </a:cubicBezTo>
                <a:cubicBezTo>
                  <a:pt x="372" y="1"/>
                  <a:pt x="373" y="1"/>
                  <a:pt x="373" y="1"/>
                </a:cubicBezTo>
                <a:cubicBezTo>
                  <a:pt x="372" y="2"/>
                  <a:pt x="370" y="1"/>
                  <a:pt x="368" y="0"/>
                </a:cubicBezTo>
                <a:cubicBezTo>
                  <a:pt x="366" y="0"/>
                  <a:pt x="363" y="1"/>
                  <a:pt x="362" y="1"/>
                </a:cubicBezTo>
                <a:cubicBezTo>
                  <a:pt x="356" y="1"/>
                  <a:pt x="349" y="0"/>
                  <a:pt x="344" y="1"/>
                </a:cubicBezTo>
                <a:cubicBezTo>
                  <a:pt x="346" y="2"/>
                  <a:pt x="347" y="2"/>
                  <a:pt x="348" y="2"/>
                </a:cubicBezTo>
                <a:cubicBezTo>
                  <a:pt x="345" y="3"/>
                  <a:pt x="340" y="1"/>
                  <a:pt x="336" y="1"/>
                </a:cubicBezTo>
                <a:cubicBezTo>
                  <a:pt x="333" y="2"/>
                  <a:pt x="329" y="2"/>
                  <a:pt x="325" y="2"/>
                </a:cubicBezTo>
                <a:cubicBezTo>
                  <a:pt x="327" y="5"/>
                  <a:pt x="341" y="5"/>
                  <a:pt x="343" y="5"/>
                </a:cubicBezTo>
                <a:cubicBezTo>
                  <a:pt x="338" y="6"/>
                  <a:pt x="332" y="5"/>
                  <a:pt x="326" y="5"/>
                </a:cubicBezTo>
                <a:cubicBezTo>
                  <a:pt x="331" y="6"/>
                  <a:pt x="335" y="5"/>
                  <a:pt x="339" y="6"/>
                </a:cubicBezTo>
                <a:cubicBezTo>
                  <a:pt x="333" y="6"/>
                  <a:pt x="327" y="5"/>
                  <a:pt x="322" y="6"/>
                </a:cubicBezTo>
                <a:cubicBezTo>
                  <a:pt x="324" y="6"/>
                  <a:pt x="327" y="8"/>
                  <a:pt x="328" y="8"/>
                </a:cubicBezTo>
                <a:cubicBezTo>
                  <a:pt x="328" y="9"/>
                  <a:pt x="324" y="8"/>
                  <a:pt x="322" y="7"/>
                </a:cubicBezTo>
                <a:cubicBezTo>
                  <a:pt x="319" y="6"/>
                  <a:pt x="317" y="6"/>
                  <a:pt x="314" y="6"/>
                </a:cubicBezTo>
                <a:cubicBezTo>
                  <a:pt x="309" y="6"/>
                  <a:pt x="301" y="4"/>
                  <a:pt x="296" y="5"/>
                </a:cubicBezTo>
                <a:cubicBezTo>
                  <a:pt x="300" y="4"/>
                  <a:pt x="292" y="3"/>
                  <a:pt x="291" y="3"/>
                </a:cubicBezTo>
                <a:cubicBezTo>
                  <a:pt x="288" y="3"/>
                  <a:pt x="284" y="3"/>
                  <a:pt x="283" y="4"/>
                </a:cubicBezTo>
                <a:cubicBezTo>
                  <a:pt x="284" y="4"/>
                  <a:pt x="285" y="4"/>
                  <a:pt x="287" y="4"/>
                </a:cubicBezTo>
                <a:cubicBezTo>
                  <a:pt x="284" y="4"/>
                  <a:pt x="281" y="4"/>
                  <a:pt x="277" y="4"/>
                </a:cubicBezTo>
                <a:cubicBezTo>
                  <a:pt x="281" y="5"/>
                  <a:pt x="284" y="5"/>
                  <a:pt x="287" y="5"/>
                </a:cubicBezTo>
                <a:cubicBezTo>
                  <a:pt x="283" y="5"/>
                  <a:pt x="279" y="5"/>
                  <a:pt x="274" y="4"/>
                </a:cubicBezTo>
                <a:cubicBezTo>
                  <a:pt x="270" y="4"/>
                  <a:pt x="267" y="5"/>
                  <a:pt x="262" y="5"/>
                </a:cubicBezTo>
                <a:cubicBezTo>
                  <a:pt x="267" y="6"/>
                  <a:pt x="271" y="6"/>
                  <a:pt x="275" y="7"/>
                </a:cubicBezTo>
                <a:cubicBezTo>
                  <a:pt x="271" y="6"/>
                  <a:pt x="268" y="6"/>
                  <a:pt x="264" y="6"/>
                </a:cubicBezTo>
                <a:cubicBezTo>
                  <a:pt x="260" y="6"/>
                  <a:pt x="254" y="4"/>
                  <a:pt x="252" y="6"/>
                </a:cubicBezTo>
                <a:cubicBezTo>
                  <a:pt x="253" y="6"/>
                  <a:pt x="255" y="6"/>
                  <a:pt x="257" y="7"/>
                </a:cubicBezTo>
                <a:cubicBezTo>
                  <a:pt x="255" y="7"/>
                  <a:pt x="252" y="6"/>
                  <a:pt x="250" y="7"/>
                </a:cubicBezTo>
                <a:cubicBezTo>
                  <a:pt x="254" y="8"/>
                  <a:pt x="257" y="8"/>
                  <a:pt x="259" y="7"/>
                </a:cubicBezTo>
                <a:cubicBezTo>
                  <a:pt x="261" y="7"/>
                  <a:pt x="263" y="7"/>
                  <a:pt x="265" y="7"/>
                </a:cubicBezTo>
                <a:cubicBezTo>
                  <a:pt x="265" y="7"/>
                  <a:pt x="271" y="8"/>
                  <a:pt x="266" y="7"/>
                </a:cubicBezTo>
                <a:cubicBezTo>
                  <a:pt x="276" y="7"/>
                  <a:pt x="285" y="7"/>
                  <a:pt x="294" y="7"/>
                </a:cubicBezTo>
                <a:cubicBezTo>
                  <a:pt x="298" y="8"/>
                  <a:pt x="302" y="8"/>
                  <a:pt x="306" y="8"/>
                </a:cubicBezTo>
                <a:cubicBezTo>
                  <a:pt x="307" y="8"/>
                  <a:pt x="318" y="9"/>
                  <a:pt x="314" y="10"/>
                </a:cubicBezTo>
                <a:cubicBezTo>
                  <a:pt x="318" y="11"/>
                  <a:pt x="316" y="12"/>
                  <a:pt x="315" y="12"/>
                </a:cubicBezTo>
                <a:cubicBezTo>
                  <a:pt x="313" y="10"/>
                  <a:pt x="310" y="10"/>
                  <a:pt x="308" y="10"/>
                </a:cubicBezTo>
                <a:cubicBezTo>
                  <a:pt x="305" y="9"/>
                  <a:pt x="299" y="8"/>
                  <a:pt x="297" y="9"/>
                </a:cubicBezTo>
                <a:cubicBezTo>
                  <a:pt x="297" y="9"/>
                  <a:pt x="298" y="9"/>
                  <a:pt x="299" y="10"/>
                </a:cubicBezTo>
                <a:cubicBezTo>
                  <a:pt x="300" y="13"/>
                  <a:pt x="295" y="9"/>
                  <a:pt x="294" y="8"/>
                </a:cubicBezTo>
                <a:cubicBezTo>
                  <a:pt x="290" y="8"/>
                  <a:pt x="287" y="8"/>
                  <a:pt x="283" y="8"/>
                </a:cubicBezTo>
                <a:cubicBezTo>
                  <a:pt x="280" y="8"/>
                  <a:pt x="276" y="8"/>
                  <a:pt x="272" y="8"/>
                </a:cubicBezTo>
                <a:cubicBezTo>
                  <a:pt x="268" y="8"/>
                  <a:pt x="263" y="7"/>
                  <a:pt x="261" y="9"/>
                </a:cubicBezTo>
                <a:cubicBezTo>
                  <a:pt x="264" y="9"/>
                  <a:pt x="267" y="10"/>
                  <a:pt x="270" y="10"/>
                </a:cubicBezTo>
                <a:cubicBezTo>
                  <a:pt x="271" y="11"/>
                  <a:pt x="273" y="11"/>
                  <a:pt x="274" y="11"/>
                </a:cubicBezTo>
                <a:cubicBezTo>
                  <a:pt x="276" y="11"/>
                  <a:pt x="281" y="11"/>
                  <a:pt x="278" y="12"/>
                </a:cubicBezTo>
                <a:cubicBezTo>
                  <a:pt x="283" y="13"/>
                  <a:pt x="287" y="13"/>
                  <a:pt x="292" y="13"/>
                </a:cubicBezTo>
                <a:cubicBezTo>
                  <a:pt x="288" y="14"/>
                  <a:pt x="283" y="13"/>
                  <a:pt x="278" y="13"/>
                </a:cubicBezTo>
                <a:cubicBezTo>
                  <a:pt x="276" y="12"/>
                  <a:pt x="274" y="12"/>
                  <a:pt x="272" y="13"/>
                </a:cubicBezTo>
                <a:cubicBezTo>
                  <a:pt x="271" y="13"/>
                  <a:pt x="268" y="14"/>
                  <a:pt x="272" y="15"/>
                </a:cubicBezTo>
                <a:cubicBezTo>
                  <a:pt x="271" y="15"/>
                  <a:pt x="269" y="15"/>
                  <a:pt x="268" y="16"/>
                </a:cubicBezTo>
                <a:cubicBezTo>
                  <a:pt x="269" y="16"/>
                  <a:pt x="270" y="16"/>
                  <a:pt x="272" y="16"/>
                </a:cubicBezTo>
                <a:cubicBezTo>
                  <a:pt x="269" y="17"/>
                  <a:pt x="273" y="17"/>
                  <a:pt x="274" y="17"/>
                </a:cubicBezTo>
                <a:cubicBezTo>
                  <a:pt x="270" y="18"/>
                  <a:pt x="264" y="17"/>
                  <a:pt x="257" y="16"/>
                </a:cubicBezTo>
                <a:cubicBezTo>
                  <a:pt x="252" y="14"/>
                  <a:pt x="248" y="15"/>
                  <a:pt x="242" y="13"/>
                </a:cubicBezTo>
                <a:cubicBezTo>
                  <a:pt x="237" y="12"/>
                  <a:pt x="231" y="12"/>
                  <a:pt x="226" y="11"/>
                </a:cubicBezTo>
                <a:cubicBezTo>
                  <a:pt x="219" y="10"/>
                  <a:pt x="214" y="10"/>
                  <a:pt x="209" y="11"/>
                </a:cubicBezTo>
                <a:cubicBezTo>
                  <a:pt x="211" y="12"/>
                  <a:pt x="212" y="13"/>
                  <a:pt x="214" y="14"/>
                </a:cubicBezTo>
                <a:cubicBezTo>
                  <a:pt x="218" y="15"/>
                  <a:pt x="221" y="16"/>
                  <a:pt x="224" y="16"/>
                </a:cubicBezTo>
                <a:cubicBezTo>
                  <a:pt x="221" y="17"/>
                  <a:pt x="215" y="17"/>
                  <a:pt x="210" y="16"/>
                </a:cubicBezTo>
                <a:cubicBezTo>
                  <a:pt x="214" y="18"/>
                  <a:pt x="218" y="18"/>
                  <a:pt x="222" y="19"/>
                </a:cubicBezTo>
                <a:cubicBezTo>
                  <a:pt x="219" y="20"/>
                  <a:pt x="215" y="18"/>
                  <a:pt x="211" y="17"/>
                </a:cubicBezTo>
                <a:cubicBezTo>
                  <a:pt x="206" y="16"/>
                  <a:pt x="201" y="16"/>
                  <a:pt x="197" y="16"/>
                </a:cubicBezTo>
                <a:cubicBezTo>
                  <a:pt x="195" y="16"/>
                  <a:pt x="193" y="15"/>
                  <a:pt x="192" y="15"/>
                </a:cubicBezTo>
                <a:cubicBezTo>
                  <a:pt x="191" y="16"/>
                  <a:pt x="191" y="17"/>
                  <a:pt x="190" y="18"/>
                </a:cubicBezTo>
                <a:cubicBezTo>
                  <a:pt x="188" y="18"/>
                  <a:pt x="186" y="20"/>
                  <a:pt x="184" y="20"/>
                </a:cubicBezTo>
                <a:cubicBezTo>
                  <a:pt x="183" y="18"/>
                  <a:pt x="187" y="17"/>
                  <a:pt x="185" y="15"/>
                </a:cubicBezTo>
                <a:cubicBezTo>
                  <a:pt x="182" y="11"/>
                  <a:pt x="168" y="13"/>
                  <a:pt x="167" y="13"/>
                </a:cubicBezTo>
                <a:cubicBezTo>
                  <a:pt x="171" y="13"/>
                  <a:pt x="163" y="13"/>
                  <a:pt x="161" y="14"/>
                </a:cubicBezTo>
                <a:cubicBezTo>
                  <a:pt x="159" y="14"/>
                  <a:pt x="155" y="13"/>
                  <a:pt x="152" y="14"/>
                </a:cubicBezTo>
                <a:cubicBezTo>
                  <a:pt x="145" y="14"/>
                  <a:pt x="136" y="14"/>
                  <a:pt x="130" y="16"/>
                </a:cubicBezTo>
                <a:cubicBezTo>
                  <a:pt x="132" y="16"/>
                  <a:pt x="133" y="16"/>
                  <a:pt x="135" y="16"/>
                </a:cubicBezTo>
                <a:cubicBezTo>
                  <a:pt x="137" y="17"/>
                  <a:pt x="140" y="18"/>
                  <a:pt x="142" y="19"/>
                </a:cubicBezTo>
                <a:cubicBezTo>
                  <a:pt x="144" y="19"/>
                  <a:pt x="146" y="19"/>
                  <a:pt x="148" y="19"/>
                </a:cubicBezTo>
                <a:cubicBezTo>
                  <a:pt x="151" y="20"/>
                  <a:pt x="154" y="21"/>
                  <a:pt x="157" y="22"/>
                </a:cubicBezTo>
                <a:cubicBezTo>
                  <a:pt x="153" y="22"/>
                  <a:pt x="146" y="20"/>
                  <a:pt x="141" y="19"/>
                </a:cubicBezTo>
                <a:cubicBezTo>
                  <a:pt x="139" y="19"/>
                  <a:pt x="138" y="19"/>
                  <a:pt x="136" y="18"/>
                </a:cubicBezTo>
                <a:cubicBezTo>
                  <a:pt x="133" y="16"/>
                  <a:pt x="131" y="17"/>
                  <a:pt x="129" y="17"/>
                </a:cubicBezTo>
                <a:cubicBezTo>
                  <a:pt x="124" y="16"/>
                  <a:pt x="119" y="16"/>
                  <a:pt x="116" y="16"/>
                </a:cubicBezTo>
                <a:cubicBezTo>
                  <a:pt x="113" y="17"/>
                  <a:pt x="109" y="20"/>
                  <a:pt x="117" y="21"/>
                </a:cubicBezTo>
                <a:cubicBezTo>
                  <a:pt x="116" y="21"/>
                  <a:pt x="113" y="21"/>
                  <a:pt x="113" y="23"/>
                </a:cubicBezTo>
                <a:cubicBezTo>
                  <a:pt x="114" y="23"/>
                  <a:pt x="115" y="24"/>
                  <a:pt x="116" y="24"/>
                </a:cubicBezTo>
                <a:cubicBezTo>
                  <a:pt x="113" y="26"/>
                  <a:pt x="105" y="24"/>
                  <a:pt x="100" y="24"/>
                </a:cubicBezTo>
                <a:cubicBezTo>
                  <a:pt x="97" y="23"/>
                  <a:pt x="94" y="23"/>
                  <a:pt x="93" y="24"/>
                </a:cubicBezTo>
                <a:cubicBezTo>
                  <a:pt x="93" y="25"/>
                  <a:pt x="97" y="27"/>
                  <a:pt x="99" y="28"/>
                </a:cubicBezTo>
                <a:cubicBezTo>
                  <a:pt x="96" y="27"/>
                  <a:pt x="94" y="26"/>
                  <a:pt x="91" y="25"/>
                </a:cubicBezTo>
                <a:cubicBezTo>
                  <a:pt x="88" y="23"/>
                  <a:pt x="86" y="25"/>
                  <a:pt x="84" y="25"/>
                </a:cubicBezTo>
                <a:cubicBezTo>
                  <a:pt x="79" y="26"/>
                  <a:pt x="76" y="28"/>
                  <a:pt x="71" y="29"/>
                </a:cubicBezTo>
                <a:cubicBezTo>
                  <a:pt x="67" y="29"/>
                  <a:pt x="63" y="30"/>
                  <a:pt x="60" y="31"/>
                </a:cubicBezTo>
                <a:cubicBezTo>
                  <a:pt x="58" y="31"/>
                  <a:pt x="53" y="32"/>
                  <a:pt x="55" y="34"/>
                </a:cubicBezTo>
                <a:cubicBezTo>
                  <a:pt x="57" y="34"/>
                  <a:pt x="60" y="36"/>
                  <a:pt x="63" y="35"/>
                </a:cubicBezTo>
                <a:cubicBezTo>
                  <a:pt x="65" y="35"/>
                  <a:pt x="68" y="36"/>
                  <a:pt x="71" y="36"/>
                </a:cubicBezTo>
                <a:cubicBezTo>
                  <a:pt x="77" y="36"/>
                  <a:pt x="81" y="34"/>
                  <a:pt x="88" y="35"/>
                </a:cubicBezTo>
                <a:cubicBezTo>
                  <a:pt x="84" y="35"/>
                  <a:pt x="78" y="35"/>
                  <a:pt x="77" y="37"/>
                </a:cubicBezTo>
                <a:cubicBezTo>
                  <a:pt x="77" y="38"/>
                  <a:pt x="79" y="40"/>
                  <a:pt x="79" y="41"/>
                </a:cubicBezTo>
                <a:cubicBezTo>
                  <a:pt x="78" y="42"/>
                  <a:pt x="76" y="42"/>
                  <a:pt x="74" y="43"/>
                </a:cubicBezTo>
                <a:cubicBezTo>
                  <a:pt x="69" y="44"/>
                  <a:pt x="65" y="45"/>
                  <a:pt x="59" y="44"/>
                </a:cubicBezTo>
                <a:cubicBezTo>
                  <a:pt x="55" y="44"/>
                  <a:pt x="53" y="45"/>
                  <a:pt x="50" y="45"/>
                </a:cubicBezTo>
                <a:cubicBezTo>
                  <a:pt x="45" y="45"/>
                  <a:pt x="41" y="45"/>
                  <a:pt x="37" y="46"/>
                </a:cubicBezTo>
                <a:cubicBezTo>
                  <a:pt x="42" y="47"/>
                  <a:pt x="37" y="47"/>
                  <a:pt x="37" y="47"/>
                </a:cubicBezTo>
                <a:cubicBezTo>
                  <a:pt x="34" y="47"/>
                  <a:pt x="32" y="47"/>
                  <a:pt x="30" y="48"/>
                </a:cubicBezTo>
                <a:cubicBezTo>
                  <a:pt x="28" y="48"/>
                  <a:pt x="26" y="48"/>
                  <a:pt x="25" y="48"/>
                </a:cubicBezTo>
                <a:cubicBezTo>
                  <a:pt x="23" y="48"/>
                  <a:pt x="23" y="49"/>
                  <a:pt x="21" y="49"/>
                </a:cubicBezTo>
                <a:cubicBezTo>
                  <a:pt x="18" y="50"/>
                  <a:pt x="15" y="49"/>
                  <a:pt x="12" y="50"/>
                </a:cubicBezTo>
                <a:cubicBezTo>
                  <a:pt x="10" y="50"/>
                  <a:pt x="8" y="50"/>
                  <a:pt x="6" y="50"/>
                </a:cubicBezTo>
                <a:cubicBezTo>
                  <a:pt x="4" y="50"/>
                  <a:pt x="4" y="52"/>
                  <a:pt x="2" y="52"/>
                </a:cubicBezTo>
                <a:cubicBezTo>
                  <a:pt x="7" y="52"/>
                  <a:pt x="2" y="54"/>
                  <a:pt x="0" y="53"/>
                </a:cubicBezTo>
                <a:cubicBezTo>
                  <a:pt x="3" y="54"/>
                  <a:pt x="6" y="55"/>
                  <a:pt x="9" y="56"/>
                </a:cubicBezTo>
                <a:cubicBezTo>
                  <a:pt x="12" y="56"/>
                  <a:pt x="15" y="56"/>
                  <a:pt x="17" y="56"/>
                </a:cubicBezTo>
                <a:cubicBezTo>
                  <a:pt x="17" y="56"/>
                  <a:pt x="16" y="57"/>
                  <a:pt x="15" y="57"/>
                </a:cubicBezTo>
                <a:cubicBezTo>
                  <a:pt x="21" y="58"/>
                  <a:pt x="24" y="56"/>
                  <a:pt x="29" y="56"/>
                </a:cubicBezTo>
                <a:cubicBezTo>
                  <a:pt x="27" y="57"/>
                  <a:pt x="25" y="58"/>
                  <a:pt x="23" y="58"/>
                </a:cubicBezTo>
                <a:cubicBezTo>
                  <a:pt x="27" y="59"/>
                  <a:pt x="31" y="58"/>
                  <a:pt x="33" y="58"/>
                </a:cubicBezTo>
                <a:cubicBezTo>
                  <a:pt x="32" y="59"/>
                  <a:pt x="29" y="59"/>
                  <a:pt x="27" y="59"/>
                </a:cubicBezTo>
                <a:cubicBezTo>
                  <a:pt x="32" y="60"/>
                  <a:pt x="36" y="60"/>
                  <a:pt x="40" y="60"/>
                </a:cubicBezTo>
                <a:cubicBezTo>
                  <a:pt x="42" y="60"/>
                  <a:pt x="42" y="60"/>
                  <a:pt x="41" y="59"/>
                </a:cubicBezTo>
                <a:cubicBezTo>
                  <a:pt x="41" y="58"/>
                  <a:pt x="45" y="60"/>
                  <a:pt x="47" y="60"/>
                </a:cubicBezTo>
                <a:cubicBezTo>
                  <a:pt x="51" y="60"/>
                  <a:pt x="54" y="59"/>
                  <a:pt x="57" y="58"/>
                </a:cubicBezTo>
                <a:cubicBezTo>
                  <a:pt x="58" y="58"/>
                  <a:pt x="62" y="57"/>
                  <a:pt x="67" y="60"/>
                </a:cubicBezTo>
                <a:cubicBezTo>
                  <a:pt x="66" y="60"/>
                  <a:pt x="64" y="60"/>
                  <a:pt x="62" y="60"/>
                </a:cubicBezTo>
                <a:cubicBezTo>
                  <a:pt x="60" y="60"/>
                  <a:pt x="63" y="62"/>
                  <a:pt x="64" y="62"/>
                </a:cubicBezTo>
                <a:cubicBezTo>
                  <a:pt x="62" y="62"/>
                  <a:pt x="55" y="61"/>
                  <a:pt x="52" y="61"/>
                </a:cubicBezTo>
                <a:cubicBezTo>
                  <a:pt x="47" y="61"/>
                  <a:pt x="42" y="61"/>
                  <a:pt x="39" y="62"/>
                </a:cubicBezTo>
                <a:cubicBezTo>
                  <a:pt x="43" y="63"/>
                  <a:pt x="47" y="63"/>
                  <a:pt x="50" y="63"/>
                </a:cubicBezTo>
                <a:cubicBezTo>
                  <a:pt x="55" y="63"/>
                  <a:pt x="61" y="64"/>
                  <a:pt x="65" y="63"/>
                </a:cubicBezTo>
                <a:cubicBezTo>
                  <a:pt x="62" y="65"/>
                  <a:pt x="11" y="60"/>
                  <a:pt x="18" y="65"/>
                </a:cubicBezTo>
                <a:cubicBezTo>
                  <a:pt x="19" y="65"/>
                  <a:pt x="21" y="65"/>
                  <a:pt x="23" y="65"/>
                </a:cubicBezTo>
                <a:cubicBezTo>
                  <a:pt x="22" y="65"/>
                  <a:pt x="21" y="66"/>
                  <a:pt x="20" y="66"/>
                </a:cubicBezTo>
                <a:cubicBezTo>
                  <a:pt x="29" y="69"/>
                  <a:pt x="27" y="63"/>
                  <a:pt x="33" y="65"/>
                </a:cubicBezTo>
                <a:cubicBezTo>
                  <a:pt x="31" y="65"/>
                  <a:pt x="29" y="65"/>
                  <a:pt x="29" y="67"/>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79" name="Freeform 415">
            <a:extLst>
              <a:ext uri="{FF2B5EF4-FFF2-40B4-BE49-F238E27FC236}">
                <a16:creationId xmlns:a16="http://schemas.microsoft.com/office/drawing/2014/main" id="{F6F7EF1B-6145-7F49-A0F3-63072F38E024}"/>
              </a:ext>
            </a:extLst>
          </p:cNvPr>
          <p:cNvSpPr>
            <a:spLocks/>
          </p:cNvSpPr>
          <p:nvPr/>
        </p:nvSpPr>
        <p:spPr bwMode="auto">
          <a:xfrm>
            <a:off x="5769022" y="3793236"/>
            <a:ext cx="456330" cy="437608"/>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0" name="Freeform 416">
            <a:extLst>
              <a:ext uri="{FF2B5EF4-FFF2-40B4-BE49-F238E27FC236}">
                <a16:creationId xmlns:a16="http://schemas.microsoft.com/office/drawing/2014/main" id="{D9BD9C25-317E-0B45-8A57-5AE52E90113F}"/>
              </a:ext>
            </a:extLst>
          </p:cNvPr>
          <p:cNvSpPr>
            <a:spLocks noEditPoints="1"/>
          </p:cNvSpPr>
          <p:nvPr/>
        </p:nvSpPr>
        <p:spPr bwMode="auto">
          <a:xfrm>
            <a:off x="5999871" y="2532566"/>
            <a:ext cx="204006" cy="120172"/>
          </a:xfrm>
          <a:custGeom>
            <a:avLst/>
            <a:gdLst>
              <a:gd name="T0" fmla="*/ 18 w 68"/>
              <a:gd name="T1" fmla="*/ 28 h 31"/>
              <a:gd name="T2" fmla="*/ 1 w 68"/>
              <a:gd name="T3" fmla="*/ 11 h 31"/>
              <a:gd name="T4" fmla="*/ 5 w 68"/>
              <a:gd name="T5" fmla="*/ 11 h 31"/>
              <a:gd name="T6" fmla="*/ 9 w 68"/>
              <a:gd name="T7" fmla="*/ 11 h 31"/>
              <a:gd name="T8" fmla="*/ 11 w 68"/>
              <a:gd name="T9" fmla="*/ 10 h 31"/>
              <a:gd name="T10" fmla="*/ 13 w 68"/>
              <a:gd name="T11" fmla="*/ 7 h 31"/>
              <a:gd name="T12" fmla="*/ 20 w 68"/>
              <a:gd name="T13" fmla="*/ 7 h 31"/>
              <a:gd name="T14" fmla="*/ 17 w 68"/>
              <a:gd name="T15" fmla="*/ 11 h 31"/>
              <a:gd name="T16" fmla="*/ 20 w 68"/>
              <a:gd name="T17" fmla="*/ 12 h 31"/>
              <a:gd name="T18" fmla="*/ 25 w 68"/>
              <a:gd name="T19" fmla="*/ 15 h 31"/>
              <a:gd name="T20" fmla="*/ 23 w 68"/>
              <a:gd name="T21" fmla="*/ 15 h 31"/>
              <a:gd name="T22" fmla="*/ 17 w 68"/>
              <a:gd name="T23" fmla="*/ 18 h 31"/>
              <a:gd name="T24" fmla="*/ 14 w 68"/>
              <a:gd name="T25" fmla="*/ 20 h 31"/>
              <a:gd name="T26" fmla="*/ 15 w 68"/>
              <a:gd name="T27" fmla="*/ 24 h 31"/>
              <a:gd name="T28" fmla="*/ 16 w 68"/>
              <a:gd name="T29" fmla="*/ 28 h 31"/>
              <a:gd name="T30" fmla="*/ 11 w 68"/>
              <a:gd name="T31" fmla="*/ 28 h 31"/>
              <a:gd name="T32" fmla="*/ 4 w 68"/>
              <a:gd name="T33" fmla="*/ 25 h 31"/>
              <a:gd name="T34" fmla="*/ 1 w 68"/>
              <a:gd name="T35" fmla="*/ 20 h 31"/>
              <a:gd name="T36" fmla="*/ 3 w 68"/>
              <a:gd name="T37" fmla="*/ 18 h 31"/>
              <a:gd name="T38" fmla="*/ 1 w 68"/>
              <a:gd name="T39" fmla="*/ 11 h 31"/>
              <a:gd name="T40" fmla="*/ 8 w 68"/>
              <a:gd name="T41" fmla="*/ 8 h 31"/>
              <a:gd name="T42" fmla="*/ 5 w 68"/>
              <a:gd name="T43" fmla="*/ 10 h 31"/>
              <a:gd name="T44" fmla="*/ 16 w 68"/>
              <a:gd name="T45" fmla="*/ 22 h 31"/>
              <a:gd name="T46" fmla="*/ 20 w 68"/>
              <a:gd name="T47" fmla="*/ 26 h 31"/>
              <a:gd name="T48" fmla="*/ 24 w 68"/>
              <a:gd name="T49" fmla="*/ 22 h 31"/>
              <a:gd name="T50" fmla="*/ 24 w 68"/>
              <a:gd name="T51" fmla="*/ 21 h 31"/>
              <a:gd name="T52" fmla="*/ 16 w 68"/>
              <a:gd name="T53" fmla="*/ 22 h 31"/>
              <a:gd name="T54" fmla="*/ 20 w 68"/>
              <a:gd name="T55" fmla="*/ 27 h 31"/>
              <a:gd name="T56" fmla="*/ 23 w 68"/>
              <a:gd name="T57" fmla="*/ 27 h 31"/>
              <a:gd name="T58" fmla="*/ 23 w 68"/>
              <a:gd name="T59" fmla="*/ 27 h 31"/>
              <a:gd name="T60" fmla="*/ 23 w 68"/>
              <a:gd name="T61" fmla="*/ 17 h 31"/>
              <a:gd name="T62" fmla="*/ 25 w 68"/>
              <a:gd name="T63" fmla="*/ 18 h 31"/>
              <a:gd name="T64" fmla="*/ 25 w 68"/>
              <a:gd name="T65" fmla="*/ 29 h 31"/>
              <a:gd name="T66" fmla="*/ 25 w 68"/>
              <a:gd name="T67" fmla="*/ 27 h 31"/>
              <a:gd name="T68" fmla="*/ 29 w 68"/>
              <a:gd name="T69" fmla="*/ 4 h 31"/>
              <a:gd name="T70" fmla="*/ 28 w 68"/>
              <a:gd name="T71" fmla="*/ 5 h 31"/>
              <a:gd name="T72" fmla="*/ 31 w 68"/>
              <a:gd name="T73" fmla="*/ 25 h 31"/>
              <a:gd name="T74" fmla="*/ 34 w 68"/>
              <a:gd name="T75" fmla="*/ 26 h 31"/>
              <a:gd name="T76" fmla="*/ 35 w 68"/>
              <a:gd name="T77" fmla="*/ 27 h 31"/>
              <a:gd name="T78" fmla="*/ 38 w 68"/>
              <a:gd name="T79" fmla="*/ 28 h 31"/>
              <a:gd name="T80" fmla="*/ 39 w 68"/>
              <a:gd name="T81" fmla="*/ 27 h 31"/>
              <a:gd name="T82" fmla="*/ 40 w 68"/>
              <a:gd name="T83" fmla="*/ 22 h 31"/>
              <a:gd name="T84" fmla="*/ 43 w 68"/>
              <a:gd name="T85" fmla="*/ 17 h 31"/>
              <a:gd name="T86" fmla="*/ 37 w 68"/>
              <a:gd name="T87" fmla="*/ 20 h 31"/>
              <a:gd name="T88" fmla="*/ 35 w 68"/>
              <a:gd name="T89" fmla="*/ 20 h 31"/>
              <a:gd name="T90" fmla="*/ 32 w 68"/>
              <a:gd name="T91" fmla="*/ 17 h 31"/>
              <a:gd name="T92" fmla="*/ 27 w 68"/>
              <a:gd name="T93" fmla="*/ 20 h 31"/>
              <a:gd name="T94" fmla="*/ 28 w 68"/>
              <a:gd name="T95" fmla="*/ 29 h 31"/>
              <a:gd name="T96" fmla="*/ 33 w 68"/>
              <a:gd name="T97" fmla="*/ 28 h 31"/>
              <a:gd name="T98" fmla="*/ 29 w 68"/>
              <a:gd name="T99" fmla="*/ 28 h 31"/>
              <a:gd name="T100" fmla="*/ 39 w 68"/>
              <a:gd name="T101" fmla="*/ 27 h 31"/>
              <a:gd name="T102" fmla="*/ 42 w 68"/>
              <a:gd name="T103" fmla="*/ 27 h 31"/>
              <a:gd name="T104" fmla="*/ 42 w 68"/>
              <a:gd name="T105" fmla="*/ 21 h 31"/>
              <a:gd name="T106" fmla="*/ 42 w 68"/>
              <a:gd name="T107" fmla="*/ 21 h 31"/>
              <a:gd name="T108" fmla="*/ 64 w 68"/>
              <a:gd name="T109" fmla="*/ 26 h 31"/>
              <a:gd name="T110" fmla="*/ 3 w 68"/>
              <a:gd name="T111" fmla="*/ 11 h 31"/>
              <a:gd name="T112" fmla="*/ 12 w 68"/>
              <a:gd name="T113" fmla="*/ 6 h 31"/>
              <a:gd name="T114" fmla="*/ 24 w 68"/>
              <a:gd name="T115" fmla="*/ 0 h 31"/>
              <a:gd name="T116" fmla="*/ 17 w 68"/>
              <a:gd name="T117" fmla="*/ 7 h 31"/>
              <a:gd name="T118" fmla="*/ 9 w 68"/>
              <a:gd name="T119" fmla="*/ 7 h 31"/>
              <a:gd name="T120" fmla="*/ 3 w 68"/>
              <a:gd name="T121" fmla="*/ 10 h 31"/>
              <a:gd name="T122" fmla="*/ 3 w 68"/>
              <a:gd name="T1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31">
                <a:moveTo>
                  <a:pt x="16" y="26"/>
                </a:moveTo>
                <a:cubicBezTo>
                  <a:pt x="16" y="27"/>
                  <a:pt x="17" y="29"/>
                  <a:pt x="18" y="28"/>
                </a:cubicBezTo>
                <a:cubicBezTo>
                  <a:pt x="20" y="27"/>
                  <a:pt x="17" y="26"/>
                  <a:pt x="16" y="26"/>
                </a:cubicBezTo>
                <a:moveTo>
                  <a:pt x="1" y="11"/>
                </a:moveTo>
                <a:cubicBezTo>
                  <a:pt x="1" y="11"/>
                  <a:pt x="1" y="11"/>
                  <a:pt x="1" y="11"/>
                </a:cubicBezTo>
                <a:cubicBezTo>
                  <a:pt x="2" y="11"/>
                  <a:pt x="4" y="12"/>
                  <a:pt x="5" y="11"/>
                </a:cubicBezTo>
                <a:cubicBezTo>
                  <a:pt x="5" y="13"/>
                  <a:pt x="6" y="12"/>
                  <a:pt x="7" y="11"/>
                </a:cubicBezTo>
                <a:cubicBezTo>
                  <a:pt x="7" y="9"/>
                  <a:pt x="12" y="10"/>
                  <a:pt x="9" y="11"/>
                </a:cubicBezTo>
                <a:cubicBezTo>
                  <a:pt x="10" y="11"/>
                  <a:pt x="12" y="11"/>
                  <a:pt x="12" y="12"/>
                </a:cubicBezTo>
                <a:cubicBezTo>
                  <a:pt x="12" y="11"/>
                  <a:pt x="12" y="10"/>
                  <a:pt x="11" y="10"/>
                </a:cubicBezTo>
                <a:cubicBezTo>
                  <a:pt x="11" y="10"/>
                  <a:pt x="10" y="8"/>
                  <a:pt x="11" y="8"/>
                </a:cubicBezTo>
                <a:cubicBezTo>
                  <a:pt x="12" y="7"/>
                  <a:pt x="13" y="7"/>
                  <a:pt x="13" y="7"/>
                </a:cubicBezTo>
                <a:cubicBezTo>
                  <a:pt x="15" y="7"/>
                  <a:pt x="15" y="7"/>
                  <a:pt x="16" y="7"/>
                </a:cubicBezTo>
                <a:cubicBezTo>
                  <a:pt x="18" y="7"/>
                  <a:pt x="19" y="7"/>
                  <a:pt x="20" y="7"/>
                </a:cubicBezTo>
                <a:cubicBezTo>
                  <a:pt x="21" y="8"/>
                  <a:pt x="21" y="9"/>
                  <a:pt x="22" y="10"/>
                </a:cubicBezTo>
                <a:cubicBezTo>
                  <a:pt x="20" y="10"/>
                  <a:pt x="19" y="10"/>
                  <a:pt x="17" y="11"/>
                </a:cubicBezTo>
                <a:cubicBezTo>
                  <a:pt x="19" y="11"/>
                  <a:pt x="20" y="10"/>
                  <a:pt x="21" y="10"/>
                </a:cubicBezTo>
                <a:cubicBezTo>
                  <a:pt x="22" y="11"/>
                  <a:pt x="20" y="12"/>
                  <a:pt x="20" y="12"/>
                </a:cubicBezTo>
                <a:cubicBezTo>
                  <a:pt x="21" y="11"/>
                  <a:pt x="26" y="12"/>
                  <a:pt x="27" y="12"/>
                </a:cubicBezTo>
                <a:cubicBezTo>
                  <a:pt x="28" y="13"/>
                  <a:pt x="26" y="15"/>
                  <a:pt x="25" y="15"/>
                </a:cubicBezTo>
                <a:cubicBezTo>
                  <a:pt x="24" y="15"/>
                  <a:pt x="24" y="15"/>
                  <a:pt x="24" y="16"/>
                </a:cubicBezTo>
                <a:cubicBezTo>
                  <a:pt x="22" y="16"/>
                  <a:pt x="22" y="15"/>
                  <a:pt x="23" y="15"/>
                </a:cubicBezTo>
                <a:cubicBezTo>
                  <a:pt x="21" y="14"/>
                  <a:pt x="21" y="15"/>
                  <a:pt x="21" y="17"/>
                </a:cubicBezTo>
                <a:cubicBezTo>
                  <a:pt x="21" y="18"/>
                  <a:pt x="19" y="18"/>
                  <a:pt x="17" y="18"/>
                </a:cubicBezTo>
                <a:cubicBezTo>
                  <a:pt x="18" y="18"/>
                  <a:pt x="19" y="19"/>
                  <a:pt x="18" y="20"/>
                </a:cubicBezTo>
                <a:cubicBezTo>
                  <a:pt x="18" y="21"/>
                  <a:pt x="16" y="20"/>
                  <a:pt x="14" y="20"/>
                </a:cubicBezTo>
                <a:cubicBezTo>
                  <a:pt x="15" y="20"/>
                  <a:pt x="16" y="20"/>
                  <a:pt x="17" y="21"/>
                </a:cubicBezTo>
                <a:cubicBezTo>
                  <a:pt x="15" y="22"/>
                  <a:pt x="14" y="21"/>
                  <a:pt x="15" y="24"/>
                </a:cubicBezTo>
                <a:cubicBezTo>
                  <a:pt x="16" y="25"/>
                  <a:pt x="13" y="25"/>
                  <a:pt x="13" y="26"/>
                </a:cubicBezTo>
                <a:cubicBezTo>
                  <a:pt x="15" y="26"/>
                  <a:pt x="16" y="27"/>
                  <a:pt x="16" y="28"/>
                </a:cubicBezTo>
                <a:cubicBezTo>
                  <a:pt x="15" y="28"/>
                  <a:pt x="15" y="27"/>
                  <a:pt x="14" y="28"/>
                </a:cubicBezTo>
                <a:cubicBezTo>
                  <a:pt x="13" y="29"/>
                  <a:pt x="12" y="28"/>
                  <a:pt x="11" y="28"/>
                </a:cubicBezTo>
                <a:cubicBezTo>
                  <a:pt x="9" y="28"/>
                  <a:pt x="5" y="28"/>
                  <a:pt x="6" y="26"/>
                </a:cubicBezTo>
                <a:cubicBezTo>
                  <a:pt x="5" y="26"/>
                  <a:pt x="4" y="26"/>
                  <a:pt x="4" y="25"/>
                </a:cubicBezTo>
                <a:cubicBezTo>
                  <a:pt x="9" y="25"/>
                  <a:pt x="3" y="22"/>
                  <a:pt x="2" y="21"/>
                </a:cubicBezTo>
                <a:cubicBezTo>
                  <a:pt x="2" y="23"/>
                  <a:pt x="1" y="21"/>
                  <a:pt x="1" y="20"/>
                </a:cubicBezTo>
                <a:cubicBezTo>
                  <a:pt x="1" y="19"/>
                  <a:pt x="1" y="18"/>
                  <a:pt x="1" y="17"/>
                </a:cubicBezTo>
                <a:cubicBezTo>
                  <a:pt x="1" y="18"/>
                  <a:pt x="3" y="19"/>
                  <a:pt x="3" y="18"/>
                </a:cubicBezTo>
                <a:cubicBezTo>
                  <a:pt x="3" y="17"/>
                  <a:pt x="0" y="15"/>
                  <a:pt x="1" y="17"/>
                </a:cubicBezTo>
                <a:cubicBezTo>
                  <a:pt x="0" y="15"/>
                  <a:pt x="0" y="13"/>
                  <a:pt x="1" y="11"/>
                </a:cubicBezTo>
                <a:moveTo>
                  <a:pt x="6" y="11"/>
                </a:moveTo>
                <a:cubicBezTo>
                  <a:pt x="7" y="10"/>
                  <a:pt x="8" y="9"/>
                  <a:pt x="8" y="8"/>
                </a:cubicBezTo>
                <a:cubicBezTo>
                  <a:pt x="7" y="8"/>
                  <a:pt x="7" y="8"/>
                  <a:pt x="6" y="8"/>
                </a:cubicBezTo>
                <a:cubicBezTo>
                  <a:pt x="5" y="9"/>
                  <a:pt x="5" y="10"/>
                  <a:pt x="5" y="10"/>
                </a:cubicBezTo>
                <a:cubicBezTo>
                  <a:pt x="5" y="10"/>
                  <a:pt x="5" y="10"/>
                  <a:pt x="6" y="11"/>
                </a:cubicBezTo>
                <a:moveTo>
                  <a:pt x="16" y="22"/>
                </a:moveTo>
                <a:cubicBezTo>
                  <a:pt x="16" y="23"/>
                  <a:pt x="18" y="24"/>
                  <a:pt x="18" y="26"/>
                </a:cubicBezTo>
                <a:cubicBezTo>
                  <a:pt x="18" y="24"/>
                  <a:pt x="19" y="25"/>
                  <a:pt x="20" y="26"/>
                </a:cubicBezTo>
                <a:cubicBezTo>
                  <a:pt x="20" y="26"/>
                  <a:pt x="23" y="26"/>
                  <a:pt x="24" y="26"/>
                </a:cubicBezTo>
                <a:cubicBezTo>
                  <a:pt x="27" y="26"/>
                  <a:pt x="27" y="23"/>
                  <a:pt x="24" y="22"/>
                </a:cubicBezTo>
                <a:cubicBezTo>
                  <a:pt x="24" y="22"/>
                  <a:pt x="25" y="22"/>
                  <a:pt x="25" y="22"/>
                </a:cubicBezTo>
                <a:cubicBezTo>
                  <a:pt x="25" y="21"/>
                  <a:pt x="25" y="21"/>
                  <a:pt x="24" y="21"/>
                </a:cubicBezTo>
                <a:cubicBezTo>
                  <a:pt x="24" y="22"/>
                  <a:pt x="23" y="22"/>
                  <a:pt x="22" y="22"/>
                </a:cubicBezTo>
                <a:cubicBezTo>
                  <a:pt x="24" y="20"/>
                  <a:pt x="17" y="22"/>
                  <a:pt x="16" y="22"/>
                </a:cubicBezTo>
                <a:moveTo>
                  <a:pt x="22" y="28"/>
                </a:moveTo>
                <a:cubicBezTo>
                  <a:pt x="22" y="28"/>
                  <a:pt x="21" y="27"/>
                  <a:pt x="20" y="27"/>
                </a:cubicBezTo>
                <a:cubicBezTo>
                  <a:pt x="21" y="27"/>
                  <a:pt x="22" y="28"/>
                  <a:pt x="22" y="28"/>
                </a:cubicBezTo>
                <a:moveTo>
                  <a:pt x="23" y="27"/>
                </a:moveTo>
                <a:cubicBezTo>
                  <a:pt x="24" y="27"/>
                  <a:pt x="24" y="27"/>
                  <a:pt x="24" y="27"/>
                </a:cubicBezTo>
                <a:cubicBezTo>
                  <a:pt x="25" y="26"/>
                  <a:pt x="24" y="26"/>
                  <a:pt x="23" y="27"/>
                </a:cubicBezTo>
                <a:moveTo>
                  <a:pt x="25" y="18"/>
                </a:moveTo>
                <a:cubicBezTo>
                  <a:pt x="24" y="18"/>
                  <a:pt x="24" y="18"/>
                  <a:pt x="23" y="17"/>
                </a:cubicBezTo>
                <a:cubicBezTo>
                  <a:pt x="24" y="18"/>
                  <a:pt x="24" y="18"/>
                  <a:pt x="23" y="19"/>
                </a:cubicBezTo>
                <a:cubicBezTo>
                  <a:pt x="24" y="19"/>
                  <a:pt x="25" y="19"/>
                  <a:pt x="25" y="18"/>
                </a:cubicBezTo>
                <a:moveTo>
                  <a:pt x="25" y="27"/>
                </a:moveTo>
                <a:cubicBezTo>
                  <a:pt x="24" y="28"/>
                  <a:pt x="24" y="29"/>
                  <a:pt x="25" y="29"/>
                </a:cubicBezTo>
                <a:cubicBezTo>
                  <a:pt x="26" y="28"/>
                  <a:pt x="27" y="27"/>
                  <a:pt x="27" y="26"/>
                </a:cubicBezTo>
                <a:cubicBezTo>
                  <a:pt x="26" y="26"/>
                  <a:pt x="26" y="27"/>
                  <a:pt x="25" y="27"/>
                </a:cubicBezTo>
                <a:moveTo>
                  <a:pt x="28" y="5"/>
                </a:moveTo>
                <a:cubicBezTo>
                  <a:pt x="28" y="5"/>
                  <a:pt x="29" y="5"/>
                  <a:pt x="29" y="4"/>
                </a:cubicBezTo>
                <a:cubicBezTo>
                  <a:pt x="28" y="4"/>
                  <a:pt x="27" y="4"/>
                  <a:pt x="27" y="5"/>
                </a:cubicBezTo>
                <a:cubicBezTo>
                  <a:pt x="28" y="5"/>
                  <a:pt x="28" y="5"/>
                  <a:pt x="28" y="5"/>
                </a:cubicBezTo>
                <a:moveTo>
                  <a:pt x="29" y="23"/>
                </a:moveTo>
                <a:cubicBezTo>
                  <a:pt x="30" y="24"/>
                  <a:pt x="30" y="24"/>
                  <a:pt x="31" y="25"/>
                </a:cubicBezTo>
                <a:cubicBezTo>
                  <a:pt x="31" y="25"/>
                  <a:pt x="32" y="25"/>
                  <a:pt x="33" y="25"/>
                </a:cubicBezTo>
                <a:cubicBezTo>
                  <a:pt x="35" y="25"/>
                  <a:pt x="36" y="26"/>
                  <a:pt x="34" y="26"/>
                </a:cubicBezTo>
                <a:cubicBezTo>
                  <a:pt x="34" y="26"/>
                  <a:pt x="36" y="26"/>
                  <a:pt x="36" y="27"/>
                </a:cubicBezTo>
                <a:cubicBezTo>
                  <a:pt x="36" y="27"/>
                  <a:pt x="35" y="27"/>
                  <a:pt x="35" y="27"/>
                </a:cubicBezTo>
                <a:cubicBezTo>
                  <a:pt x="35" y="28"/>
                  <a:pt x="36" y="30"/>
                  <a:pt x="37" y="31"/>
                </a:cubicBezTo>
                <a:cubicBezTo>
                  <a:pt x="37" y="30"/>
                  <a:pt x="39" y="29"/>
                  <a:pt x="38" y="28"/>
                </a:cubicBezTo>
                <a:cubicBezTo>
                  <a:pt x="38" y="28"/>
                  <a:pt x="37" y="27"/>
                  <a:pt x="37" y="27"/>
                </a:cubicBezTo>
                <a:cubicBezTo>
                  <a:pt x="37" y="27"/>
                  <a:pt x="38" y="27"/>
                  <a:pt x="39" y="27"/>
                </a:cubicBezTo>
                <a:cubicBezTo>
                  <a:pt x="38" y="25"/>
                  <a:pt x="39" y="25"/>
                  <a:pt x="41" y="24"/>
                </a:cubicBezTo>
                <a:cubicBezTo>
                  <a:pt x="43" y="24"/>
                  <a:pt x="41" y="23"/>
                  <a:pt x="40" y="22"/>
                </a:cubicBezTo>
                <a:cubicBezTo>
                  <a:pt x="38" y="21"/>
                  <a:pt x="41" y="21"/>
                  <a:pt x="42" y="20"/>
                </a:cubicBezTo>
                <a:cubicBezTo>
                  <a:pt x="44" y="19"/>
                  <a:pt x="41" y="18"/>
                  <a:pt x="43" y="17"/>
                </a:cubicBezTo>
                <a:cubicBezTo>
                  <a:pt x="41" y="15"/>
                  <a:pt x="39" y="16"/>
                  <a:pt x="37" y="17"/>
                </a:cubicBezTo>
                <a:cubicBezTo>
                  <a:pt x="38" y="18"/>
                  <a:pt x="39" y="20"/>
                  <a:pt x="37" y="20"/>
                </a:cubicBezTo>
                <a:cubicBezTo>
                  <a:pt x="37" y="20"/>
                  <a:pt x="38" y="19"/>
                  <a:pt x="37" y="18"/>
                </a:cubicBezTo>
                <a:cubicBezTo>
                  <a:pt x="37" y="18"/>
                  <a:pt x="36" y="20"/>
                  <a:pt x="35" y="20"/>
                </a:cubicBezTo>
                <a:cubicBezTo>
                  <a:pt x="34" y="20"/>
                  <a:pt x="34" y="18"/>
                  <a:pt x="35" y="18"/>
                </a:cubicBezTo>
                <a:cubicBezTo>
                  <a:pt x="34" y="17"/>
                  <a:pt x="33" y="17"/>
                  <a:pt x="32" y="17"/>
                </a:cubicBezTo>
                <a:cubicBezTo>
                  <a:pt x="32" y="17"/>
                  <a:pt x="32" y="17"/>
                  <a:pt x="33" y="18"/>
                </a:cubicBezTo>
                <a:cubicBezTo>
                  <a:pt x="32" y="19"/>
                  <a:pt x="28" y="20"/>
                  <a:pt x="27" y="20"/>
                </a:cubicBezTo>
                <a:cubicBezTo>
                  <a:pt x="28" y="20"/>
                  <a:pt x="32" y="23"/>
                  <a:pt x="29" y="23"/>
                </a:cubicBezTo>
                <a:moveTo>
                  <a:pt x="28" y="29"/>
                </a:moveTo>
                <a:cubicBezTo>
                  <a:pt x="29" y="29"/>
                  <a:pt x="34" y="31"/>
                  <a:pt x="36" y="30"/>
                </a:cubicBezTo>
                <a:cubicBezTo>
                  <a:pt x="37" y="28"/>
                  <a:pt x="34" y="28"/>
                  <a:pt x="33" y="28"/>
                </a:cubicBezTo>
                <a:cubicBezTo>
                  <a:pt x="31" y="28"/>
                  <a:pt x="30" y="26"/>
                  <a:pt x="28" y="28"/>
                </a:cubicBezTo>
                <a:cubicBezTo>
                  <a:pt x="29" y="28"/>
                  <a:pt x="29" y="28"/>
                  <a:pt x="29" y="28"/>
                </a:cubicBezTo>
                <a:cubicBezTo>
                  <a:pt x="29" y="29"/>
                  <a:pt x="28" y="29"/>
                  <a:pt x="28" y="29"/>
                </a:cubicBezTo>
                <a:moveTo>
                  <a:pt x="39" y="27"/>
                </a:moveTo>
                <a:cubicBezTo>
                  <a:pt x="39" y="28"/>
                  <a:pt x="39" y="28"/>
                  <a:pt x="39" y="28"/>
                </a:cubicBezTo>
                <a:cubicBezTo>
                  <a:pt x="39" y="28"/>
                  <a:pt x="43" y="27"/>
                  <a:pt x="42" y="27"/>
                </a:cubicBezTo>
                <a:cubicBezTo>
                  <a:pt x="42" y="26"/>
                  <a:pt x="40" y="27"/>
                  <a:pt x="39" y="27"/>
                </a:cubicBezTo>
                <a:moveTo>
                  <a:pt x="42" y="21"/>
                </a:moveTo>
                <a:cubicBezTo>
                  <a:pt x="43" y="22"/>
                  <a:pt x="43" y="22"/>
                  <a:pt x="44" y="20"/>
                </a:cubicBezTo>
                <a:cubicBezTo>
                  <a:pt x="43" y="21"/>
                  <a:pt x="43" y="21"/>
                  <a:pt x="42" y="21"/>
                </a:cubicBezTo>
                <a:moveTo>
                  <a:pt x="66" y="25"/>
                </a:moveTo>
                <a:cubicBezTo>
                  <a:pt x="64" y="24"/>
                  <a:pt x="62" y="25"/>
                  <a:pt x="64" y="26"/>
                </a:cubicBezTo>
                <a:cubicBezTo>
                  <a:pt x="66" y="28"/>
                  <a:pt x="68" y="25"/>
                  <a:pt x="66" y="25"/>
                </a:cubicBezTo>
                <a:moveTo>
                  <a:pt x="3" y="11"/>
                </a:moveTo>
                <a:cubicBezTo>
                  <a:pt x="1" y="9"/>
                  <a:pt x="3" y="7"/>
                  <a:pt x="4" y="7"/>
                </a:cubicBezTo>
                <a:cubicBezTo>
                  <a:pt x="6" y="5"/>
                  <a:pt x="10" y="6"/>
                  <a:pt x="12" y="6"/>
                </a:cubicBezTo>
                <a:cubicBezTo>
                  <a:pt x="14" y="6"/>
                  <a:pt x="15" y="4"/>
                  <a:pt x="17" y="3"/>
                </a:cubicBezTo>
                <a:cubicBezTo>
                  <a:pt x="18" y="2"/>
                  <a:pt x="22" y="1"/>
                  <a:pt x="24" y="0"/>
                </a:cubicBezTo>
                <a:cubicBezTo>
                  <a:pt x="22" y="2"/>
                  <a:pt x="24" y="3"/>
                  <a:pt x="23" y="5"/>
                </a:cubicBezTo>
                <a:cubicBezTo>
                  <a:pt x="22" y="7"/>
                  <a:pt x="20" y="7"/>
                  <a:pt x="17" y="7"/>
                </a:cubicBezTo>
                <a:cubicBezTo>
                  <a:pt x="16" y="6"/>
                  <a:pt x="15" y="7"/>
                  <a:pt x="14" y="7"/>
                </a:cubicBezTo>
                <a:cubicBezTo>
                  <a:pt x="12" y="7"/>
                  <a:pt x="11" y="7"/>
                  <a:pt x="9" y="7"/>
                </a:cubicBezTo>
                <a:cubicBezTo>
                  <a:pt x="8" y="7"/>
                  <a:pt x="6" y="7"/>
                  <a:pt x="6" y="8"/>
                </a:cubicBezTo>
                <a:cubicBezTo>
                  <a:pt x="5" y="9"/>
                  <a:pt x="4" y="10"/>
                  <a:pt x="3" y="10"/>
                </a:cubicBezTo>
                <a:cubicBezTo>
                  <a:pt x="4" y="10"/>
                  <a:pt x="5" y="11"/>
                  <a:pt x="5" y="11"/>
                </a:cubicBezTo>
                <a:cubicBezTo>
                  <a:pt x="4" y="11"/>
                  <a:pt x="4" y="11"/>
                  <a:pt x="3" y="1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1" name="Freeform 418">
            <a:extLst>
              <a:ext uri="{FF2B5EF4-FFF2-40B4-BE49-F238E27FC236}">
                <a16:creationId xmlns:a16="http://schemas.microsoft.com/office/drawing/2014/main" id="{0A11B1A7-E295-E046-B270-12CF08D83C5E}"/>
              </a:ext>
            </a:extLst>
          </p:cNvPr>
          <p:cNvSpPr>
            <a:spLocks/>
          </p:cNvSpPr>
          <p:nvPr/>
        </p:nvSpPr>
        <p:spPr bwMode="auto">
          <a:xfrm>
            <a:off x="6366723" y="2521227"/>
            <a:ext cx="209375" cy="92963"/>
          </a:xfrm>
          <a:custGeom>
            <a:avLst/>
            <a:gdLst>
              <a:gd name="T0" fmla="*/ 1 w 69"/>
              <a:gd name="T1" fmla="*/ 15 h 24"/>
              <a:gd name="T2" fmla="*/ 1 w 69"/>
              <a:gd name="T3" fmla="*/ 16 h 24"/>
              <a:gd name="T4" fmla="*/ 2 w 69"/>
              <a:gd name="T5" fmla="*/ 12 h 24"/>
              <a:gd name="T6" fmla="*/ 4 w 69"/>
              <a:gd name="T7" fmla="*/ 10 h 24"/>
              <a:gd name="T8" fmla="*/ 5 w 69"/>
              <a:gd name="T9" fmla="*/ 7 h 24"/>
              <a:gd name="T10" fmla="*/ 11 w 69"/>
              <a:gd name="T11" fmla="*/ 4 h 24"/>
              <a:gd name="T12" fmla="*/ 16 w 69"/>
              <a:gd name="T13" fmla="*/ 3 h 24"/>
              <a:gd name="T14" fmla="*/ 20 w 69"/>
              <a:gd name="T15" fmla="*/ 7 h 24"/>
              <a:gd name="T16" fmla="*/ 25 w 69"/>
              <a:gd name="T17" fmla="*/ 10 h 24"/>
              <a:gd name="T18" fmla="*/ 31 w 69"/>
              <a:gd name="T19" fmla="*/ 9 h 24"/>
              <a:gd name="T20" fmla="*/ 32 w 69"/>
              <a:gd name="T21" fmla="*/ 4 h 24"/>
              <a:gd name="T22" fmla="*/ 32 w 69"/>
              <a:gd name="T23" fmla="*/ 2 h 24"/>
              <a:gd name="T24" fmla="*/ 35 w 69"/>
              <a:gd name="T25" fmla="*/ 1 h 24"/>
              <a:gd name="T26" fmla="*/ 41 w 69"/>
              <a:gd name="T27" fmla="*/ 0 h 24"/>
              <a:gd name="T28" fmla="*/ 45 w 69"/>
              <a:gd name="T29" fmla="*/ 1 h 24"/>
              <a:gd name="T30" fmla="*/ 50 w 69"/>
              <a:gd name="T31" fmla="*/ 4 h 24"/>
              <a:gd name="T32" fmla="*/ 55 w 69"/>
              <a:gd name="T33" fmla="*/ 5 h 24"/>
              <a:gd name="T34" fmla="*/ 61 w 69"/>
              <a:gd name="T35" fmla="*/ 5 h 24"/>
              <a:gd name="T36" fmla="*/ 66 w 69"/>
              <a:gd name="T37" fmla="*/ 7 h 24"/>
              <a:gd name="T38" fmla="*/ 64 w 69"/>
              <a:gd name="T39" fmla="*/ 12 h 24"/>
              <a:gd name="T40" fmla="*/ 67 w 69"/>
              <a:gd name="T41" fmla="*/ 13 h 24"/>
              <a:gd name="T42" fmla="*/ 69 w 69"/>
              <a:gd name="T43" fmla="*/ 17 h 24"/>
              <a:gd name="T44" fmla="*/ 66 w 69"/>
              <a:gd name="T45" fmla="*/ 19 h 24"/>
              <a:gd name="T46" fmla="*/ 64 w 69"/>
              <a:gd name="T47" fmla="*/ 21 h 24"/>
              <a:gd name="T48" fmla="*/ 63 w 69"/>
              <a:gd name="T49" fmla="*/ 22 h 24"/>
              <a:gd name="T50" fmla="*/ 58 w 69"/>
              <a:gd name="T51" fmla="*/ 22 h 24"/>
              <a:gd name="T52" fmla="*/ 52 w 69"/>
              <a:gd name="T53" fmla="*/ 23 h 24"/>
              <a:gd name="T54" fmla="*/ 46 w 69"/>
              <a:gd name="T55" fmla="*/ 19 h 24"/>
              <a:gd name="T56" fmla="*/ 40 w 69"/>
              <a:gd name="T57" fmla="*/ 18 h 24"/>
              <a:gd name="T58" fmla="*/ 36 w 69"/>
              <a:gd name="T59" fmla="*/ 16 h 24"/>
              <a:gd name="T60" fmla="*/ 31 w 69"/>
              <a:gd name="T61" fmla="*/ 17 h 24"/>
              <a:gd name="T62" fmla="*/ 25 w 69"/>
              <a:gd name="T63" fmla="*/ 16 h 24"/>
              <a:gd name="T64" fmla="*/ 19 w 69"/>
              <a:gd name="T65" fmla="*/ 16 h 24"/>
              <a:gd name="T66" fmla="*/ 14 w 69"/>
              <a:gd name="T67" fmla="*/ 16 h 24"/>
              <a:gd name="T68" fmla="*/ 8 w 69"/>
              <a:gd name="T69" fmla="*/ 17 h 24"/>
              <a:gd name="T70" fmla="*/ 3 w 69"/>
              <a:gd name="T71" fmla="*/ 19 h 24"/>
              <a:gd name="T72" fmla="*/ 1 w 69"/>
              <a:gd name="T73" fmla="*/ 19 h 24"/>
              <a:gd name="T74" fmla="*/ 1 w 69"/>
              <a:gd name="T7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24">
                <a:moveTo>
                  <a:pt x="1" y="15"/>
                </a:moveTo>
                <a:cubicBezTo>
                  <a:pt x="1" y="16"/>
                  <a:pt x="1" y="16"/>
                  <a:pt x="1" y="16"/>
                </a:cubicBezTo>
                <a:cubicBezTo>
                  <a:pt x="1" y="14"/>
                  <a:pt x="1" y="13"/>
                  <a:pt x="2" y="12"/>
                </a:cubicBezTo>
                <a:cubicBezTo>
                  <a:pt x="3" y="11"/>
                  <a:pt x="4" y="11"/>
                  <a:pt x="4" y="10"/>
                </a:cubicBezTo>
                <a:cubicBezTo>
                  <a:pt x="5" y="9"/>
                  <a:pt x="4" y="8"/>
                  <a:pt x="5" y="7"/>
                </a:cubicBezTo>
                <a:cubicBezTo>
                  <a:pt x="7" y="6"/>
                  <a:pt x="8" y="5"/>
                  <a:pt x="11" y="4"/>
                </a:cubicBezTo>
                <a:cubicBezTo>
                  <a:pt x="12" y="4"/>
                  <a:pt x="15" y="3"/>
                  <a:pt x="16" y="3"/>
                </a:cubicBezTo>
                <a:cubicBezTo>
                  <a:pt x="17" y="5"/>
                  <a:pt x="19" y="5"/>
                  <a:pt x="20" y="7"/>
                </a:cubicBezTo>
                <a:cubicBezTo>
                  <a:pt x="22" y="8"/>
                  <a:pt x="22" y="10"/>
                  <a:pt x="25" y="10"/>
                </a:cubicBezTo>
                <a:cubicBezTo>
                  <a:pt x="27" y="11"/>
                  <a:pt x="29" y="10"/>
                  <a:pt x="31" y="9"/>
                </a:cubicBezTo>
                <a:cubicBezTo>
                  <a:pt x="33" y="8"/>
                  <a:pt x="33" y="6"/>
                  <a:pt x="32" y="4"/>
                </a:cubicBezTo>
                <a:cubicBezTo>
                  <a:pt x="32" y="4"/>
                  <a:pt x="32" y="3"/>
                  <a:pt x="32" y="2"/>
                </a:cubicBezTo>
                <a:cubicBezTo>
                  <a:pt x="33" y="2"/>
                  <a:pt x="34" y="2"/>
                  <a:pt x="35" y="1"/>
                </a:cubicBezTo>
                <a:cubicBezTo>
                  <a:pt x="36" y="1"/>
                  <a:pt x="39" y="0"/>
                  <a:pt x="41" y="0"/>
                </a:cubicBezTo>
                <a:cubicBezTo>
                  <a:pt x="42" y="1"/>
                  <a:pt x="44" y="1"/>
                  <a:pt x="45" y="1"/>
                </a:cubicBezTo>
                <a:cubicBezTo>
                  <a:pt x="47" y="2"/>
                  <a:pt x="49" y="2"/>
                  <a:pt x="50" y="4"/>
                </a:cubicBezTo>
                <a:cubicBezTo>
                  <a:pt x="52" y="5"/>
                  <a:pt x="53" y="5"/>
                  <a:pt x="55" y="5"/>
                </a:cubicBezTo>
                <a:cubicBezTo>
                  <a:pt x="57" y="4"/>
                  <a:pt x="59" y="5"/>
                  <a:pt x="61" y="5"/>
                </a:cubicBezTo>
                <a:cubicBezTo>
                  <a:pt x="63" y="5"/>
                  <a:pt x="65" y="7"/>
                  <a:pt x="66" y="7"/>
                </a:cubicBezTo>
                <a:cubicBezTo>
                  <a:pt x="66" y="8"/>
                  <a:pt x="64" y="11"/>
                  <a:pt x="64" y="12"/>
                </a:cubicBezTo>
                <a:cubicBezTo>
                  <a:pt x="67" y="11"/>
                  <a:pt x="65" y="13"/>
                  <a:pt x="67" y="13"/>
                </a:cubicBezTo>
                <a:cubicBezTo>
                  <a:pt x="68" y="14"/>
                  <a:pt x="69" y="16"/>
                  <a:pt x="69" y="17"/>
                </a:cubicBezTo>
                <a:cubicBezTo>
                  <a:pt x="69" y="18"/>
                  <a:pt x="68" y="18"/>
                  <a:pt x="66" y="19"/>
                </a:cubicBezTo>
                <a:cubicBezTo>
                  <a:pt x="66" y="19"/>
                  <a:pt x="65" y="20"/>
                  <a:pt x="64" y="21"/>
                </a:cubicBezTo>
                <a:cubicBezTo>
                  <a:pt x="64" y="21"/>
                  <a:pt x="64" y="22"/>
                  <a:pt x="63" y="22"/>
                </a:cubicBezTo>
                <a:cubicBezTo>
                  <a:pt x="61" y="23"/>
                  <a:pt x="60" y="21"/>
                  <a:pt x="58" y="22"/>
                </a:cubicBezTo>
                <a:cubicBezTo>
                  <a:pt x="55" y="23"/>
                  <a:pt x="54" y="24"/>
                  <a:pt x="52" y="23"/>
                </a:cubicBezTo>
                <a:cubicBezTo>
                  <a:pt x="50" y="22"/>
                  <a:pt x="48" y="20"/>
                  <a:pt x="46" y="19"/>
                </a:cubicBezTo>
                <a:cubicBezTo>
                  <a:pt x="44" y="18"/>
                  <a:pt x="42" y="19"/>
                  <a:pt x="40" y="18"/>
                </a:cubicBezTo>
                <a:cubicBezTo>
                  <a:pt x="38" y="17"/>
                  <a:pt x="38" y="15"/>
                  <a:pt x="36" y="16"/>
                </a:cubicBezTo>
                <a:cubicBezTo>
                  <a:pt x="34" y="17"/>
                  <a:pt x="33" y="17"/>
                  <a:pt x="31" y="17"/>
                </a:cubicBezTo>
                <a:cubicBezTo>
                  <a:pt x="29" y="17"/>
                  <a:pt x="27" y="16"/>
                  <a:pt x="25" y="16"/>
                </a:cubicBezTo>
                <a:cubicBezTo>
                  <a:pt x="22" y="17"/>
                  <a:pt x="21" y="17"/>
                  <a:pt x="19" y="16"/>
                </a:cubicBezTo>
                <a:cubicBezTo>
                  <a:pt x="18" y="16"/>
                  <a:pt x="15" y="16"/>
                  <a:pt x="14" y="16"/>
                </a:cubicBezTo>
                <a:cubicBezTo>
                  <a:pt x="12" y="16"/>
                  <a:pt x="10" y="16"/>
                  <a:pt x="8" y="17"/>
                </a:cubicBezTo>
                <a:cubicBezTo>
                  <a:pt x="6" y="17"/>
                  <a:pt x="4" y="17"/>
                  <a:pt x="3" y="19"/>
                </a:cubicBezTo>
                <a:cubicBezTo>
                  <a:pt x="3" y="19"/>
                  <a:pt x="2" y="20"/>
                  <a:pt x="1" y="19"/>
                </a:cubicBezTo>
                <a:cubicBezTo>
                  <a:pt x="0" y="18"/>
                  <a:pt x="1" y="16"/>
                  <a:pt x="1" y="15"/>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2" name="Freeform 420">
            <a:extLst>
              <a:ext uri="{FF2B5EF4-FFF2-40B4-BE49-F238E27FC236}">
                <a16:creationId xmlns:a16="http://schemas.microsoft.com/office/drawing/2014/main" id="{0CA623F2-9514-4C4B-A085-22C7F21C8CDE}"/>
              </a:ext>
            </a:extLst>
          </p:cNvPr>
          <p:cNvSpPr>
            <a:spLocks/>
          </p:cNvSpPr>
          <p:nvPr/>
        </p:nvSpPr>
        <p:spPr bwMode="auto">
          <a:xfrm>
            <a:off x="6348828" y="2886279"/>
            <a:ext cx="272009" cy="167787"/>
          </a:xfrm>
          <a:custGeom>
            <a:avLst/>
            <a:gdLst>
              <a:gd name="T0" fmla="*/ 0 w 90"/>
              <a:gd name="T1" fmla="*/ 20 h 44"/>
              <a:gd name="T2" fmla="*/ 3 w 90"/>
              <a:gd name="T3" fmla="*/ 20 h 44"/>
              <a:gd name="T4" fmla="*/ 5 w 90"/>
              <a:gd name="T5" fmla="*/ 19 h 44"/>
              <a:gd name="T6" fmla="*/ 8 w 90"/>
              <a:gd name="T7" fmla="*/ 18 h 44"/>
              <a:gd name="T8" fmla="*/ 10 w 90"/>
              <a:gd name="T9" fmla="*/ 16 h 44"/>
              <a:gd name="T10" fmla="*/ 12 w 90"/>
              <a:gd name="T11" fmla="*/ 14 h 44"/>
              <a:gd name="T12" fmla="*/ 14 w 90"/>
              <a:gd name="T13" fmla="*/ 11 h 44"/>
              <a:gd name="T14" fmla="*/ 16 w 90"/>
              <a:gd name="T15" fmla="*/ 8 h 44"/>
              <a:gd name="T16" fmla="*/ 17 w 90"/>
              <a:gd name="T17" fmla="*/ 6 h 44"/>
              <a:gd name="T18" fmla="*/ 19 w 90"/>
              <a:gd name="T19" fmla="*/ 5 h 44"/>
              <a:gd name="T20" fmla="*/ 23 w 90"/>
              <a:gd name="T21" fmla="*/ 4 h 44"/>
              <a:gd name="T22" fmla="*/ 26 w 90"/>
              <a:gd name="T23" fmla="*/ 2 h 44"/>
              <a:gd name="T24" fmla="*/ 31 w 90"/>
              <a:gd name="T25" fmla="*/ 2 h 44"/>
              <a:gd name="T26" fmla="*/ 35 w 90"/>
              <a:gd name="T27" fmla="*/ 2 h 44"/>
              <a:gd name="T28" fmla="*/ 41 w 90"/>
              <a:gd name="T29" fmla="*/ 3 h 44"/>
              <a:gd name="T30" fmla="*/ 47 w 90"/>
              <a:gd name="T31" fmla="*/ 3 h 44"/>
              <a:gd name="T32" fmla="*/ 55 w 90"/>
              <a:gd name="T33" fmla="*/ 2 h 44"/>
              <a:gd name="T34" fmla="*/ 57 w 90"/>
              <a:gd name="T35" fmla="*/ 0 h 44"/>
              <a:gd name="T36" fmla="*/ 61 w 90"/>
              <a:gd name="T37" fmla="*/ 0 h 44"/>
              <a:gd name="T38" fmla="*/ 66 w 90"/>
              <a:gd name="T39" fmla="*/ 4 h 44"/>
              <a:gd name="T40" fmla="*/ 71 w 90"/>
              <a:gd name="T41" fmla="*/ 9 h 44"/>
              <a:gd name="T42" fmla="*/ 75 w 90"/>
              <a:gd name="T43" fmla="*/ 16 h 44"/>
              <a:gd name="T44" fmla="*/ 74 w 90"/>
              <a:gd name="T45" fmla="*/ 20 h 44"/>
              <a:gd name="T46" fmla="*/ 74 w 90"/>
              <a:gd name="T47" fmla="*/ 23 h 44"/>
              <a:gd name="T48" fmla="*/ 77 w 90"/>
              <a:gd name="T49" fmla="*/ 27 h 44"/>
              <a:gd name="T50" fmla="*/ 81 w 90"/>
              <a:gd name="T51" fmla="*/ 28 h 44"/>
              <a:gd name="T52" fmla="*/ 89 w 90"/>
              <a:gd name="T53" fmla="*/ 28 h 44"/>
              <a:gd name="T54" fmla="*/ 82 w 90"/>
              <a:gd name="T55" fmla="*/ 33 h 44"/>
              <a:gd name="T56" fmla="*/ 82 w 90"/>
              <a:gd name="T57" fmla="*/ 31 h 44"/>
              <a:gd name="T58" fmla="*/ 81 w 90"/>
              <a:gd name="T59" fmla="*/ 34 h 44"/>
              <a:gd name="T60" fmla="*/ 83 w 90"/>
              <a:gd name="T61" fmla="*/ 34 h 44"/>
              <a:gd name="T62" fmla="*/ 81 w 90"/>
              <a:gd name="T63" fmla="*/ 35 h 44"/>
              <a:gd name="T64" fmla="*/ 82 w 90"/>
              <a:gd name="T65" fmla="*/ 35 h 44"/>
              <a:gd name="T66" fmla="*/ 79 w 90"/>
              <a:gd name="T67" fmla="*/ 38 h 44"/>
              <a:gd name="T68" fmla="*/ 79 w 90"/>
              <a:gd name="T69" fmla="*/ 43 h 44"/>
              <a:gd name="T70" fmla="*/ 74 w 90"/>
              <a:gd name="T71" fmla="*/ 42 h 44"/>
              <a:gd name="T72" fmla="*/ 72 w 90"/>
              <a:gd name="T73" fmla="*/ 41 h 44"/>
              <a:gd name="T74" fmla="*/ 71 w 90"/>
              <a:gd name="T75" fmla="*/ 41 h 44"/>
              <a:gd name="T76" fmla="*/ 62 w 90"/>
              <a:gd name="T77" fmla="*/ 39 h 44"/>
              <a:gd name="T78" fmla="*/ 55 w 90"/>
              <a:gd name="T79" fmla="*/ 41 h 44"/>
              <a:gd name="T80" fmla="*/ 50 w 90"/>
              <a:gd name="T81" fmla="*/ 44 h 44"/>
              <a:gd name="T82" fmla="*/ 43 w 90"/>
              <a:gd name="T83" fmla="*/ 43 h 44"/>
              <a:gd name="T84" fmla="*/ 40 w 90"/>
              <a:gd name="T85" fmla="*/ 43 h 44"/>
              <a:gd name="T86" fmla="*/ 37 w 90"/>
              <a:gd name="T87" fmla="*/ 43 h 44"/>
              <a:gd name="T88" fmla="*/ 29 w 90"/>
              <a:gd name="T89" fmla="*/ 42 h 44"/>
              <a:gd name="T90" fmla="*/ 24 w 90"/>
              <a:gd name="T91" fmla="*/ 42 h 44"/>
              <a:gd name="T92" fmla="*/ 24 w 90"/>
              <a:gd name="T93" fmla="*/ 39 h 44"/>
              <a:gd name="T94" fmla="*/ 21 w 90"/>
              <a:gd name="T95" fmla="*/ 36 h 44"/>
              <a:gd name="T96" fmla="*/ 23 w 90"/>
              <a:gd name="T97" fmla="*/ 35 h 44"/>
              <a:gd name="T98" fmla="*/ 20 w 90"/>
              <a:gd name="T99" fmla="*/ 34 h 44"/>
              <a:gd name="T100" fmla="*/ 17 w 90"/>
              <a:gd name="T101" fmla="*/ 36 h 44"/>
              <a:gd name="T102" fmla="*/ 14 w 90"/>
              <a:gd name="T103" fmla="*/ 34 h 44"/>
              <a:gd name="T104" fmla="*/ 10 w 90"/>
              <a:gd name="T105" fmla="*/ 33 h 44"/>
              <a:gd name="T106" fmla="*/ 10 w 90"/>
              <a:gd name="T107" fmla="*/ 31 h 44"/>
              <a:gd name="T108" fmla="*/ 10 w 90"/>
              <a:gd name="T109" fmla="*/ 29 h 44"/>
              <a:gd name="T110" fmla="*/ 4 w 90"/>
              <a:gd name="T111" fmla="*/ 26 h 44"/>
              <a:gd name="T112" fmla="*/ 0 w 90"/>
              <a:gd name="T11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44">
                <a:moveTo>
                  <a:pt x="0" y="20"/>
                </a:moveTo>
                <a:cubicBezTo>
                  <a:pt x="1" y="19"/>
                  <a:pt x="2" y="20"/>
                  <a:pt x="3" y="20"/>
                </a:cubicBezTo>
                <a:cubicBezTo>
                  <a:pt x="4" y="20"/>
                  <a:pt x="4" y="19"/>
                  <a:pt x="5" y="19"/>
                </a:cubicBezTo>
                <a:cubicBezTo>
                  <a:pt x="6" y="18"/>
                  <a:pt x="7" y="19"/>
                  <a:pt x="8" y="18"/>
                </a:cubicBezTo>
                <a:cubicBezTo>
                  <a:pt x="9" y="18"/>
                  <a:pt x="9" y="17"/>
                  <a:pt x="10" y="16"/>
                </a:cubicBezTo>
                <a:cubicBezTo>
                  <a:pt x="10" y="15"/>
                  <a:pt x="11" y="14"/>
                  <a:pt x="12" y="14"/>
                </a:cubicBezTo>
                <a:cubicBezTo>
                  <a:pt x="13" y="13"/>
                  <a:pt x="13" y="12"/>
                  <a:pt x="14" y="11"/>
                </a:cubicBezTo>
                <a:cubicBezTo>
                  <a:pt x="15" y="10"/>
                  <a:pt x="15" y="9"/>
                  <a:pt x="16" y="8"/>
                </a:cubicBezTo>
                <a:cubicBezTo>
                  <a:pt x="16" y="7"/>
                  <a:pt x="16" y="7"/>
                  <a:pt x="17" y="6"/>
                </a:cubicBezTo>
                <a:cubicBezTo>
                  <a:pt x="18" y="6"/>
                  <a:pt x="18" y="6"/>
                  <a:pt x="19" y="5"/>
                </a:cubicBezTo>
                <a:cubicBezTo>
                  <a:pt x="20" y="4"/>
                  <a:pt x="22" y="5"/>
                  <a:pt x="23" y="4"/>
                </a:cubicBezTo>
                <a:cubicBezTo>
                  <a:pt x="24" y="3"/>
                  <a:pt x="25" y="2"/>
                  <a:pt x="26" y="2"/>
                </a:cubicBezTo>
                <a:cubicBezTo>
                  <a:pt x="28" y="1"/>
                  <a:pt x="29" y="2"/>
                  <a:pt x="31" y="2"/>
                </a:cubicBezTo>
                <a:cubicBezTo>
                  <a:pt x="32" y="2"/>
                  <a:pt x="34" y="2"/>
                  <a:pt x="35" y="2"/>
                </a:cubicBezTo>
                <a:cubicBezTo>
                  <a:pt x="37" y="3"/>
                  <a:pt x="39" y="2"/>
                  <a:pt x="41" y="3"/>
                </a:cubicBezTo>
                <a:cubicBezTo>
                  <a:pt x="44" y="4"/>
                  <a:pt x="44" y="5"/>
                  <a:pt x="47" y="3"/>
                </a:cubicBezTo>
                <a:cubicBezTo>
                  <a:pt x="49" y="2"/>
                  <a:pt x="53" y="2"/>
                  <a:pt x="55" y="2"/>
                </a:cubicBezTo>
                <a:cubicBezTo>
                  <a:pt x="56" y="2"/>
                  <a:pt x="56" y="1"/>
                  <a:pt x="57" y="0"/>
                </a:cubicBezTo>
                <a:cubicBezTo>
                  <a:pt x="58" y="0"/>
                  <a:pt x="60" y="0"/>
                  <a:pt x="61" y="0"/>
                </a:cubicBezTo>
                <a:cubicBezTo>
                  <a:pt x="64" y="0"/>
                  <a:pt x="65" y="2"/>
                  <a:pt x="66" y="4"/>
                </a:cubicBezTo>
                <a:cubicBezTo>
                  <a:pt x="67" y="6"/>
                  <a:pt x="69" y="8"/>
                  <a:pt x="71" y="9"/>
                </a:cubicBezTo>
                <a:cubicBezTo>
                  <a:pt x="73" y="12"/>
                  <a:pt x="75" y="13"/>
                  <a:pt x="75" y="16"/>
                </a:cubicBezTo>
                <a:cubicBezTo>
                  <a:pt x="76" y="17"/>
                  <a:pt x="75" y="19"/>
                  <a:pt x="74" y="20"/>
                </a:cubicBezTo>
                <a:cubicBezTo>
                  <a:pt x="74" y="21"/>
                  <a:pt x="74" y="22"/>
                  <a:pt x="74" y="23"/>
                </a:cubicBezTo>
                <a:cubicBezTo>
                  <a:pt x="74" y="25"/>
                  <a:pt x="75" y="26"/>
                  <a:pt x="77" y="27"/>
                </a:cubicBezTo>
                <a:cubicBezTo>
                  <a:pt x="77" y="28"/>
                  <a:pt x="80" y="30"/>
                  <a:pt x="81" y="28"/>
                </a:cubicBezTo>
                <a:cubicBezTo>
                  <a:pt x="83" y="29"/>
                  <a:pt x="88" y="25"/>
                  <a:pt x="89" y="28"/>
                </a:cubicBezTo>
                <a:cubicBezTo>
                  <a:pt x="90" y="32"/>
                  <a:pt x="87" y="33"/>
                  <a:pt x="82" y="33"/>
                </a:cubicBezTo>
                <a:cubicBezTo>
                  <a:pt x="83" y="33"/>
                  <a:pt x="84" y="31"/>
                  <a:pt x="82" y="31"/>
                </a:cubicBezTo>
                <a:cubicBezTo>
                  <a:pt x="81" y="31"/>
                  <a:pt x="82" y="33"/>
                  <a:pt x="81" y="34"/>
                </a:cubicBezTo>
                <a:cubicBezTo>
                  <a:pt x="81" y="34"/>
                  <a:pt x="82" y="34"/>
                  <a:pt x="83" y="34"/>
                </a:cubicBezTo>
                <a:cubicBezTo>
                  <a:pt x="81" y="34"/>
                  <a:pt x="80" y="34"/>
                  <a:pt x="81" y="35"/>
                </a:cubicBezTo>
                <a:cubicBezTo>
                  <a:pt x="81" y="35"/>
                  <a:pt x="82" y="35"/>
                  <a:pt x="82" y="35"/>
                </a:cubicBezTo>
                <a:cubicBezTo>
                  <a:pt x="81" y="36"/>
                  <a:pt x="80" y="37"/>
                  <a:pt x="79" y="38"/>
                </a:cubicBezTo>
                <a:cubicBezTo>
                  <a:pt x="79" y="39"/>
                  <a:pt x="80" y="41"/>
                  <a:pt x="79" y="43"/>
                </a:cubicBezTo>
                <a:cubicBezTo>
                  <a:pt x="78" y="43"/>
                  <a:pt x="75" y="43"/>
                  <a:pt x="74" y="42"/>
                </a:cubicBezTo>
                <a:cubicBezTo>
                  <a:pt x="73" y="42"/>
                  <a:pt x="73" y="41"/>
                  <a:pt x="72" y="41"/>
                </a:cubicBezTo>
                <a:cubicBezTo>
                  <a:pt x="72" y="40"/>
                  <a:pt x="72" y="41"/>
                  <a:pt x="71" y="41"/>
                </a:cubicBezTo>
                <a:cubicBezTo>
                  <a:pt x="68" y="40"/>
                  <a:pt x="65" y="39"/>
                  <a:pt x="62" y="39"/>
                </a:cubicBezTo>
                <a:cubicBezTo>
                  <a:pt x="59" y="40"/>
                  <a:pt x="57" y="40"/>
                  <a:pt x="55" y="41"/>
                </a:cubicBezTo>
                <a:cubicBezTo>
                  <a:pt x="53" y="42"/>
                  <a:pt x="52" y="44"/>
                  <a:pt x="50" y="44"/>
                </a:cubicBezTo>
                <a:cubicBezTo>
                  <a:pt x="47" y="44"/>
                  <a:pt x="45" y="43"/>
                  <a:pt x="43" y="43"/>
                </a:cubicBezTo>
                <a:cubicBezTo>
                  <a:pt x="42" y="43"/>
                  <a:pt x="41" y="43"/>
                  <a:pt x="40" y="43"/>
                </a:cubicBezTo>
                <a:cubicBezTo>
                  <a:pt x="39" y="43"/>
                  <a:pt x="38" y="44"/>
                  <a:pt x="37" y="43"/>
                </a:cubicBezTo>
                <a:cubicBezTo>
                  <a:pt x="34" y="43"/>
                  <a:pt x="32" y="42"/>
                  <a:pt x="29" y="42"/>
                </a:cubicBezTo>
                <a:cubicBezTo>
                  <a:pt x="28" y="42"/>
                  <a:pt x="25" y="43"/>
                  <a:pt x="24" y="42"/>
                </a:cubicBezTo>
                <a:cubicBezTo>
                  <a:pt x="23" y="40"/>
                  <a:pt x="28" y="40"/>
                  <a:pt x="24" y="39"/>
                </a:cubicBezTo>
                <a:cubicBezTo>
                  <a:pt x="23" y="38"/>
                  <a:pt x="21" y="37"/>
                  <a:pt x="21" y="36"/>
                </a:cubicBezTo>
                <a:cubicBezTo>
                  <a:pt x="20" y="35"/>
                  <a:pt x="23" y="35"/>
                  <a:pt x="23" y="35"/>
                </a:cubicBezTo>
                <a:cubicBezTo>
                  <a:pt x="23" y="34"/>
                  <a:pt x="21" y="34"/>
                  <a:pt x="20" y="34"/>
                </a:cubicBezTo>
                <a:cubicBezTo>
                  <a:pt x="19" y="34"/>
                  <a:pt x="18" y="36"/>
                  <a:pt x="17" y="36"/>
                </a:cubicBezTo>
                <a:cubicBezTo>
                  <a:pt x="16" y="36"/>
                  <a:pt x="15" y="34"/>
                  <a:pt x="14" y="34"/>
                </a:cubicBezTo>
                <a:cubicBezTo>
                  <a:pt x="13" y="34"/>
                  <a:pt x="11" y="33"/>
                  <a:pt x="10" y="33"/>
                </a:cubicBezTo>
                <a:cubicBezTo>
                  <a:pt x="11" y="32"/>
                  <a:pt x="12" y="31"/>
                  <a:pt x="10" y="31"/>
                </a:cubicBezTo>
                <a:cubicBezTo>
                  <a:pt x="12" y="30"/>
                  <a:pt x="11" y="29"/>
                  <a:pt x="10" y="29"/>
                </a:cubicBezTo>
                <a:cubicBezTo>
                  <a:pt x="8" y="28"/>
                  <a:pt x="6" y="27"/>
                  <a:pt x="4" y="26"/>
                </a:cubicBezTo>
                <a:cubicBezTo>
                  <a:pt x="6" y="23"/>
                  <a:pt x="2" y="22"/>
                  <a:pt x="0" y="2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3" name="Freeform 422">
            <a:extLst>
              <a:ext uri="{FF2B5EF4-FFF2-40B4-BE49-F238E27FC236}">
                <a16:creationId xmlns:a16="http://schemas.microsoft.com/office/drawing/2014/main" id="{806CDED0-F6CA-3F42-B767-A0A984FA8804}"/>
              </a:ext>
            </a:extLst>
          </p:cNvPr>
          <p:cNvSpPr>
            <a:spLocks/>
          </p:cNvSpPr>
          <p:nvPr/>
        </p:nvSpPr>
        <p:spPr bwMode="auto">
          <a:xfrm>
            <a:off x="6397145" y="4960943"/>
            <a:ext cx="336431" cy="371853"/>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4" name="Freeform 423">
            <a:extLst>
              <a:ext uri="{FF2B5EF4-FFF2-40B4-BE49-F238E27FC236}">
                <a16:creationId xmlns:a16="http://schemas.microsoft.com/office/drawing/2014/main" id="{3916CD6F-1A2E-7D4E-BC10-B04BBB4DA06F}"/>
              </a:ext>
            </a:extLst>
          </p:cNvPr>
          <p:cNvSpPr>
            <a:spLocks noEditPoints="1"/>
          </p:cNvSpPr>
          <p:nvPr/>
        </p:nvSpPr>
        <p:spPr bwMode="auto">
          <a:xfrm>
            <a:off x="7028848" y="3196911"/>
            <a:ext cx="554753" cy="541908"/>
          </a:xfrm>
          <a:custGeom>
            <a:avLst/>
            <a:gdLst>
              <a:gd name="T0" fmla="*/ 87 w 184"/>
              <a:gd name="T1" fmla="*/ 125 h 142"/>
              <a:gd name="T2" fmla="*/ 94 w 184"/>
              <a:gd name="T3" fmla="*/ 128 h 142"/>
              <a:gd name="T4" fmla="*/ 107 w 184"/>
              <a:gd name="T5" fmla="*/ 126 h 142"/>
              <a:gd name="T6" fmla="*/ 116 w 184"/>
              <a:gd name="T7" fmla="*/ 123 h 142"/>
              <a:gd name="T8" fmla="*/ 4 w 184"/>
              <a:gd name="T9" fmla="*/ 1 h 142"/>
              <a:gd name="T10" fmla="*/ 12 w 184"/>
              <a:gd name="T11" fmla="*/ 6 h 142"/>
              <a:gd name="T12" fmla="*/ 29 w 184"/>
              <a:gd name="T13" fmla="*/ 5 h 142"/>
              <a:gd name="T14" fmla="*/ 41 w 184"/>
              <a:gd name="T15" fmla="*/ 4 h 142"/>
              <a:gd name="T16" fmla="*/ 44 w 184"/>
              <a:gd name="T17" fmla="*/ 13 h 142"/>
              <a:gd name="T18" fmla="*/ 58 w 184"/>
              <a:gd name="T19" fmla="*/ 23 h 142"/>
              <a:gd name="T20" fmla="*/ 78 w 184"/>
              <a:gd name="T21" fmla="*/ 30 h 142"/>
              <a:gd name="T22" fmla="*/ 95 w 184"/>
              <a:gd name="T23" fmla="*/ 28 h 142"/>
              <a:gd name="T24" fmla="*/ 103 w 184"/>
              <a:gd name="T25" fmla="*/ 20 h 142"/>
              <a:gd name="T26" fmla="*/ 119 w 184"/>
              <a:gd name="T27" fmla="*/ 15 h 142"/>
              <a:gd name="T28" fmla="*/ 127 w 184"/>
              <a:gd name="T29" fmla="*/ 17 h 142"/>
              <a:gd name="T30" fmla="*/ 143 w 184"/>
              <a:gd name="T31" fmla="*/ 21 h 142"/>
              <a:gd name="T32" fmla="*/ 155 w 184"/>
              <a:gd name="T33" fmla="*/ 30 h 142"/>
              <a:gd name="T34" fmla="*/ 163 w 184"/>
              <a:gd name="T35" fmla="*/ 35 h 142"/>
              <a:gd name="T36" fmla="*/ 162 w 184"/>
              <a:gd name="T37" fmla="*/ 44 h 142"/>
              <a:gd name="T38" fmla="*/ 157 w 184"/>
              <a:gd name="T39" fmla="*/ 54 h 142"/>
              <a:gd name="T40" fmla="*/ 160 w 184"/>
              <a:gd name="T41" fmla="*/ 72 h 142"/>
              <a:gd name="T42" fmla="*/ 168 w 184"/>
              <a:gd name="T43" fmla="*/ 86 h 142"/>
              <a:gd name="T44" fmla="*/ 162 w 184"/>
              <a:gd name="T45" fmla="*/ 97 h 142"/>
              <a:gd name="T46" fmla="*/ 174 w 184"/>
              <a:gd name="T47" fmla="*/ 109 h 142"/>
              <a:gd name="T48" fmla="*/ 182 w 184"/>
              <a:gd name="T49" fmla="*/ 121 h 142"/>
              <a:gd name="T50" fmla="*/ 170 w 184"/>
              <a:gd name="T51" fmla="*/ 130 h 142"/>
              <a:gd name="T52" fmla="*/ 166 w 184"/>
              <a:gd name="T53" fmla="*/ 140 h 142"/>
              <a:gd name="T54" fmla="*/ 156 w 184"/>
              <a:gd name="T55" fmla="*/ 139 h 142"/>
              <a:gd name="T56" fmla="*/ 141 w 184"/>
              <a:gd name="T57" fmla="*/ 137 h 142"/>
              <a:gd name="T58" fmla="*/ 130 w 184"/>
              <a:gd name="T59" fmla="*/ 136 h 142"/>
              <a:gd name="T60" fmla="*/ 117 w 184"/>
              <a:gd name="T61" fmla="*/ 121 h 142"/>
              <a:gd name="T62" fmla="*/ 107 w 184"/>
              <a:gd name="T63" fmla="*/ 125 h 142"/>
              <a:gd name="T64" fmla="*/ 90 w 184"/>
              <a:gd name="T65" fmla="*/ 124 h 142"/>
              <a:gd name="T66" fmla="*/ 78 w 184"/>
              <a:gd name="T67" fmla="*/ 116 h 142"/>
              <a:gd name="T68" fmla="*/ 67 w 184"/>
              <a:gd name="T69" fmla="*/ 109 h 142"/>
              <a:gd name="T70" fmla="*/ 65 w 184"/>
              <a:gd name="T71" fmla="*/ 103 h 142"/>
              <a:gd name="T72" fmla="*/ 58 w 184"/>
              <a:gd name="T73" fmla="*/ 93 h 142"/>
              <a:gd name="T74" fmla="*/ 47 w 184"/>
              <a:gd name="T75" fmla="*/ 90 h 142"/>
              <a:gd name="T76" fmla="*/ 47 w 184"/>
              <a:gd name="T77" fmla="*/ 90 h 142"/>
              <a:gd name="T78" fmla="*/ 41 w 184"/>
              <a:gd name="T79" fmla="*/ 92 h 142"/>
              <a:gd name="T80" fmla="*/ 36 w 184"/>
              <a:gd name="T81" fmla="*/ 79 h 142"/>
              <a:gd name="T82" fmla="*/ 25 w 184"/>
              <a:gd name="T83" fmla="*/ 67 h 142"/>
              <a:gd name="T84" fmla="*/ 16 w 184"/>
              <a:gd name="T85" fmla="*/ 58 h 142"/>
              <a:gd name="T86" fmla="*/ 14 w 184"/>
              <a:gd name="T87" fmla="*/ 52 h 142"/>
              <a:gd name="T88" fmla="*/ 16 w 184"/>
              <a:gd name="T89" fmla="*/ 48 h 142"/>
              <a:gd name="T90" fmla="*/ 20 w 184"/>
              <a:gd name="T91" fmla="*/ 44 h 142"/>
              <a:gd name="T92" fmla="*/ 20 w 184"/>
              <a:gd name="T93" fmla="*/ 38 h 142"/>
              <a:gd name="T94" fmla="*/ 10 w 184"/>
              <a:gd name="T95" fmla="*/ 31 h 142"/>
              <a:gd name="T96" fmla="*/ 6 w 184"/>
              <a:gd name="T97" fmla="*/ 23 h 142"/>
              <a:gd name="T98" fmla="*/ 4 w 184"/>
              <a:gd name="T99" fmla="*/ 14 h 142"/>
              <a:gd name="T100" fmla="*/ 0 w 184"/>
              <a:gd name="T101"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42">
                <a:moveTo>
                  <a:pt x="88" y="125"/>
                </a:moveTo>
                <a:cubicBezTo>
                  <a:pt x="89" y="125"/>
                  <a:pt x="89" y="125"/>
                  <a:pt x="89" y="125"/>
                </a:cubicBezTo>
                <a:cubicBezTo>
                  <a:pt x="88" y="125"/>
                  <a:pt x="88" y="124"/>
                  <a:pt x="87" y="125"/>
                </a:cubicBezTo>
                <a:cubicBezTo>
                  <a:pt x="88" y="125"/>
                  <a:pt x="88" y="125"/>
                  <a:pt x="88" y="125"/>
                </a:cubicBezTo>
                <a:moveTo>
                  <a:pt x="95" y="128"/>
                </a:moveTo>
                <a:cubicBezTo>
                  <a:pt x="95" y="127"/>
                  <a:pt x="95" y="127"/>
                  <a:pt x="94" y="128"/>
                </a:cubicBezTo>
                <a:cubicBezTo>
                  <a:pt x="95" y="128"/>
                  <a:pt x="95" y="128"/>
                  <a:pt x="95" y="128"/>
                </a:cubicBezTo>
                <a:moveTo>
                  <a:pt x="112" y="124"/>
                </a:moveTo>
                <a:cubicBezTo>
                  <a:pt x="110" y="125"/>
                  <a:pt x="109" y="127"/>
                  <a:pt x="107" y="126"/>
                </a:cubicBezTo>
                <a:cubicBezTo>
                  <a:pt x="106" y="128"/>
                  <a:pt x="110" y="126"/>
                  <a:pt x="111" y="126"/>
                </a:cubicBezTo>
                <a:cubicBezTo>
                  <a:pt x="112" y="126"/>
                  <a:pt x="113" y="126"/>
                  <a:pt x="113" y="126"/>
                </a:cubicBezTo>
                <a:cubicBezTo>
                  <a:pt x="115" y="125"/>
                  <a:pt x="115" y="124"/>
                  <a:pt x="116" y="123"/>
                </a:cubicBezTo>
                <a:cubicBezTo>
                  <a:pt x="115" y="122"/>
                  <a:pt x="114" y="124"/>
                  <a:pt x="112" y="124"/>
                </a:cubicBezTo>
                <a:moveTo>
                  <a:pt x="0" y="4"/>
                </a:moveTo>
                <a:cubicBezTo>
                  <a:pt x="3" y="3"/>
                  <a:pt x="4" y="4"/>
                  <a:pt x="4" y="1"/>
                </a:cubicBezTo>
                <a:cubicBezTo>
                  <a:pt x="4" y="0"/>
                  <a:pt x="6" y="0"/>
                  <a:pt x="7" y="1"/>
                </a:cubicBezTo>
                <a:cubicBezTo>
                  <a:pt x="8" y="2"/>
                  <a:pt x="8" y="3"/>
                  <a:pt x="9" y="4"/>
                </a:cubicBezTo>
                <a:cubicBezTo>
                  <a:pt x="10" y="4"/>
                  <a:pt x="11" y="5"/>
                  <a:pt x="12" y="6"/>
                </a:cubicBezTo>
                <a:cubicBezTo>
                  <a:pt x="14" y="7"/>
                  <a:pt x="15" y="8"/>
                  <a:pt x="18" y="9"/>
                </a:cubicBezTo>
                <a:cubicBezTo>
                  <a:pt x="19" y="9"/>
                  <a:pt x="22" y="9"/>
                  <a:pt x="24" y="9"/>
                </a:cubicBezTo>
                <a:cubicBezTo>
                  <a:pt x="25" y="8"/>
                  <a:pt x="28" y="6"/>
                  <a:pt x="29" y="5"/>
                </a:cubicBezTo>
                <a:cubicBezTo>
                  <a:pt x="29" y="4"/>
                  <a:pt x="31" y="4"/>
                  <a:pt x="32" y="3"/>
                </a:cubicBezTo>
                <a:cubicBezTo>
                  <a:pt x="33" y="3"/>
                  <a:pt x="34" y="2"/>
                  <a:pt x="35" y="1"/>
                </a:cubicBezTo>
                <a:cubicBezTo>
                  <a:pt x="38" y="0"/>
                  <a:pt x="40" y="2"/>
                  <a:pt x="41" y="4"/>
                </a:cubicBezTo>
                <a:cubicBezTo>
                  <a:pt x="37" y="5"/>
                  <a:pt x="42" y="7"/>
                  <a:pt x="40" y="8"/>
                </a:cubicBezTo>
                <a:cubicBezTo>
                  <a:pt x="36" y="9"/>
                  <a:pt x="40" y="10"/>
                  <a:pt x="41" y="11"/>
                </a:cubicBezTo>
                <a:cubicBezTo>
                  <a:pt x="42" y="12"/>
                  <a:pt x="43" y="13"/>
                  <a:pt x="44" y="13"/>
                </a:cubicBezTo>
                <a:cubicBezTo>
                  <a:pt x="44" y="13"/>
                  <a:pt x="46" y="13"/>
                  <a:pt x="46" y="13"/>
                </a:cubicBezTo>
                <a:cubicBezTo>
                  <a:pt x="47" y="16"/>
                  <a:pt x="46" y="20"/>
                  <a:pt x="49" y="21"/>
                </a:cubicBezTo>
                <a:cubicBezTo>
                  <a:pt x="52" y="22"/>
                  <a:pt x="55" y="22"/>
                  <a:pt x="58" y="23"/>
                </a:cubicBezTo>
                <a:cubicBezTo>
                  <a:pt x="59" y="24"/>
                  <a:pt x="60" y="25"/>
                  <a:pt x="61" y="26"/>
                </a:cubicBezTo>
                <a:cubicBezTo>
                  <a:pt x="62" y="27"/>
                  <a:pt x="65" y="28"/>
                  <a:pt x="67" y="29"/>
                </a:cubicBezTo>
                <a:cubicBezTo>
                  <a:pt x="70" y="30"/>
                  <a:pt x="74" y="31"/>
                  <a:pt x="78" y="30"/>
                </a:cubicBezTo>
                <a:cubicBezTo>
                  <a:pt x="83" y="29"/>
                  <a:pt x="89" y="27"/>
                  <a:pt x="94" y="28"/>
                </a:cubicBezTo>
                <a:cubicBezTo>
                  <a:pt x="93" y="28"/>
                  <a:pt x="92" y="28"/>
                  <a:pt x="91" y="28"/>
                </a:cubicBezTo>
                <a:cubicBezTo>
                  <a:pt x="92" y="29"/>
                  <a:pt x="94" y="29"/>
                  <a:pt x="95" y="28"/>
                </a:cubicBezTo>
                <a:cubicBezTo>
                  <a:pt x="95" y="27"/>
                  <a:pt x="94" y="24"/>
                  <a:pt x="94" y="23"/>
                </a:cubicBezTo>
                <a:cubicBezTo>
                  <a:pt x="96" y="24"/>
                  <a:pt x="98" y="23"/>
                  <a:pt x="100" y="23"/>
                </a:cubicBezTo>
                <a:cubicBezTo>
                  <a:pt x="103" y="22"/>
                  <a:pt x="101" y="21"/>
                  <a:pt x="103" y="20"/>
                </a:cubicBezTo>
                <a:cubicBezTo>
                  <a:pt x="104" y="18"/>
                  <a:pt x="107" y="17"/>
                  <a:pt x="109" y="16"/>
                </a:cubicBezTo>
                <a:cubicBezTo>
                  <a:pt x="112" y="16"/>
                  <a:pt x="114" y="17"/>
                  <a:pt x="117" y="16"/>
                </a:cubicBezTo>
                <a:cubicBezTo>
                  <a:pt x="116" y="15"/>
                  <a:pt x="118" y="15"/>
                  <a:pt x="119" y="15"/>
                </a:cubicBezTo>
                <a:cubicBezTo>
                  <a:pt x="120" y="15"/>
                  <a:pt x="121" y="14"/>
                  <a:pt x="121" y="15"/>
                </a:cubicBezTo>
                <a:cubicBezTo>
                  <a:pt x="122" y="15"/>
                  <a:pt x="123" y="15"/>
                  <a:pt x="124" y="15"/>
                </a:cubicBezTo>
                <a:cubicBezTo>
                  <a:pt x="126" y="15"/>
                  <a:pt x="126" y="15"/>
                  <a:pt x="127" y="17"/>
                </a:cubicBezTo>
                <a:cubicBezTo>
                  <a:pt x="127" y="18"/>
                  <a:pt x="130" y="18"/>
                  <a:pt x="132" y="18"/>
                </a:cubicBezTo>
                <a:cubicBezTo>
                  <a:pt x="134" y="19"/>
                  <a:pt x="135" y="20"/>
                  <a:pt x="137" y="20"/>
                </a:cubicBezTo>
                <a:cubicBezTo>
                  <a:pt x="139" y="21"/>
                  <a:pt x="141" y="20"/>
                  <a:pt x="143" y="21"/>
                </a:cubicBezTo>
                <a:cubicBezTo>
                  <a:pt x="145" y="22"/>
                  <a:pt x="146" y="22"/>
                  <a:pt x="146" y="24"/>
                </a:cubicBezTo>
                <a:cubicBezTo>
                  <a:pt x="147" y="26"/>
                  <a:pt x="150" y="26"/>
                  <a:pt x="152" y="27"/>
                </a:cubicBezTo>
                <a:cubicBezTo>
                  <a:pt x="153" y="27"/>
                  <a:pt x="154" y="29"/>
                  <a:pt x="155" y="30"/>
                </a:cubicBezTo>
                <a:cubicBezTo>
                  <a:pt x="157" y="31"/>
                  <a:pt x="160" y="30"/>
                  <a:pt x="162" y="30"/>
                </a:cubicBezTo>
                <a:cubicBezTo>
                  <a:pt x="163" y="30"/>
                  <a:pt x="163" y="33"/>
                  <a:pt x="163" y="33"/>
                </a:cubicBezTo>
                <a:cubicBezTo>
                  <a:pt x="163" y="34"/>
                  <a:pt x="163" y="34"/>
                  <a:pt x="163" y="35"/>
                </a:cubicBezTo>
                <a:cubicBezTo>
                  <a:pt x="163" y="36"/>
                  <a:pt x="162" y="36"/>
                  <a:pt x="163" y="37"/>
                </a:cubicBezTo>
                <a:cubicBezTo>
                  <a:pt x="164" y="38"/>
                  <a:pt x="164" y="40"/>
                  <a:pt x="164" y="41"/>
                </a:cubicBezTo>
                <a:cubicBezTo>
                  <a:pt x="164" y="42"/>
                  <a:pt x="162" y="43"/>
                  <a:pt x="162" y="44"/>
                </a:cubicBezTo>
                <a:cubicBezTo>
                  <a:pt x="162" y="46"/>
                  <a:pt x="162" y="50"/>
                  <a:pt x="159" y="50"/>
                </a:cubicBezTo>
                <a:cubicBezTo>
                  <a:pt x="159" y="51"/>
                  <a:pt x="160" y="52"/>
                  <a:pt x="160" y="52"/>
                </a:cubicBezTo>
                <a:cubicBezTo>
                  <a:pt x="159" y="53"/>
                  <a:pt x="157" y="53"/>
                  <a:pt x="157" y="54"/>
                </a:cubicBezTo>
                <a:cubicBezTo>
                  <a:pt x="156" y="56"/>
                  <a:pt x="156" y="60"/>
                  <a:pt x="159" y="60"/>
                </a:cubicBezTo>
                <a:cubicBezTo>
                  <a:pt x="162" y="60"/>
                  <a:pt x="158" y="62"/>
                  <a:pt x="158" y="64"/>
                </a:cubicBezTo>
                <a:cubicBezTo>
                  <a:pt x="156" y="66"/>
                  <a:pt x="159" y="70"/>
                  <a:pt x="160" y="72"/>
                </a:cubicBezTo>
                <a:cubicBezTo>
                  <a:pt x="160" y="74"/>
                  <a:pt x="158" y="78"/>
                  <a:pt x="160" y="80"/>
                </a:cubicBezTo>
                <a:cubicBezTo>
                  <a:pt x="162" y="81"/>
                  <a:pt x="166" y="80"/>
                  <a:pt x="168" y="81"/>
                </a:cubicBezTo>
                <a:cubicBezTo>
                  <a:pt x="170" y="82"/>
                  <a:pt x="169" y="85"/>
                  <a:pt x="168" y="86"/>
                </a:cubicBezTo>
                <a:cubicBezTo>
                  <a:pt x="167" y="88"/>
                  <a:pt x="165" y="89"/>
                  <a:pt x="164" y="91"/>
                </a:cubicBezTo>
                <a:cubicBezTo>
                  <a:pt x="163" y="92"/>
                  <a:pt x="160" y="94"/>
                  <a:pt x="160" y="95"/>
                </a:cubicBezTo>
                <a:cubicBezTo>
                  <a:pt x="160" y="96"/>
                  <a:pt x="161" y="97"/>
                  <a:pt x="162" y="97"/>
                </a:cubicBezTo>
                <a:cubicBezTo>
                  <a:pt x="163" y="98"/>
                  <a:pt x="164" y="100"/>
                  <a:pt x="164" y="101"/>
                </a:cubicBezTo>
                <a:cubicBezTo>
                  <a:pt x="166" y="104"/>
                  <a:pt x="167" y="107"/>
                  <a:pt x="170" y="108"/>
                </a:cubicBezTo>
                <a:cubicBezTo>
                  <a:pt x="171" y="108"/>
                  <a:pt x="173" y="109"/>
                  <a:pt x="174" y="109"/>
                </a:cubicBezTo>
                <a:cubicBezTo>
                  <a:pt x="175" y="110"/>
                  <a:pt x="176" y="111"/>
                  <a:pt x="177" y="111"/>
                </a:cubicBezTo>
                <a:cubicBezTo>
                  <a:pt x="179" y="111"/>
                  <a:pt x="178" y="116"/>
                  <a:pt x="178" y="118"/>
                </a:cubicBezTo>
                <a:cubicBezTo>
                  <a:pt x="178" y="122"/>
                  <a:pt x="179" y="120"/>
                  <a:pt x="182" y="121"/>
                </a:cubicBezTo>
                <a:cubicBezTo>
                  <a:pt x="184" y="121"/>
                  <a:pt x="183" y="124"/>
                  <a:pt x="182" y="125"/>
                </a:cubicBezTo>
                <a:cubicBezTo>
                  <a:pt x="182" y="128"/>
                  <a:pt x="172" y="126"/>
                  <a:pt x="173" y="129"/>
                </a:cubicBezTo>
                <a:cubicBezTo>
                  <a:pt x="172" y="129"/>
                  <a:pt x="171" y="130"/>
                  <a:pt x="170" y="130"/>
                </a:cubicBezTo>
                <a:cubicBezTo>
                  <a:pt x="168" y="131"/>
                  <a:pt x="169" y="132"/>
                  <a:pt x="168" y="134"/>
                </a:cubicBezTo>
                <a:cubicBezTo>
                  <a:pt x="168" y="135"/>
                  <a:pt x="167" y="136"/>
                  <a:pt x="167" y="138"/>
                </a:cubicBezTo>
                <a:cubicBezTo>
                  <a:pt x="167" y="139"/>
                  <a:pt x="167" y="141"/>
                  <a:pt x="166" y="140"/>
                </a:cubicBezTo>
                <a:cubicBezTo>
                  <a:pt x="166" y="142"/>
                  <a:pt x="161" y="140"/>
                  <a:pt x="160" y="140"/>
                </a:cubicBezTo>
                <a:cubicBezTo>
                  <a:pt x="159" y="140"/>
                  <a:pt x="157" y="140"/>
                  <a:pt x="157" y="139"/>
                </a:cubicBezTo>
                <a:cubicBezTo>
                  <a:pt x="157" y="137"/>
                  <a:pt x="155" y="138"/>
                  <a:pt x="156" y="139"/>
                </a:cubicBezTo>
                <a:cubicBezTo>
                  <a:pt x="155" y="139"/>
                  <a:pt x="151" y="139"/>
                  <a:pt x="150" y="139"/>
                </a:cubicBezTo>
                <a:cubicBezTo>
                  <a:pt x="149" y="138"/>
                  <a:pt x="146" y="138"/>
                  <a:pt x="144" y="138"/>
                </a:cubicBezTo>
                <a:cubicBezTo>
                  <a:pt x="143" y="139"/>
                  <a:pt x="142" y="138"/>
                  <a:pt x="141" y="137"/>
                </a:cubicBezTo>
                <a:cubicBezTo>
                  <a:pt x="140" y="136"/>
                  <a:pt x="138" y="137"/>
                  <a:pt x="137" y="137"/>
                </a:cubicBezTo>
                <a:cubicBezTo>
                  <a:pt x="136" y="136"/>
                  <a:pt x="134" y="137"/>
                  <a:pt x="133" y="137"/>
                </a:cubicBezTo>
                <a:cubicBezTo>
                  <a:pt x="132" y="136"/>
                  <a:pt x="132" y="135"/>
                  <a:pt x="130" y="136"/>
                </a:cubicBezTo>
                <a:cubicBezTo>
                  <a:pt x="131" y="135"/>
                  <a:pt x="127" y="135"/>
                  <a:pt x="126" y="134"/>
                </a:cubicBezTo>
                <a:cubicBezTo>
                  <a:pt x="124" y="132"/>
                  <a:pt x="124" y="128"/>
                  <a:pt x="124" y="126"/>
                </a:cubicBezTo>
                <a:cubicBezTo>
                  <a:pt x="123" y="123"/>
                  <a:pt x="120" y="121"/>
                  <a:pt x="117" y="121"/>
                </a:cubicBezTo>
                <a:cubicBezTo>
                  <a:pt x="115" y="121"/>
                  <a:pt x="114" y="122"/>
                  <a:pt x="112" y="123"/>
                </a:cubicBezTo>
                <a:cubicBezTo>
                  <a:pt x="111" y="123"/>
                  <a:pt x="109" y="123"/>
                  <a:pt x="110" y="125"/>
                </a:cubicBezTo>
                <a:cubicBezTo>
                  <a:pt x="110" y="125"/>
                  <a:pt x="107" y="125"/>
                  <a:pt x="107" y="125"/>
                </a:cubicBezTo>
                <a:cubicBezTo>
                  <a:pt x="105" y="125"/>
                  <a:pt x="104" y="127"/>
                  <a:pt x="103" y="128"/>
                </a:cubicBezTo>
                <a:cubicBezTo>
                  <a:pt x="100" y="129"/>
                  <a:pt x="98" y="126"/>
                  <a:pt x="96" y="126"/>
                </a:cubicBezTo>
                <a:cubicBezTo>
                  <a:pt x="93" y="126"/>
                  <a:pt x="92" y="126"/>
                  <a:pt x="90" y="124"/>
                </a:cubicBezTo>
                <a:cubicBezTo>
                  <a:pt x="89" y="123"/>
                  <a:pt x="88" y="122"/>
                  <a:pt x="86" y="122"/>
                </a:cubicBezTo>
                <a:cubicBezTo>
                  <a:pt x="85" y="121"/>
                  <a:pt x="83" y="120"/>
                  <a:pt x="81" y="119"/>
                </a:cubicBezTo>
                <a:cubicBezTo>
                  <a:pt x="83" y="118"/>
                  <a:pt x="79" y="117"/>
                  <a:pt x="78" y="116"/>
                </a:cubicBezTo>
                <a:cubicBezTo>
                  <a:pt x="77" y="116"/>
                  <a:pt x="77" y="115"/>
                  <a:pt x="76" y="115"/>
                </a:cubicBezTo>
                <a:cubicBezTo>
                  <a:pt x="74" y="115"/>
                  <a:pt x="73" y="115"/>
                  <a:pt x="72" y="114"/>
                </a:cubicBezTo>
                <a:cubicBezTo>
                  <a:pt x="69" y="113"/>
                  <a:pt x="69" y="111"/>
                  <a:pt x="67" y="109"/>
                </a:cubicBezTo>
                <a:cubicBezTo>
                  <a:pt x="67" y="108"/>
                  <a:pt x="67" y="107"/>
                  <a:pt x="66" y="106"/>
                </a:cubicBezTo>
                <a:cubicBezTo>
                  <a:pt x="66" y="105"/>
                  <a:pt x="64" y="105"/>
                  <a:pt x="64" y="104"/>
                </a:cubicBezTo>
                <a:cubicBezTo>
                  <a:pt x="66" y="104"/>
                  <a:pt x="66" y="103"/>
                  <a:pt x="65" y="103"/>
                </a:cubicBezTo>
                <a:cubicBezTo>
                  <a:pt x="64" y="102"/>
                  <a:pt x="62" y="103"/>
                  <a:pt x="63" y="101"/>
                </a:cubicBezTo>
                <a:cubicBezTo>
                  <a:pt x="64" y="100"/>
                  <a:pt x="61" y="98"/>
                  <a:pt x="61" y="97"/>
                </a:cubicBezTo>
                <a:cubicBezTo>
                  <a:pt x="59" y="96"/>
                  <a:pt x="58" y="95"/>
                  <a:pt x="58" y="93"/>
                </a:cubicBezTo>
                <a:cubicBezTo>
                  <a:pt x="57" y="90"/>
                  <a:pt x="53" y="95"/>
                  <a:pt x="52" y="93"/>
                </a:cubicBezTo>
                <a:cubicBezTo>
                  <a:pt x="51" y="92"/>
                  <a:pt x="50" y="93"/>
                  <a:pt x="49" y="92"/>
                </a:cubicBezTo>
                <a:cubicBezTo>
                  <a:pt x="49" y="91"/>
                  <a:pt x="47" y="91"/>
                  <a:pt x="47" y="90"/>
                </a:cubicBezTo>
                <a:cubicBezTo>
                  <a:pt x="48" y="90"/>
                  <a:pt x="48" y="91"/>
                  <a:pt x="49" y="90"/>
                </a:cubicBezTo>
                <a:cubicBezTo>
                  <a:pt x="49" y="89"/>
                  <a:pt x="48" y="89"/>
                  <a:pt x="47" y="89"/>
                </a:cubicBezTo>
                <a:cubicBezTo>
                  <a:pt x="47" y="90"/>
                  <a:pt x="47" y="90"/>
                  <a:pt x="47" y="90"/>
                </a:cubicBezTo>
                <a:cubicBezTo>
                  <a:pt x="45" y="90"/>
                  <a:pt x="48" y="95"/>
                  <a:pt x="44" y="94"/>
                </a:cubicBezTo>
                <a:cubicBezTo>
                  <a:pt x="44" y="94"/>
                  <a:pt x="43" y="95"/>
                  <a:pt x="42" y="94"/>
                </a:cubicBezTo>
                <a:cubicBezTo>
                  <a:pt x="41" y="94"/>
                  <a:pt x="42" y="93"/>
                  <a:pt x="41" y="92"/>
                </a:cubicBezTo>
                <a:cubicBezTo>
                  <a:pt x="41" y="90"/>
                  <a:pt x="38" y="90"/>
                  <a:pt x="38" y="88"/>
                </a:cubicBezTo>
                <a:cubicBezTo>
                  <a:pt x="38" y="87"/>
                  <a:pt x="39" y="84"/>
                  <a:pt x="37" y="84"/>
                </a:cubicBezTo>
                <a:cubicBezTo>
                  <a:pt x="34" y="85"/>
                  <a:pt x="35" y="81"/>
                  <a:pt x="36" y="79"/>
                </a:cubicBezTo>
                <a:cubicBezTo>
                  <a:pt x="37" y="76"/>
                  <a:pt x="35" y="76"/>
                  <a:pt x="34" y="74"/>
                </a:cubicBezTo>
                <a:cubicBezTo>
                  <a:pt x="32" y="72"/>
                  <a:pt x="33" y="71"/>
                  <a:pt x="30" y="70"/>
                </a:cubicBezTo>
                <a:cubicBezTo>
                  <a:pt x="28" y="70"/>
                  <a:pt x="26" y="68"/>
                  <a:pt x="25" y="67"/>
                </a:cubicBezTo>
                <a:cubicBezTo>
                  <a:pt x="24" y="66"/>
                  <a:pt x="23" y="66"/>
                  <a:pt x="22" y="66"/>
                </a:cubicBezTo>
                <a:cubicBezTo>
                  <a:pt x="19" y="66"/>
                  <a:pt x="21" y="65"/>
                  <a:pt x="19" y="64"/>
                </a:cubicBezTo>
                <a:cubicBezTo>
                  <a:pt x="23" y="63"/>
                  <a:pt x="17" y="59"/>
                  <a:pt x="16" y="58"/>
                </a:cubicBezTo>
                <a:cubicBezTo>
                  <a:pt x="15" y="58"/>
                  <a:pt x="15" y="57"/>
                  <a:pt x="14" y="56"/>
                </a:cubicBezTo>
                <a:cubicBezTo>
                  <a:pt x="13" y="56"/>
                  <a:pt x="14" y="55"/>
                  <a:pt x="14" y="54"/>
                </a:cubicBezTo>
                <a:cubicBezTo>
                  <a:pt x="15" y="53"/>
                  <a:pt x="15" y="53"/>
                  <a:pt x="14" y="52"/>
                </a:cubicBezTo>
                <a:cubicBezTo>
                  <a:pt x="13" y="52"/>
                  <a:pt x="14" y="51"/>
                  <a:pt x="14" y="50"/>
                </a:cubicBezTo>
                <a:cubicBezTo>
                  <a:pt x="15" y="50"/>
                  <a:pt x="15" y="50"/>
                  <a:pt x="16" y="50"/>
                </a:cubicBezTo>
                <a:cubicBezTo>
                  <a:pt x="16" y="50"/>
                  <a:pt x="16" y="49"/>
                  <a:pt x="16" y="48"/>
                </a:cubicBezTo>
                <a:cubicBezTo>
                  <a:pt x="16" y="47"/>
                  <a:pt x="17" y="47"/>
                  <a:pt x="18" y="46"/>
                </a:cubicBezTo>
                <a:cubicBezTo>
                  <a:pt x="18" y="45"/>
                  <a:pt x="18" y="45"/>
                  <a:pt x="19" y="45"/>
                </a:cubicBezTo>
                <a:cubicBezTo>
                  <a:pt x="21" y="45"/>
                  <a:pt x="21" y="44"/>
                  <a:pt x="20" y="44"/>
                </a:cubicBezTo>
                <a:cubicBezTo>
                  <a:pt x="20" y="43"/>
                  <a:pt x="18" y="42"/>
                  <a:pt x="19" y="40"/>
                </a:cubicBezTo>
                <a:cubicBezTo>
                  <a:pt x="19" y="39"/>
                  <a:pt x="21" y="39"/>
                  <a:pt x="22" y="38"/>
                </a:cubicBezTo>
                <a:cubicBezTo>
                  <a:pt x="21" y="38"/>
                  <a:pt x="21" y="38"/>
                  <a:pt x="20" y="38"/>
                </a:cubicBezTo>
                <a:cubicBezTo>
                  <a:pt x="19" y="38"/>
                  <a:pt x="17" y="38"/>
                  <a:pt x="16" y="38"/>
                </a:cubicBezTo>
                <a:cubicBezTo>
                  <a:pt x="15" y="37"/>
                  <a:pt x="15" y="36"/>
                  <a:pt x="13" y="36"/>
                </a:cubicBezTo>
                <a:cubicBezTo>
                  <a:pt x="14" y="34"/>
                  <a:pt x="9" y="33"/>
                  <a:pt x="10" y="31"/>
                </a:cubicBezTo>
                <a:cubicBezTo>
                  <a:pt x="10" y="30"/>
                  <a:pt x="10" y="29"/>
                  <a:pt x="9" y="29"/>
                </a:cubicBezTo>
                <a:cubicBezTo>
                  <a:pt x="8" y="29"/>
                  <a:pt x="7" y="25"/>
                  <a:pt x="7" y="25"/>
                </a:cubicBezTo>
                <a:cubicBezTo>
                  <a:pt x="8" y="23"/>
                  <a:pt x="6" y="24"/>
                  <a:pt x="6" y="23"/>
                </a:cubicBezTo>
                <a:cubicBezTo>
                  <a:pt x="5" y="21"/>
                  <a:pt x="6" y="20"/>
                  <a:pt x="5" y="19"/>
                </a:cubicBezTo>
                <a:cubicBezTo>
                  <a:pt x="4" y="19"/>
                  <a:pt x="2" y="18"/>
                  <a:pt x="2" y="18"/>
                </a:cubicBezTo>
                <a:cubicBezTo>
                  <a:pt x="2" y="17"/>
                  <a:pt x="3" y="15"/>
                  <a:pt x="4" y="14"/>
                </a:cubicBezTo>
                <a:cubicBezTo>
                  <a:pt x="2" y="13"/>
                  <a:pt x="3" y="11"/>
                  <a:pt x="3" y="9"/>
                </a:cubicBezTo>
                <a:cubicBezTo>
                  <a:pt x="2" y="9"/>
                  <a:pt x="1" y="8"/>
                  <a:pt x="2" y="7"/>
                </a:cubicBezTo>
                <a:cubicBezTo>
                  <a:pt x="2" y="6"/>
                  <a:pt x="1" y="5"/>
                  <a:pt x="0" y="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5" name="Freeform 424">
            <a:extLst>
              <a:ext uri="{FF2B5EF4-FFF2-40B4-BE49-F238E27FC236}">
                <a16:creationId xmlns:a16="http://schemas.microsoft.com/office/drawing/2014/main" id="{F3815DC0-8FB8-D341-B3E8-C4B5B67D3BBA}"/>
              </a:ext>
            </a:extLst>
          </p:cNvPr>
          <p:cNvSpPr>
            <a:spLocks noEditPoints="1"/>
          </p:cNvSpPr>
          <p:nvPr/>
        </p:nvSpPr>
        <p:spPr bwMode="auto">
          <a:xfrm>
            <a:off x="8408573" y="3609577"/>
            <a:ext cx="255902" cy="684753"/>
          </a:xfrm>
          <a:custGeom>
            <a:avLst/>
            <a:gdLst>
              <a:gd name="T0" fmla="*/ 7 w 85"/>
              <a:gd name="T1" fmla="*/ 82 h 179"/>
              <a:gd name="T2" fmla="*/ 11 w 85"/>
              <a:gd name="T3" fmla="*/ 83 h 179"/>
              <a:gd name="T4" fmla="*/ 12 w 85"/>
              <a:gd name="T5" fmla="*/ 93 h 179"/>
              <a:gd name="T6" fmla="*/ 16 w 85"/>
              <a:gd name="T7" fmla="*/ 88 h 179"/>
              <a:gd name="T8" fmla="*/ 25 w 85"/>
              <a:gd name="T9" fmla="*/ 121 h 179"/>
              <a:gd name="T10" fmla="*/ 50 w 85"/>
              <a:gd name="T11" fmla="*/ 118 h 179"/>
              <a:gd name="T12" fmla="*/ 55 w 85"/>
              <a:gd name="T13" fmla="*/ 156 h 179"/>
              <a:gd name="T14" fmla="*/ 55 w 85"/>
              <a:gd name="T15" fmla="*/ 158 h 179"/>
              <a:gd name="T16" fmla="*/ 57 w 85"/>
              <a:gd name="T17" fmla="*/ 150 h 179"/>
              <a:gd name="T18" fmla="*/ 56 w 85"/>
              <a:gd name="T19" fmla="*/ 169 h 179"/>
              <a:gd name="T20" fmla="*/ 57 w 85"/>
              <a:gd name="T21" fmla="*/ 161 h 179"/>
              <a:gd name="T22" fmla="*/ 58 w 85"/>
              <a:gd name="T23" fmla="*/ 156 h 179"/>
              <a:gd name="T24" fmla="*/ 56 w 85"/>
              <a:gd name="T25" fmla="*/ 178 h 179"/>
              <a:gd name="T26" fmla="*/ 59 w 85"/>
              <a:gd name="T27" fmla="*/ 159 h 179"/>
              <a:gd name="T28" fmla="*/ 59 w 85"/>
              <a:gd name="T29" fmla="*/ 159 h 179"/>
              <a:gd name="T30" fmla="*/ 0 w 85"/>
              <a:gd name="T31" fmla="*/ 71 h 179"/>
              <a:gd name="T32" fmla="*/ 4 w 85"/>
              <a:gd name="T33" fmla="*/ 63 h 179"/>
              <a:gd name="T34" fmla="*/ 9 w 85"/>
              <a:gd name="T35" fmla="*/ 59 h 179"/>
              <a:gd name="T36" fmla="*/ 12 w 85"/>
              <a:gd name="T37" fmla="*/ 44 h 179"/>
              <a:gd name="T38" fmla="*/ 26 w 85"/>
              <a:gd name="T39" fmla="*/ 27 h 179"/>
              <a:gd name="T40" fmla="*/ 34 w 85"/>
              <a:gd name="T41" fmla="*/ 16 h 179"/>
              <a:gd name="T42" fmla="*/ 47 w 85"/>
              <a:gd name="T43" fmla="*/ 14 h 179"/>
              <a:gd name="T44" fmla="*/ 50 w 85"/>
              <a:gd name="T45" fmla="*/ 2 h 179"/>
              <a:gd name="T46" fmla="*/ 58 w 85"/>
              <a:gd name="T47" fmla="*/ 10 h 179"/>
              <a:gd name="T48" fmla="*/ 60 w 85"/>
              <a:gd name="T49" fmla="*/ 24 h 179"/>
              <a:gd name="T50" fmla="*/ 53 w 85"/>
              <a:gd name="T51" fmla="*/ 32 h 179"/>
              <a:gd name="T52" fmla="*/ 52 w 85"/>
              <a:gd name="T53" fmla="*/ 42 h 179"/>
              <a:gd name="T54" fmla="*/ 62 w 85"/>
              <a:gd name="T55" fmla="*/ 45 h 179"/>
              <a:gd name="T56" fmla="*/ 69 w 85"/>
              <a:gd name="T57" fmla="*/ 54 h 179"/>
              <a:gd name="T58" fmla="*/ 75 w 85"/>
              <a:gd name="T59" fmla="*/ 66 h 179"/>
              <a:gd name="T60" fmla="*/ 84 w 85"/>
              <a:gd name="T61" fmla="*/ 69 h 179"/>
              <a:gd name="T62" fmla="*/ 74 w 85"/>
              <a:gd name="T63" fmla="*/ 79 h 179"/>
              <a:gd name="T64" fmla="*/ 64 w 85"/>
              <a:gd name="T65" fmla="*/ 84 h 179"/>
              <a:gd name="T66" fmla="*/ 53 w 85"/>
              <a:gd name="T67" fmla="*/ 88 h 179"/>
              <a:gd name="T68" fmla="*/ 49 w 85"/>
              <a:gd name="T69" fmla="*/ 96 h 179"/>
              <a:gd name="T70" fmla="*/ 56 w 85"/>
              <a:gd name="T71" fmla="*/ 108 h 179"/>
              <a:gd name="T72" fmla="*/ 63 w 85"/>
              <a:gd name="T73" fmla="*/ 116 h 179"/>
              <a:gd name="T74" fmla="*/ 59 w 85"/>
              <a:gd name="T75" fmla="*/ 128 h 179"/>
              <a:gd name="T76" fmla="*/ 66 w 85"/>
              <a:gd name="T77" fmla="*/ 147 h 179"/>
              <a:gd name="T78" fmla="*/ 70 w 85"/>
              <a:gd name="T79" fmla="*/ 160 h 179"/>
              <a:gd name="T80" fmla="*/ 60 w 85"/>
              <a:gd name="T81" fmla="*/ 179 h 179"/>
              <a:gd name="T82" fmla="*/ 62 w 85"/>
              <a:gd name="T83" fmla="*/ 165 h 179"/>
              <a:gd name="T84" fmla="*/ 61 w 85"/>
              <a:gd name="T85" fmla="*/ 160 h 179"/>
              <a:gd name="T86" fmla="*/ 62 w 85"/>
              <a:gd name="T87" fmla="*/ 154 h 179"/>
              <a:gd name="T88" fmla="*/ 56 w 85"/>
              <a:gd name="T89" fmla="*/ 139 h 179"/>
              <a:gd name="T90" fmla="*/ 55 w 85"/>
              <a:gd name="T91" fmla="*/ 133 h 179"/>
              <a:gd name="T92" fmla="*/ 51 w 85"/>
              <a:gd name="T93" fmla="*/ 121 h 179"/>
              <a:gd name="T94" fmla="*/ 47 w 85"/>
              <a:gd name="T95" fmla="*/ 110 h 179"/>
              <a:gd name="T96" fmla="*/ 44 w 85"/>
              <a:gd name="T97" fmla="*/ 113 h 179"/>
              <a:gd name="T98" fmla="*/ 36 w 85"/>
              <a:gd name="T99" fmla="*/ 117 h 179"/>
              <a:gd name="T100" fmla="*/ 29 w 85"/>
              <a:gd name="T101" fmla="*/ 121 h 179"/>
              <a:gd name="T102" fmla="*/ 26 w 85"/>
              <a:gd name="T103" fmla="*/ 118 h 179"/>
              <a:gd name="T104" fmla="*/ 22 w 85"/>
              <a:gd name="T105" fmla="*/ 121 h 179"/>
              <a:gd name="T106" fmla="*/ 21 w 85"/>
              <a:gd name="T107" fmla="*/ 113 h 179"/>
              <a:gd name="T108" fmla="*/ 20 w 85"/>
              <a:gd name="T109" fmla="*/ 96 h 179"/>
              <a:gd name="T110" fmla="*/ 16 w 85"/>
              <a:gd name="T111" fmla="*/ 90 h 179"/>
              <a:gd name="T112" fmla="*/ 15 w 85"/>
              <a:gd name="T113" fmla="*/ 89 h 179"/>
              <a:gd name="T114" fmla="*/ 13 w 85"/>
              <a:gd name="T115" fmla="*/ 83 h 179"/>
              <a:gd name="T116" fmla="*/ 8 w 85"/>
              <a:gd name="T117" fmla="*/ 82 h 179"/>
              <a:gd name="T118" fmla="*/ 8 w 85"/>
              <a:gd name="T119" fmla="*/ 79 h 179"/>
              <a:gd name="T120" fmla="*/ 6 w 85"/>
              <a:gd name="T121" fmla="*/ 79 h 179"/>
              <a:gd name="T122" fmla="*/ 0 w 85"/>
              <a:gd name="T123" fmla="*/ 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179">
                <a:moveTo>
                  <a:pt x="5" y="78"/>
                </a:moveTo>
                <a:cubicBezTo>
                  <a:pt x="5" y="78"/>
                  <a:pt x="5" y="79"/>
                  <a:pt x="6" y="79"/>
                </a:cubicBezTo>
                <a:cubicBezTo>
                  <a:pt x="5" y="78"/>
                  <a:pt x="5" y="78"/>
                  <a:pt x="5" y="78"/>
                </a:cubicBezTo>
                <a:moveTo>
                  <a:pt x="7" y="82"/>
                </a:moveTo>
                <a:cubicBezTo>
                  <a:pt x="7" y="83"/>
                  <a:pt x="7" y="83"/>
                  <a:pt x="8" y="84"/>
                </a:cubicBezTo>
                <a:cubicBezTo>
                  <a:pt x="7" y="83"/>
                  <a:pt x="7" y="82"/>
                  <a:pt x="6" y="81"/>
                </a:cubicBezTo>
                <a:cubicBezTo>
                  <a:pt x="7" y="82"/>
                  <a:pt x="7" y="82"/>
                  <a:pt x="7" y="82"/>
                </a:cubicBezTo>
                <a:moveTo>
                  <a:pt x="11" y="83"/>
                </a:moveTo>
                <a:cubicBezTo>
                  <a:pt x="11" y="83"/>
                  <a:pt x="12" y="84"/>
                  <a:pt x="12" y="84"/>
                </a:cubicBezTo>
                <a:cubicBezTo>
                  <a:pt x="12" y="84"/>
                  <a:pt x="12" y="83"/>
                  <a:pt x="11" y="83"/>
                </a:cubicBezTo>
                <a:moveTo>
                  <a:pt x="13" y="93"/>
                </a:moveTo>
                <a:cubicBezTo>
                  <a:pt x="13" y="93"/>
                  <a:pt x="12" y="93"/>
                  <a:pt x="12" y="93"/>
                </a:cubicBezTo>
                <a:cubicBezTo>
                  <a:pt x="15" y="96"/>
                  <a:pt x="15" y="93"/>
                  <a:pt x="13" y="93"/>
                </a:cubicBezTo>
                <a:moveTo>
                  <a:pt x="16" y="88"/>
                </a:moveTo>
                <a:cubicBezTo>
                  <a:pt x="16" y="87"/>
                  <a:pt x="15" y="87"/>
                  <a:pt x="14" y="87"/>
                </a:cubicBezTo>
                <a:cubicBezTo>
                  <a:pt x="13" y="88"/>
                  <a:pt x="15" y="90"/>
                  <a:pt x="16" y="88"/>
                </a:cubicBezTo>
                <a:moveTo>
                  <a:pt x="23" y="118"/>
                </a:moveTo>
                <a:cubicBezTo>
                  <a:pt x="22" y="119"/>
                  <a:pt x="20" y="121"/>
                  <a:pt x="21" y="122"/>
                </a:cubicBezTo>
                <a:cubicBezTo>
                  <a:pt x="22" y="121"/>
                  <a:pt x="24" y="120"/>
                  <a:pt x="23" y="118"/>
                </a:cubicBezTo>
                <a:moveTo>
                  <a:pt x="25" y="121"/>
                </a:moveTo>
                <a:cubicBezTo>
                  <a:pt x="24" y="122"/>
                  <a:pt x="24" y="122"/>
                  <a:pt x="25" y="122"/>
                </a:cubicBezTo>
                <a:cubicBezTo>
                  <a:pt x="25" y="121"/>
                  <a:pt x="25" y="121"/>
                  <a:pt x="25" y="121"/>
                </a:cubicBezTo>
                <a:moveTo>
                  <a:pt x="50" y="116"/>
                </a:moveTo>
                <a:cubicBezTo>
                  <a:pt x="50" y="116"/>
                  <a:pt x="49" y="118"/>
                  <a:pt x="50" y="118"/>
                </a:cubicBezTo>
                <a:cubicBezTo>
                  <a:pt x="51" y="118"/>
                  <a:pt x="51" y="116"/>
                  <a:pt x="50" y="116"/>
                </a:cubicBezTo>
                <a:moveTo>
                  <a:pt x="55" y="156"/>
                </a:moveTo>
                <a:cubicBezTo>
                  <a:pt x="55" y="155"/>
                  <a:pt x="55" y="155"/>
                  <a:pt x="55" y="155"/>
                </a:cubicBezTo>
                <a:cubicBezTo>
                  <a:pt x="54" y="155"/>
                  <a:pt x="54" y="156"/>
                  <a:pt x="55" y="156"/>
                </a:cubicBezTo>
                <a:moveTo>
                  <a:pt x="55" y="162"/>
                </a:moveTo>
                <a:cubicBezTo>
                  <a:pt x="55" y="162"/>
                  <a:pt x="55" y="161"/>
                  <a:pt x="55" y="161"/>
                </a:cubicBezTo>
                <a:cubicBezTo>
                  <a:pt x="55" y="161"/>
                  <a:pt x="55" y="162"/>
                  <a:pt x="55" y="162"/>
                </a:cubicBezTo>
                <a:moveTo>
                  <a:pt x="55" y="158"/>
                </a:moveTo>
                <a:cubicBezTo>
                  <a:pt x="56" y="158"/>
                  <a:pt x="56" y="158"/>
                  <a:pt x="56" y="158"/>
                </a:cubicBezTo>
                <a:cubicBezTo>
                  <a:pt x="55" y="157"/>
                  <a:pt x="55" y="157"/>
                  <a:pt x="55" y="157"/>
                </a:cubicBezTo>
                <a:cubicBezTo>
                  <a:pt x="55" y="158"/>
                  <a:pt x="55" y="158"/>
                  <a:pt x="55" y="158"/>
                </a:cubicBezTo>
                <a:moveTo>
                  <a:pt x="57" y="150"/>
                </a:moveTo>
                <a:cubicBezTo>
                  <a:pt x="58" y="149"/>
                  <a:pt x="58" y="148"/>
                  <a:pt x="57" y="148"/>
                </a:cubicBezTo>
                <a:cubicBezTo>
                  <a:pt x="57" y="149"/>
                  <a:pt x="57" y="149"/>
                  <a:pt x="57" y="150"/>
                </a:cubicBezTo>
                <a:moveTo>
                  <a:pt x="57" y="171"/>
                </a:moveTo>
                <a:cubicBezTo>
                  <a:pt x="57" y="171"/>
                  <a:pt x="57" y="170"/>
                  <a:pt x="56" y="169"/>
                </a:cubicBezTo>
                <a:cubicBezTo>
                  <a:pt x="55" y="170"/>
                  <a:pt x="55" y="170"/>
                  <a:pt x="55" y="170"/>
                </a:cubicBezTo>
                <a:cubicBezTo>
                  <a:pt x="57" y="169"/>
                  <a:pt x="57" y="171"/>
                  <a:pt x="57" y="171"/>
                </a:cubicBezTo>
                <a:moveTo>
                  <a:pt x="56" y="164"/>
                </a:moveTo>
                <a:cubicBezTo>
                  <a:pt x="58" y="164"/>
                  <a:pt x="58" y="162"/>
                  <a:pt x="57" y="161"/>
                </a:cubicBezTo>
                <a:cubicBezTo>
                  <a:pt x="57" y="162"/>
                  <a:pt x="57" y="163"/>
                  <a:pt x="56" y="164"/>
                </a:cubicBezTo>
                <a:moveTo>
                  <a:pt x="58" y="156"/>
                </a:moveTo>
                <a:cubicBezTo>
                  <a:pt x="58" y="156"/>
                  <a:pt x="61" y="153"/>
                  <a:pt x="58" y="153"/>
                </a:cubicBezTo>
                <a:cubicBezTo>
                  <a:pt x="58" y="154"/>
                  <a:pt x="58" y="155"/>
                  <a:pt x="58" y="156"/>
                </a:cubicBezTo>
                <a:moveTo>
                  <a:pt x="56" y="178"/>
                </a:moveTo>
                <a:cubicBezTo>
                  <a:pt x="56" y="179"/>
                  <a:pt x="56" y="179"/>
                  <a:pt x="56" y="179"/>
                </a:cubicBezTo>
                <a:cubicBezTo>
                  <a:pt x="57" y="179"/>
                  <a:pt x="57" y="178"/>
                  <a:pt x="57" y="178"/>
                </a:cubicBezTo>
                <a:cubicBezTo>
                  <a:pt x="57" y="178"/>
                  <a:pt x="56" y="178"/>
                  <a:pt x="56" y="178"/>
                </a:cubicBezTo>
                <a:moveTo>
                  <a:pt x="59" y="163"/>
                </a:moveTo>
                <a:cubicBezTo>
                  <a:pt x="59" y="163"/>
                  <a:pt x="59" y="164"/>
                  <a:pt x="60" y="164"/>
                </a:cubicBezTo>
                <a:cubicBezTo>
                  <a:pt x="61" y="161"/>
                  <a:pt x="57" y="161"/>
                  <a:pt x="59" y="163"/>
                </a:cubicBezTo>
                <a:moveTo>
                  <a:pt x="59" y="159"/>
                </a:moveTo>
                <a:cubicBezTo>
                  <a:pt x="59" y="160"/>
                  <a:pt x="59" y="160"/>
                  <a:pt x="60" y="160"/>
                </a:cubicBezTo>
                <a:cubicBezTo>
                  <a:pt x="60" y="160"/>
                  <a:pt x="60" y="160"/>
                  <a:pt x="61" y="160"/>
                </a:cubicBezTo>
                <a:cubicBezTo>
                  <a:pt x="60" y="159"/>
                  <a:pt x="59" y="159"/>
                  <a:pt x="59" y="158"/>
                </a:cubicBezTo>
                <a:cubicBezTo>
                  <a:pt x="59" y="159"/>
                  <a:pt x="59" y="159"/>
                  <a:pt x="59" y="159"/>
                </a:cubicBezTo>
                <a:moveTo>
                  <a:pt x="59" y="155"/>
                </a:moveTo>
                <a:cubicBezTo>
                  <a:pt x="60" y="155"/>
                  <a:pt x="60" y="155"/>
                  <a:pt x="59" y="154"/>
                </a:cubicBezTo>
                <a:cubicBezTo>
                  <a:pt x="59" y="155"/>
                  <a:pt x="59" y="155"/>
                  <a:pt x="59" y="155"/>
                </a:cubicBezTo>
                <a:moveTo>
                  <a:pt x="0" y="71"/>
                </a:moveTo>
                <a:cubicBezTo>
                  <a:pt x="0" y="70"/>
                  <a:pt x="0" y="69"/>
                  <a:pt x="1" y="69"/>
                </a:cubicBezTo>
                <a:cubicBezTo>
                  <a:pt x="2" y="68"/>
                  <a:pt x="3" y="70"/>
                  <a:pt x="4" y="70"/>
                </a:cubicBezTo>
                <a:cubicBezTo>
                  <a:pt x="4" y="68"/>
                  <a:pt x="3" y="67"/>
                  <a:pt x="4" y="65"/>
                </a:cubicBezTo>
                <a:cubicBezTo>
                  <a:pt x="4" y="65"/>
                  <a:pt x="4" y="64"/>
                  <a:pt x="4" y="63"/>
                </a:cubicBezTo>
                <a:cubicBezTo>
                  <a:pt x="3" y="63"/>
                  <a:pt x="5" y="62"/>
                  <a:pt x="5" y="62"/>
                </a:cubicBezTo>
                <a:cubicBezTo>
                  <a:pt x="5" y="62"/>
                  <a:pt x="6" y="64"/>
                  <a:pt x="7" y="63"/>
                </a:cubicBezTo>
                <a:cubicBezTo>
                  <a:pt x="8" y="63"/>
                  <a:pt x="8" y="62"/>
                  <a:pt x="8" y="61"/>
                </a:cubicBezTo>
                <a:cubicBezTo>
                  <a:pt x="10" y="62"/>
                  <a:pt x="9" y="60"/>
                  <a:pt x="9" y="59"/>
                </a:cubicBezTo>
                <a:cubicBezTo>
                  <a:pt x="8" y="57"/>
                  <a:pt x="9" y="55"/>
                  <a:pt x="9" y="53"/>
                </a:cubicBezTo>
                <a:cubicBezTo>
                  <a:pt x="10" y="54"/>
                  <a:pt x="11" y="52"/>
                  <a:pt x="11" y="51"/>
                </a:cubicBezTo>
                <a:cubicBezTo>
                  <a:pt x="11" y="48"/>
                  <a:pt x="11" y="46"/>
                  <a:pt x="10" y="43"/>
                </a:cubicBezTo>
                <a:cubicBezTo>
                  <a:pt x="11" y="43"/>
                  <a:pt x="11" y="44"/>
                  <a:pt x="12" y="44"/>
                </a:cubicBezTo>
                <a:cubicBezTo>
                  <a:pt x="12" y="44"/>
                  <a:pt x="12" y="44"/>
                  <a:pt x="13" y="44"/>
                </a:cubicBezTo>
                <a:cubicBezTo>
                  <a:pt x="14" y="44"/>
                  <a:pt x="17" y="45"/>
                  <a:pt x="18" y="45"/>
                </a:cubicBezTo>
                <a:cubicBezTo>
                  <a:pt x="19" y="42"/>
                  <a:pt x="25" y="35"/>
                  <a:pt x="23" y="32"/>
                </a:cubicBezTo>
                <a:cubicBezTo>
                  <a:pt x="21" y="31"/>
                  <a:pt x="26" y="29"/>
                  <a:pt x="26" y="27"/>
                </a:cubicBezTo>
                <a:cubicBezTo>
                  <a:pt x="27" y="25"/>
                  <a:pt x="28" y="24"/>
                  <a:pt x="27" y="23"/>
                </a:cubicBezTo>
                <a:cubicBezTo>
                  <a:pt x="27" y="21"/>
                  <a:pt x="27" y="19"/>
                  <a:pt x="29" y="18"/>
                </a:cubicBezTo>
                <a:cubicBezTo>
                  <a:pt x="29" y="18"/>
                  <a:pt x="31" y="18"/>
                  <a:pt x="31" y="17"/>
                </a:cubicBezTo>
                <a:cubicBezTo>
                  <a:pt x="31" y="17"/>
                  <a:pt x="33" y="16"/>
                  <a:pt x="34" y="16"/>
                </a:cubicBezTo>
                <a:cubicBezTo>
                  <a:pt x="35" y="15"/>
                  <a:pt x="35" y="14"/>
                  <a:pt x="36" y="13"/>
                </a:cubicBezTo>
                <a:cubicBezTo>
                  <a:pt x="37" y="12"/>
                  <a:pt x="40" y="12"/>
                  <a:pt x="41" y="12"/>
                </a:cubicBezTo>
                <a:cubicBezTo>
                  <a:pt x="42" y="12"/>
                  <a:pt x="43" y="11"/>
                  <a:pt x="44" y="12"/>
                </a:cubicBezTo>
                <a:cubicBezTo>
                  <a:pt x="45" y="13"/>
                  <a:pt x="45" y="15"/>
                  <a:pt x="47" y="14"/>
                </a:cubicBezTo>
                <a:cubicBezTo>
                  <a:pt x="47" y="13"/>
                  <a:pt x="46" y="12"/>
                  <a:pt x="45" y="11"/>
                </a:cubicBezTo>
                <a:cubicBezTo>
                  <a:pt x="44" y="10"/>
                  <a:pt x="45" y="8"/>
                  <a:pt x="47" y="7"/>
                </a:cubicBezTo>
                <a:cubicBezTo>
                  <a:pt x="49" y="5"/>
                  <a:pt x="48" y="6"/>
                  <a:pt x="49" y="4"/>
                </a:cubicBezTo>
                <a:cubicBezTo>
                  <a:pt x="49" y="3"/>
                  <a:pt x="50" y="3"/>
                  <a:pt x="50" y="2"/>
                </a:cubicBezTo>
                <a:cubicBezTo>
                  <a:pt x="50" y="2"/>
                  <a:pt x="51" y="1"/>
                  <a:pt x="51" y="0"/>
                </a:cubicBezTo>
                <a:cubicBezTo>
                  <a:pt x="52" y="2"/>
                  <a:pt x="56" y="2"/>
                  <a:pt x="56" y="4"/>
                </a:cubicBezTo>
                <a:cubicBezTo>
                  <a:pt x="57" y="5"/>
                  <a:pt x="56" y="6"/>
                  <a:pt x="57" y="7"/>
                </a:cubicBezTo>
                <a:cubicBezTo>
                  <a:pt x="57" y="8"/>
                  <a:pt x="58" y="9"/>
                  <a:pt x="58" y="10"/>
                </a:cubicBezTo>
                <a:cubicBezTo>
                  <a:pt x="59" y="9"/>
                  <a:pt x="59" y="9"/>
                  <a:pt x="59" y="8"/>
                </a:cubicBezTo>
                <a:cubicBezTo>
                  <a:pt x="63" y="10"/>
                  <a:pt x="62" y="13"/>
                  <a:pt x="62" y="17"/>
                </a:cubicBezTo>
                <a:cubicBezTo>
                  <a:pt x="62" y="18"/>
                  <a:pt x="62" y="20"/>
                  <a:pt x="62" y="21"/>
                </a:cubicBezTo>
                <a:cubicBezTo>
                  <a:pt x="61" y="22"/>
                  <a:pt x="62" y="24"/>
                  <a:pt x="60" y="24"/>
                </a:cubicBezTo>
                <a:cubicBezTo>
                  <a:pt x="61" y="24"/>
                  <a:pt x="62" y="27"/>
                  <a:pt x="60" y="26"/>
                </a:cubicBezTo>
                <a:cubicBezTo>
                  <a:pt x="60" y="26"/>
                  <a:pt x="58" y="28"/>
                  <a:pt x="58" y="28"/>
                </a:cubicBezTo>
                <a:cubicBezTo>
                  <a:pt x="58" y="29"/>
                  <a:pt x="57" y="29"/>
                  <a:pt x="56" y="28"/>
                </a:cubicBezTo>
                <a:cubicBezTo>
                  <a:pt x="56" y="29"/>
                  <a:pt x="55" y="33"/>
                  <a:pt x="53" y="32"/>
                </a:cubicBezTo>
                <a:cubicBezTo>
                  <a:pt x="53" y="33"/>
                  <a:pt x="52" y="34"/>
                  <a:pt x="52" y="36"/>
                </a:cubicBezTo>
                <a:cubicBezTo>
                  <a:pt x="51" y="36"/>
                  <a:pt x="51" y="37"/>
                  <a:pt x="50" y="38"/>
                </a:cubicBezTo>
                <a:cubicBezTo>
                  <a:pt x="50" y="39"/>
                  <a:pt x="51" y="39"/>
                  <a:pt x="52" y="40"/>
                </a:cubicBezTo>
                <a:cubicBezTo>
                  <a:pt x="52" y="41"/>
                  <a:pt x="52" y="42"/>
                  <a:pt x="52" y="42"/>
                </a:cubicBezTo>
                <a:cubicBezTo>
                  <a:pt x="52" y="43"/>
                  <a:pt x="50" y="44"/>
                  <a:pt x="51" y="45"/>
                </a:cubicBezTo>
                <a:cubicBezTo>
                  <a:pt x="52" y="45"/>
                  <a:pt x="55" y="43"/>
                  <a:pt x="56" y="43"/>
                </a:cubicBezTo>
                <a:cubicBezTo>
                  <a:pt x="58" y="42"/>
                  <a:pt x="61" y="44"/>
                  <a:pt x="63" y="42"/>
                </a:cubicBezTo>
                <a:cubicBezTo>
                  <a:pt x="63" y="43"/>
                  <a:pt x="61" y="44"/>
                  <a:pt x="62" y="45"/>
                </a:cubicBezTo>
                <a:cubicBezTo>
                  <a:pt x="62" y="46"/>
                  <a:pt x="62" y="46"/>
                  <a:pt x="63" y="47"/>
                </a:cubicBezTo>
                <a:cubicBezTo>
                  <a:pt x="63" y="47"/>
                  <a:pt x="62" y="48"/>
                  <a:pt x="63" y="49"/>
                </a:cubicBezTo>
                <a:cubicBezTo>
                  <a:pt x="64" y="50"/>
                  <a:pt x="63" y="51"/>
                  <a:pt x="65" y="52"/>
                </a:cubicBezTo>
                <a:cubicBezTo>
                  <a:pt x="67" y="53"/>
                  <a:pt x="69" y="52"/>
                  <a:pt x="69" y="54"/>
                </a:cubicBezTo>
                <a:cubicBezTo>
                  <a:pt x="67" y="54"/>
                  <a:pt x="68" y="57"/>
                  <a:pt x="68" y="58"/>
                </a:cubicBezTo>
                <a:cubicBezTo>
                  <a:pt x="68" y="59"/>
                  <a:pt x="65" y="61"/>
                  <a:pt x="67" y="62"/>
                </a:cubicBezTo>
                <a:cubicBezTo>
                  <a:pt x="69" y="62"/>
                  <a:pt x="72" y="61"/>
                  <a:pt x="73" y="63"/>
                </a:cubicBezTo>
                <a:cubicBezTo>
                  <a:pt x="75" y="64"/>
                  <a:pt x="72" y="66"/>
                  <a:pt x="75" y="66"/>
                </a:cubicBezTo>
                <a:cubicBezTo>
                  <a:pt x="75" y="67"/>
                  <a:pt x="75" y="68"/>
                  <a:pt x="75" y="68"/>
                </a:cubicBezTo>
                <a:cubicBezTo>
                  <a:pt x="76" y="69"/>
                  <a:pt x="77" y="67"/>
                  <a:pt x="78" y="68"/>
                </a:cubicBezTo>
                <a:cubicBezTo>
                  <a:pt x="79" y="69"/>
                  <a:pt x="83" y="66"/>
                  <a:pt x="84" y="65"/>
                </a:cubicBezTo>
                <a:cubicBezTo>
                  <a:pt x="84" y="67"/>
                  <a:pt x="85" y="67"/>
                  <a:pt x="84" y="69"/>
                </a:cubicBezTo>
                <a:cubicBezTo>
                  <a:pt x="83" y="69"/>
                  <a:pt x="81" y="69"/>
                  <a:pt x="81" y="70"/>
                </a:cubicBezTo>
                <a:cubicBezTo>
                  <a:pt x="80" y="70"/>
                  <a:pt x="78" y="75"/>
                  <a:pt x="80" y="74"/>
                </a:cubicBezTo>
                <a:cubicBezTo>
                  <a:pt x="79" y="75"/>
                  <a:pt x="77" y="74"/>
                  <a:pt x="76" y="75"/>
                </a:cubicBezTo>
                <a:cubicBezTo>
                  <a:pt x="75" y="76"/>
                  <a:pt x="75" y="78"/>
                  <a:pt x="74" y="79"/>
                </a:cubicBezTo>
                <a:cubicBezTo>
                  <a:pt x="73" y="77"/>
                  <a:pt x="71" y="79"/>
                  <a:pt x="69" y="79"/>
                </a:cubicBezTo>
                <a:cubicBezTo>
                  <a:pt x="69" y="80"/>
                  <a:pt x="69" y="81"/>
                  <a:pt x="68" y="81"/>
                </a:cubicBezTo>
                <a:cubicBezTo>
                  <a:pt x="67" y="82"/>
                  <a:pt x="67" y="81"/>
                  <a:pt x="66" y="81"/>
                </a:cubicBezTo>
                <a:cubicBezTo>
                  <a:pt x="65" y="81"/>
                  <a:pt x="64" y="83"/>
                  <a:pt x="64" y="84"/>
                </a:cubicBezTo>
                <a:cubicBezTo>
                  <a:pt x="64" y="85"/>
                  <a:pt x="63" y="85"/>
                  <a:pt x="63" y="84"/>
                </a:cubicBezTo>
                <a:cubicBezTo>
                  <a:pt x="62" y="84"/>
                  <a:pt x="61" y="85"/>
                  <a:pt x="60" y="85"/>
                </a:cubicBezTo>
                <a:cubicBezTo>
                  <a:pt x="59" y="85"/>
                  <a:pt x="55" y="85"/>
                  <a:pt x="55" y="85"/>
                </a:cubicBezTo>
                <a:cubicBezTo>
                  <a:pt x="55" y="86"/>
                  <a:pt x="54" y="87"/>
                  <a:pt x="53" y="88"/>
                </a:cubicBezTo>
                <a:cubicBezTo>
                  <a:pt x="53" y="89"/>
                  <a:pt x="53" y="89"/>
                  <a:pt x="53" y="90"/>
                </a:cubicBezTo>
                <a:cubicBezTo>
                  <a:pt x="53" y="91"/>
                  <a:pt x="52" y="92"/>
                  <a:pt x="52" y="92"/>
                </a:cubicBezTo>
                <a:cubicBezTo>
                  <a:pt x="52" y="93"/>
                  <a:pt x="53" y="95"/>
                  <a:pt x="52" y="96"/>
                </a:cubicBezTo>
                <a:cubicBezTo>
                  <a:pt x="52" y="97"/>
                  <a:pt x="49" y="97"/>
                  <a:pt x="49" y="96"/>
                </a:cubicBezTo>
                <a:cubicBezTo>
                  <a:pt x="49" y="97"/>
                  <a:pt x="50" y="99"/>
                  <a:pt x="51" y="99"/>
                </a:cubicBezTo>
                <a:cubicBezTo>
                  <a:pt x="51" y="99"/>
                  <a:pt x="52" y="100"/>
                  <a:pt x="52" y="101"/>
                </a:cubicBezTo>
                <a:cubicBezTo>
                  <a:pt x="52" y="102"/>
                  <a:pt x="52" y="102"/>
                  <a:pt x="52" y="103"/>
                </a:cubicBezTo>
                <a:cubicBezTo>
                  <a:pt x="53" y="105"/>
                  <a:pt x="55" y="107"/>
                  <a:pt x="56" y="108"/>
                </a:cubicBezTo>
                <a:cubicBezTo>
                  <a:pt x="57" y="109"/>
                  <a:pt x="57" y="110"/>
                  <a:pt x="58" y="110"/>
                </a:cubicBezTo>
                <a:cubicBezTo>
                  <a:pt x="58" y="111"/>
                  <a:pt x="60" y="111"/>
                  <a:pt x="60" y="112"/>
                </a:cubicBezTo>
                <a:cubicBezTo>
                  <a:pt x="60" y="114"/>
                  <a:pt x="60" y="116"/>
                  <a:pt x="62" y="118"/>
                </a:cubicBezTo>
                <a:cubicBezTo>
                  <a:pt x="62" y="117"/>
                  <a:pt x="63" y="117"/>
                  <a:pt x="63" y="116"/>
                </a:cubicBezTo>
                <a:cubicBezTo>
                  <a:pt x="64" y="117"/>
                  <a:pt x="63" y="119"/>
                  <a:pt x="62" y="120"/>
                </a:cubicBezTo>
                <a:cubicBezTo>
                  <a:pt x="61" y="121"/>
                  <a:pt x="60" y="119"/>
                  <a:pt x="60" y="122"/>
                </a:cubicBezTo>
                <a:cubicBezTo>
                  <a:pt x="60" y="123"/>
                  <a:pt x="61" y="125"/>
                  <a:pt x="60" y="126"/>
                </a:cubicBezTo>
                <a:cubicBezTo>
                  <a:pt x="60" y="127"/>
                  <a:pt x="58" y="127"/>
                  <a:pt x="59" y="128"/>
                </a:cubicBezTo>
                <a:cubicBezTo>
                  <a:pt x="58" y="127"/>
                  <a:pt x="57" y="128"/>
                  <a:pt x="57" y="129"/>
                </a:cubicBezTo>
                <a:cubicBezTo>
                  <a:pt x="56" y="130"/>
                  <a:pt x="57" y="131"/>
                  <a:pt x="57" y="132"/>
                </a:cubicBezTo>
                <a:cubicBezTo>
                  <a:pt x="59" y="135"/>
                  <a:pt x="62" y="137"/>
                  <a:pt x="64" y="139"/>
                </a:cubicBezTo>
                <a:cubicBezTo>
                  <a:pt x="66" y="142"/>
                  <a:pt x="66" y="144"/>
                  <a:pt x="66" y="147"/>
                </a:cubicBezTo>
                <a:cubicBezTo>
                  <a:pt x="66" y="148"/>
                  <a:pt x="65" y="148"/>
                  <a:pt x="66" y="150"/>
                </a:cubicBezTo>
                <a:cubicBezTo>
                  <a:pt x="66" y="151"/>
                  <a:pt x="66" y="152"/>
                  <a:pt x="68" y="153"/>
                </a:cubicBezTo>
                <a:cubicBezTo>
                  <a:pt x="69" y="154"/>
                  <a:pt x="68" y="155"/>
                  <a:pt x="69" y="156"/>
                </a:cubicBezTo>
                <a:cubicBezTo>
                  <a:pt x="69" y="158"/>
                  <a:pt x="70" y="159"/>
                  <a:pt x="70" y="160"/>
                </a:cubicBezTo>
                <a:cubicBezTo>
                  <a:pt x="71" y="162"/>
                  <a:pt x="68" y="165"/>
                  <a:pt x="67" y="166"/>
                </a:cubicBezTo>
                <a:cubicBezTo>
                  <a:pt x="66" y="168"/>
                  <a:pt x="65" y="170"/>
                  <a:pt x="63" y="171"/>
                </a:cubicBezTo>
                <a:cubicBezTo>
                  <a:pt x="62" y="172"/>
                  <a:pt x="63" y="173"/>
                  <a:pt x="62" y="174"/>
                </a:cubicBezTo>
                <a:cubicBezTo>
                  <a:pt x="61" y="175"/>
                  <a:pt x="61" y="177"/>
                  <a:pt x="60" y="179"/>
                </a:cubicBezTo>
                <a:cubicBezTo>
                  <a:pt x="59" y="177"/>
                  <a:pt x="60" y="175"/>
                  <a:pt x="59" y="173"/>
                </a:cubicBezTo>
                <a:cubicBezTo>
                  <a:pt x="59" y="172"/>
                  <a:pt x="59" y="172"/>
                  <a:pt x="60" y="171"/>
                </a:cubicBezTo>
                <a:cubicBezTo>
                  <a:pt x="61" y="171"/>
                  <a:pt x="60" y="171"/>
                  <a:pt x="60" y="170"/>
                </a:cubicBezTo>
                <a:cubicBezTo>
                  <a:pt x="62" y="169"/>
                  <a:pt x="62" y="167"/>
                  <a:pt x="62" y="165"/>
                </a:cubicBezTo>
                <a:cubicBezTo>
                  <a:pt x="62" y="165"/>
                  <a:pt x="61" y="162"/>
                  <a:pt x="63" y="162"/>
                </a:cubicBezTo>
                <a:cubicBezTo>
                  <a:pt x="63" y="162"/>
                  <a:pt x="63" y="161"/>
                  <a:pt x="63" y="161"/>
                </a:cubicBezTo>
                <a:cubicBezTo>
                  <a:pt x="62" y="161"/>
                  <a:pt x="61" y="162"/>
                  <a:pt x="61" y="162"/>
                </a:cubicBezTo>
                <a:cubicBezTo>
                  <a:pt x="61" y="161"/>
                  <a:pt x="62" y="160"/>
                  <a:pt x="61" y="160"/>
                </a:cubicBezTo>
                <a:cubicBezTo>
                  <a:pt x="63" y="159"/>
                  <a:pt x="60" y="158"/>
                  <a:pt x="62" y="157"/>
                </a:cubicBezTo>
                <a:cubicBezTo>
                  <a:pt x="61" y="157"/>
                  <a:pt x="60" y="157"/>
                  <a:pt x="60" y="156"/>
                </a:cubicBezTo>
                <a:cubicBezTo>
                  <a:pt x="61" y="156"/>
                  <a:pt x="61" y="156"/>
                  <a:pt x="61" y="156"/>
                </a:cubicBezTo>
                <a:cubicBezTo>
                  <a:pt x="61" y="156"/>
                  <a:pt x="60" y="155"/>
                  <a:pt x="62" y="154"/>
                </a:cubicBezTo>
                <a:cubicBezTo>
                  <a:pt x="60" y="154"/>
                  <a:pt x="61" y="153"/>
                  <a:pt x="61" y="152"/>
                </a:cubicBezTo>
                <a:cubicBezTo>
                  <a:pt x="61" y="151"/>
                  <a:pt x="61" y="149"/>
                  <a:pt x="60" y="148"/>
                </a:cubicBezTo>
                <a:cubicBezTo>
                  <a:pt x="59" y="146"/>
                  <a:pt x="59" y="145"/>
                  <a:pt x="58" y="144"/>
                </a:cubicBezTo>
                <a:cubicBezTo>
                  <a:pt x="57" y="142"/>
                  <a:pt x="57" y="141"/>
                  <a:pt x="56" y="139"/>
                </a:cubicBezTo>
                <a:cubicBezTo>
                  <a:pt x="57" y="141"/>
                  <a:pt x="57" y="143"/>
                  <a:pt x="56" y="144"/>
                </a:cubicBezTo>
                <a:cubicBezTo>
                  <a:pt x="57" y="143"/>
                  <a:pt x="56" y="142"/>
                  <a:pt x="56" y="141"/>
                </a:cubicBezTo>
                <a:cubicBezTo>
                  <a:pt x="56" y="141"/>
                  <a:pt x="56" y="139"/>
                  <a:pt x="56" y="138"/>
                </a:cubicBezTo>
                <a:cubicBezTo>
                  <a:pt x="56" y="138"/>
                  <a:pt x="53" y="132"/>
                  <a:pt x="55" y="133"/>
                </a:cubicBezTo>
                <a:cubicBezTo>
                  <a:pt x="54" y="133"/>
                  <a:pt x="54" y="133"/>
                  <a:pt x="54" y="133"/>
                </a:cubicBezTo>
                <a:cubicBezTo>
                  <a:pt x="53" y="133"/>
                  <a:pt x="53" y="133"/>
                  <a:pt x="53" y="133"/>
                </a:cubicBezTo>
                <a:cubicBezTo>
                  <a:pt x="52" y="130"/>
                  <a:pt x="53" y="126"/>
                  <a:pt x="52" y="122"/>
                </a:cubicBezTo>
                <a:cubicBezTo>
                  <a:pt x="52" y="122"/>
                  <a:pt x="51" y="121"/>
                  <a:pt x="51" y="121"/>
                </a:cubicBezTo>
                <a:cubicBezTo>
                  <a:pt x="51" y="120"/>
                  <a:pt x="51" y="120"/>
                  <a:pt x="51" y="119"/>
                </a:cubicBezTo>
                <a:cubicBezTo>
                  <a:pt x="51" y="118"/>
                  <a:pt x="51" y="116"/>
                  <a:pt x="52" y="115"/>
                </a:cubicBezTo>
                <a:cubicBezTo>
                  <a:pt x="51" y="115"/>
                  <a:pt x="50" y="116"/>
                  <a:pt x="49" y="115"/>
                </a:cubicBezTo>
                <a:cubicBezTo>
                  <a:pt x="48" y="114"/>
                  <a:pt x="47" y="112"/>
                  <a:pt x="47" y="110"/>
                </a:cubicBezTo>
                <a:cubicBezTo>
                  <a:pt x="46" y="110"/>
                  <a:pt x="46" y="109"/>
                  <a:pt x="46" y="109"/>
                </a:cubicBezTo>
                <a:cubicBezTo>
                  <a:pt x="45" y="108"/>
                  <a:pt x="44" y="108"/>
                  <a:pt x="44" y="107"/>
                </a:cubicBezTo>
                <a:cubicBezTo>
                  <a:pt x="44" y="107"/>
                  <a:pt x="44" y="109"/>
                  <a:pt x="44" y="109"/>
                </a:cubicBezTo>
                <a:cubicBezTo>
                  <a:pt x="44" y="110"/>
                  <a:pt x="45" y="112"/>
                  <a:pt x="44" y="113"/>
                </a:cubicBezTo>
                <a:cubicBezTo>
                  <a:pt x="43" y="114"/>
                  <a:pt x="42" y="116"/>
                  <a:pt x="40" y="116"/>
                </a:cubicBezTo>
                <a:cubicBezTo>
                  <a:pt x="39" y="116"/>
                  <a:pt x="37" y="114"/>
                  <a:pt x="39" y="113"/>
                </a:cubicBezTo>
                <a:cubicBezTo>
                  <a:pt x="37" y="113"/>
                  <a:pt x="38" y="114"/>
                  <a:pt x="38" y="115"/>
                </a:cubicBezTo>
                <a:cubicBezTo>
                  <a:pt x="39" y="117"/>
                  <a:pt x="37" y="118"/>
                  <a:pt x="36" y="117"/>
                </a:cubicBezTo>
                <a:cubicBezTo>
                  <a:pt x="37" y="118"/>
                  <a:pt x="34" y="120"/>
                  <a:pt x="33" y="119"/>
                </a:cubicBezTo>
                <a:cubicBezTo>
                  <a:pt x="33" y="120"/>
                  <a:pt x="32" y="124"/>
                  <a:pt x="30" y="123"/>
                </a:cubicBezTo>
                <a:cubicBezTo>
                  <a:pt x="28" y="123"/>
                  <a:pt x="30" y="120"/>
                  <a:pt x="30" y="119"/>
                </a:cubicBezTo>
                <a:cubicBezTo>
                  <a:pt x="30" y="119"/>
                  <a:pt x="28" y="123"/>
                  <a:pt x="29" y="121"/>
                </a:cubicBezTo>
                <a:cubicBezTo>
                  <a:pt x="28" y="121"/>
                  <a:pt x="28" y="122"/>
                  <a:pt x="28" y="123"/>
                </a:cubicBezTo>
                <a:cubicBezTo>
                  <a:pt x="27" y="122"/>
                  <a:pt x="27" y="120"/>
                  <a:pt x="28" y="120"/>
                </a:cubicBezTo>
                <a:cubicBezTo>
                  <a:pt x="27" y="119"/>
                  <a:pt x="27" y="124"/>
                  <a:pt x="25" y="123"/>
                </a:cubicBezTo>
                <a:cubicBezTo>
                  <a:pt x="24" y="122"/>
                  <a:pt x="26" y="119"/>
                  <a:pt x="26" y="118"/>
                </a:cubicBezTo>
                <a:cubicBezTo>
                  <a:pt x="25" y="119"/>
                  <a:pt x="24" y="121"/>
                  <a:pt x="23" y="122"/>
                </a:cubicBezTo>
                <a:cubicBezTo>
                  <a:pt x="23" y="122"/>
                  <a:pt x="23" y="122"/>
                  <a:pt x="23" y="121"/>
                </a:cubicBezTo>
                <a:cubicBezTo>
                  <a:pt x="24" y="121"/>
                  <a:pt x="24" y="120"/>
                  <a:pt x="24" y="119"/>
                </a:cubicBezTo>
                <a:cubicBezTo>
                  <a:pt x="24" y="120"/>
                  <a:pt x="23" y="121"/>
                  <a:pt x="22" y="121"/>
                </a:cubicBezTo>
                <a:cubicBezTo>
                  <a:pt x="24" y="120"/>
                  <a:pt x="23" y="118"/>
                  <a:pt x="24" y="116"/>
                </a:cubicBezTo>
                <a:cubicBezTo>
                  <a:pt x="23" y="116"/>
                  <a:pt x="23" y="116"/>
                  <a:pt x="23" y="116"/>
                </a:cubicBezTo>
                <a:cubicBezTo>
                  <a:pt x="24" y="117"/>
                  <a:pt x="21" y="120"/>
                  <a:pt x="20" y="121"/>
                </a:cubicBezTo>
                <a:cubicBezTo>
                  <a:pt x="18" y="121"/>
                  <a:pt x="20" y="114"/>
                  <a:pt x="21" y="113"/>
                </a:cubicBezTo>
                <a:cubicBezTo>
                  <a:pt x="21" y="112"/>
                  <a:pt x="21" y="109"/>
                  <a:pt x="22" y="109"/>
                </a:cubicBezTo>
                <a:cubicBezTo>
                  <a:pt x="23" y="108"/>
                  <a:pt x="22" y="105"/>
                  <a:pt x="22" y="103"/>
                </a:cubicBezTo>
                <a:cubicBezTo>
                  <a:pt x="21" y="102"/>
                  <a:pt x="22" y="99"/>
                  <a:pt x="21" y="98"/>
                </a:cubicBezTo>
                <a:cubicBezTo>
                  <a:pt x="20" y="98"/>
                  <a:pt x="20" y="97"/>
                  <a:pt x="20" y="96"/>
                </a:cubicBezTo>
                <a:cubicBezTo>
                  <a:pt x="19" y="95"/>
                  <a:pt x="18" y="95"/>
                  <a:pt x="19" y="94"/>
                </a:cubicBezTo>
                <a:cubicBezTo>
                  <a:pt x="18" y="94"/>
                  <a:pt x="17" y="93"/>
                  <a:pt x="17" y="92"/>
                </a:cubicBezTo>
                <a:cubicBezTo>
                  <a:pt x="17" y="91"/>
                  <a:pt x="18" y="89"/>
                  <a:pt x="17" y="88"/>
                </a:cubicBezTo>
                <a:cubicBezTo>
                  <a:pt x="17" y="89"/>
                  <a:pt x="17" y="91"/>
                  <a:pt x="16" y="90"/>
                </a:cubicBezTo>
                <a:cubicBezTo>
                  <a:pt x="17" y="91"/>
                  <a:pt x="17" y="92"/>
                  <a:pt x="16" y="93"/>
                </a:cubicBezTo>
                <a:cubicBezTo>
                  <a:pt x="14" y="92"/>
                  <a:pt x="13" y="90"/>
                  <a:pt x="12" y="89"/>
                </a:cubicBezTo>
                <a:cubicBezTo>
                  <a:pt x="12" y="88"/>
                  <a:pt x="13" y="88"/>
                  <a:pt x="13" y="88"/>
                </a:cubicBezTo>
                <a:cubicBezTo>
                  <a:pt x="13" y="89"/>
                  <a:pt x="14" y="89"/>
                  <a:pt x="15" y="89"/>
                </a:cubicBezTo>
                <a:cubicBezTo>
                  <a:pt x="16" y="90"/>
                  <a:pt x="17" y="89"/>
                  <a:pt x="16" y="88"/>
                </a:cubicBezTo>
                <a:cubicBezTo>
                  <a:pt x="16" y="87"/>
                  <a:pt x="13" y="86"/>
                  <a:pt x="15" y="85"/>
                </a:cubicBezTo>
                <a:cubicBezTo>
                  <a:pt x="14" y="85"/>
                  <a:pt x="14" y="85"/>
                  <a:pt x="13" y="85"/>
                </a:cubicBezTo>
                <a:cubicBezTo>
                  <a:pt x="13" y="84"/>
                  <a:pt x="13" y="84"/>
                  <a:pt x="13" y="83"/>
                </a:cubicBezTo>
                <a:cubicBezTo>
                  <a:pt x="13" y="83"/>
                  <a:pt x="12" y="83"/>
                  <a:pt x="11" y="82"/>
                </a:cubicBezTo>
                <a:cubicBezTo>
                  <a:pt x="10" y="81"/>
                  <a:pt x="10" y="82"/>
                  <a:pt x="8" y="81"/>
                </a:cubicBezTo>
                <a:cubicBezTo>
                  <a:pt x="9" y="82"/>
                  <a:pt x="9" y="83"/>
                  <a:pt x="9" y="84"/>
                </a:cubicBezTo>
                <a:cubicBezTo>
                  <a:pt x="9" y="83"/>
                  <a:pt x="9" y="83"/>
                  <a:pt x="8" y="82"/>
                </a:cubicBezTo>
                <a:cubicBezTo>
                  <a:pt x="8" y="83"/>
                  <a:pt x="8" y="83"/>
                  <a:pt x="9" y="84"/>
                </a:cubicBezTo>
                <a:cubicBezTo>
                  <a:pt x="8" y="83"/>
                  <a:pt x="7" y="82"/>
                  <a:pt x="8" y="80"/>
                </a:cubicBezTo>
                <a:cubicBezTo>
                  <a:pt x="8" y="80"/>
                  <a:pt x="8" y="80"/>
                  <a:pt x="7" y="80"/>
                </a:cubicBezTo>
                <a:cubicBezTo>
                  <a:pt x="7" y="80"/>
                  <a:pt x="8" y="79"/>
                  <a:pt x="8" y="79"/>
                </a:cubicBezTo>
                <a:cubicBezTo>
                  <a:pt x="8" y="79"/>
                  <a:pt x="8" y="79"/>
                  <a:pt x="8" y="79"/>
                </a:cubicBezTo>
                <a:cubicBezTo>
                  <a:pt x="8" y="78"/>
                  <a:pt x="8" y="78"/>
                  <a:pt x="8" y="77"/>
                </a:cubicBezTo>
                <a:cubicBezTo>
                  <a:pt x="7" y="78"/>
                  <a:pt x="7" y="80"/>
                  <a:pt x="6" y="81"/>
                </a:cubicBezTo>
                <a:cubicBezTo>
                  <a:pt x="5" y="81"/>
                  <a:pt x="6" y="80"/>
                  <a:pt x="6" y="79"/>
                </a:cubicBezTo>
                <a:cubicBezTo>
                  <a:pt x="6" y="78"/>
                  <a:pt x="5" y="77"/>
                  <a:pt x="5" y="77"/>
                </a:cubicBezTo>
                <a:cubicBezTo>
                  <a:pt x="5" y="78"/>
                  <a:pt x="5" y="78"/>
                  <a:pt x="4" y="79"/>
                </a:cubicBezTo>
                <a:cubicBezTo>
                  <a:pt x="4" y="78"/>
                  <a:pt x="2" y="77"/>
                  <a:pt x="2" y="76"/>
                </a:cubicBezTo>
                <a:cubicBezTo>
                  <a:pt x="1" y="74"/>
                  <a:pt x="0" y="72"/>
                  <a:pt x="0" y="7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6" name="Freeform 426">
            <a:extLst>
              <a:ext uri="{FF2B5EF4-FFF2-40B4-BE49-F238E27FC236}">
                <a16:creationId xmlns:a16="http://schemas.microsoft.com/office/drawing/2014/main" id="{6A6F0ADA-DF6B-7942-8949-B0DE5EE56B0C}"/>
              </a:ext>
            </a:extLst>
          </p:cNvPr>
          <p:cNvSpPr>
            <a:spLocks/>
          </p:cNvSpPr>
          <p:nvPr/>
        </p:nvSpPr>
        <p:spPr bwMode="auto">
          <a:xfrm>
            <a:off x="6712103" y="4110670"/>
            <a:ext cx="431276" cy="426270"/>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7" name="Freeform 428">
            <a:extLst>
              <a:ext uri="{FF2B5EF4-FFF2-40B4-BE49-F238E27FC236}">
                <a16:creationId xmlns:a16="http://schemas.microsoft.com/office/drawing/2014/main" id="{79C9212D-D10D-864F-9A92-78BC3FCFB65A}"/>
              </a:ext>
            </a:extLst>
          </p:cNvPr>
          <p:cNvSpPr>
            <a:spLocks/>
          </p:cNvSpPr>
          <p:nvPr/>
        </p:nvSpPr>
        <p:spPr bwMode="auto">
          <a:xfrm>
            <a:off x="3127681" y="3999568"/>
            <a:ext cx="114530" cy="154183"/>
          </a:xfrm>
          <a:custGeom>
            <a:avLst/>
            <a:gdLst>
              <a:gd name="T0" fmla="*/ 0 w 38"/>
              <a:gd name="T1" fmla="*/ 33 h 40"/>
              <a:gd name="T2" fmla="*/ 1 w 38"/>
              <a:gd name="T3" fmla="*/ 29 h 40"/>
              <a:gd name="T4" fmla="*/ 2 w 38"/>
              <a:gd name="T5" fmla="*/ 27 h 40"/>
              <a:gd name="T6" fmla="*/ 2 w 38"/>
              <a:gd name="T7" fmla="*/ 25 h 40"/>
              <a:gd name="T8" fmla="*/ 4 w 38"/>
              <a:gd name="T9" fmla="*/ 19 h 40"/>
              <a:gd name="T10" fmla="*/ 10 w 38"/>
              <a:gd name="T11" fmla="*/ 18 h 40"/>
              <a:gd name="T12" fmla="*/ 17 w 38"/>
              <a:gd name="T13" fmla="*/ 18 h 40"/>
              <a:gd name="T14" fmla="*/ 17 w 38"/>
              <a:gd name="T15" fmla="*/ 14 h 40"/>
              <a:gd name="T16" fmla="*/ 15 w 38"/>
              <a:gd name="T17" fmla="*/ 13 h 40"/>
              <a:gd name="T18" fmla="*/ 13 w 38"/>
              <a:gd name="T19" fmla="*/ 11 h 40"/>
              <a:gd name="T20" fmla="*/ 8 w 38"/>
              <a:gd name="T21" fmla="*/ 7 h 40"/>
              <a:gd name="T22" fmla="*/ 12 w 38"/>
              <a:gd name="T23" fmla="*/ 6 h 40"/>
              <a:gd name="T24" fmla="*/ 12 w 38"/>
              <a:gd name="T25" fmla="*/ 2 h 40"/>
              <a:gd name="T26" fmla="*/ 20 w 38"/>
              <a:gd name="T27" fmla="*/ 1 h 40"/>
              <a:gd name="T28" fmla="*/ 29 w 38"/>
              <a:gd name="T29" fmla="*/ 1 h 40"/>
              <a:gd name="T30" fmla="*/ 29 w 38"/>
              <a:gd name="T31" fmla="*/ 10 h 40"/>
              <a:gd name="T32" fmla="*/ 29 w 38"/>
              <a:gd name="T33" fmla="*/ 20 h 40"/>
              <a:gd name="T34" fmla="*/ 35 w 38"/>
              <a:gd name="T35" fmla="*/ 22 h 40"/>
              <a:gd name="T36" fmla="*/ 36 w 38"/>
              <a:gd name="T37" fmla="*/ 20 h 40"/>
              <a:gd name="T38" fmla="*/ 35 w 38"/>
              <a:gd name="T39" fmla="*/ 19 h 40"/>
              <a:gd name="T40" fmla="*/ 38 w 38"/>
              <a:gd name="T41" fmla="*/ 21 h 40"/>
              <a:gd name="T42" fmla="*/ 31 w 38"/>
              <a:gd name="T43" fmla="*/ 27 h 40"/>
              <a:gd name="T44" fmla="*/ 29 w 38"/>
              <a:gd name="T45" fmla="*/ 30 h 40"/>
              <a:gd name="T46" fmla="*/ 29 w 38"/>
              <a:gd name="T47" fmla="*/ 33 h 40"/>
              <a:gd name="T48" fmla="*/ 26 w 38"/>
              <a:gd name="T49" fmla="*/ 35 h 40"/>
              <a:gd name="T50" fmla="*/ 25 w 38"/>
              <a:gd name="T51" fmla="*/ 36 h 40"/>
              <a:gd name="T52" fmla="*/ 24 w 38"/>
              <a:gd name="T53" fmla="*/ 37 h 40"/>
              <a:gd name="T54" fmla="*/ 21 w 38"/>
              <a:gd name="T55" fmla="*/ 40 h 40"/>
              <a:gd name="T56" fmla="*/ 16 w 38"/>
              <a:gd name="T57" fmla="*/ 39 h 40"/>
              <a:gd name="T58" fmla="*/ 11 w 38"/>
              <a:gd name="T59" fmla="*/ 39 h 40"/>
              <a:gd name="T60" fmla="*/ 0 w 38"/>
              <a:gd name="T61"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0">
                <a:moveTo>
                  <a:pt x="0" y="33"/>
                </a:moveTo>
                <a:cubicBezTo>
                  <a:pt x="1" y="32"/>
                  <a:pt x="1" y="30"/>
                  <a:pt x="1" y="29"/>
                </a:cubicBezTo>
                <a:cubicBezTo>
                  <a:pt x="1" y="29"/>
                  <a:pt x="2" y="28"/>
                  <a:pt x="2" y="27"/>
                </a:cubicBezTo>
                <a:cubicBezTo>
                  <a:pt x="1" y="26"/>
                  <a:pt x="1" y="26"/>
                  <a:pt x="2" y="25"/>
                </a:cubicBezTo>
                <a:cubicBezTo>
                  <a:pt x="3" y="23"/>
                  <a:pt x="3" y="20"/>
                  <a:pt x="4" y="19"/>
                </a:cubicBezTo>
                <a:cubicBezTo>
                  <a:pt x="5" y="17"/>
                  <a:pt x="8" y="18"/>
                  <a:pt x="10" y="18"/>
                </a:cubicBezTo>
                <a:cubicBezTo>
                  <a:pt x="11" y="18"/>
                  <a:pt x="17" y="19"/>
                  <a:pt x="17" y="18"/>
                </a:cubicBezTo>
                <a:cubicBezTo>
                  <a:pt x="17" y="14"/>
                  <a:pt x="17" y="14"/>
                  <a:pt x="17" y="14"/>
                </a:cubicBezTo>
                <a:cubicBezTo>
                  <a:pt x="16" y="14"/>
                  <a:pt x="16" y="14"/>
                  <a:pt x="15" y="13"/>
                </a:cubicBezTo>
                <a:cubicBezTo>
                  <a:pt x="15" y="12"/>
                  <a:pt x="15" y="12"/>
                  <a:pt x="13" y="11"/>
                </a:cubicBezTo>
                <a:cubicBezTo>
                  <a:pt x="11" y="10"/>
                  <a:pt x="10" y="8"/>
                  <a:pt x="8" y="7"/>
                </a:cubicBezTo>
                <a:cubicBezTo>
                  <a:pt x="9" y="7"/>
                  <a:pt x="11" y="7"/>
                  <a:pt x="12" y="6"/>
                </a:cubicBezTo>
                <a:cubicBezTo>
                  <a:pt x="12" y="5"/>
                  <a:pt x="11" y="3"/>
                  <a:pt x="12" y="2"/>
                </a:cubicBezTo>
                <a:cubicBezTo>
                  <a:pt x="13" y="0"/>
                  <a:pt x="18" y="1"/>
                  <a:pt x="20" y="1"/>
                </a:cubicBezTo>
                <a:cubicBezTo>
                  <a:pt x="23" y="1"/>
                  <a:pt x="26" y="1"/>
                  <a:pt x="29" y="1"/>
                </a:cubicBezTo>
                <a:cubicBezTo>
                  <a:pt x="29" y="4"/>
                  <a:pt x="30" y="7"/>
                  <a:pt x="29" y="10"/>
                </a:cubicBezTo>
                <a:cubicBezTo>
                  <a:pt x="29" y="14"/>
                  <a:pt x="29" y="17"/>
                  <a:pt x="29" y="20"/>
                </a:cubicBezTo>
                <a:cubicBezTo>
                  <a:pt x="30" y="20"/>
                  <a:pt x="34" y="20"/>
                  <a:pt x="35" y="22"/>
                </a:cubicBezTo>
                <a:cubicBezTo>
                  <a:pt x="35" y="21"/>
                  <a:pt x="35" y="20"/>
                  <a:pt x="36" y="20"/>
                </a:cubicBezTo>
                <a:cubicBezTo>
                  <a:pt x="35" y="19"/>
                  <a:pt x="35" y="19"/>
                  <a:pt x="35" y="19"/>
                </a:cubicBezTo>
                <a:cubicBezTo>
                  <a:pt x="36" y="20"/>
                  <a:pt x="37" y="21"/>
                  <a:pt x="38" y="21"/>
                </a:cubicBezTo>
                <a:cubicBezTo>
                  <a:pt x="35" y="22"/>
                  <a:pt x="34" y="25"/>
                  <a:pt x="31" y="27"/>
                </a:cubicBezTo>
                <a:cubicBezTo>
                  <a:pt x="30" y="27"/>
                  <a:pt x="29" y="28"/>
                  <a:pt x="29" y="30"/>
                </a:cubicBezTo>
                <a:cubicBezTo>
                  <a:pt x="30" y="31"/>
                  <a:pt x="30" y="32"/>
                  <a:pt x="29" y="33"/>
                </a:cubicBezTo>
                <a:cubicBezTo>
                  <a:pt x="28" y="33"/>
                  <a:pt x="25" y="34"/>
                  <a:pt x="26" y="35"/>
                </a:cubicBezTo>
                <a:cubicBezTo>
                  <a:pt x="26" y="36"/>
                  <a:pt x="25" y="36"/>
                  <a:pt x="25" y="36"/>
                </a:cubicBezTo>
                <a:cubicBezTo>
                  <a:pt x="24" y="37"/>
                  <a:pt x="24" y="37"/>
                  <a:pt x="24" y="37"/>
                </a:cubicBezTo>
                <a:cubicBezTo>
                  <a:pt x="23" y="38"/>
                  <a:pt x="20" y="38"/>
                  <a:pt x="21" y="40"/>
                </a:cubicBezTo>
                <a:cubicBezTo>
                  <a:pt x="19" y="40"/>
                  <a:pt x="18" y="39"/>
                  <a:pt x="16" y="39"/>
                </a:cubicBezTo>
                <a:cubicBezTo>
                  <a:pt x="14" y="38"/>
                  <a:pt x="13" y="39"/>
                  <a:pt x="11" y="39"/>
                </a:cubicBezTo>
                <a:cubicBezTo>
                  <a:pt x="7" y="38"/>
                  <a:pt x="3" y="35"/>
                  <a:pt x="0" y="3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8" name="Freeform 430">
            <a:extLst>
              <a:ext uri="{FF2B5EF4-FFF2-40B4-BE49-F238E27FC236}">
                <a16:creationId xmlns:a16="http://schemas.microsoft.com/office/drawing/2014/main" id="{7BC55F84-9695-F943-8243-146E7EF52AEF}"/>
              </a:ext>
            </a:extLst>
          </p:cNvPr>
          <p:cNvSpPr>
            <a:spLocks/>
          </p:cNvSpPr>
          <p:nvPr/>
        </p:nvSpPr>
        <p:spPr bwMode="auto">
          <a:xfrm>
            <a:off x="4108341" y="4437176"/>
            <a:ext cx="118110" cy="160985"/>
          </a:xfrm>
          <a:custGeom>
            <a:avLst/>
            <a:gdLst>
              <a:gd name="T0" fmla="*/ 2 w 39"/>
              <a:gd name="T1" fmla="*/ 24 h 42"/>
              <a:gd name="T2" fmla="*/ 0 w 39"/>
              <a:gd name="T3" fmla="*/ 19 h 42"/>
              <a:gd name="T4" fmla="*/ 0 w 39"/>
              <a:gd name="T5" fmla="*/ 12 h 42"/>
              <a:gd name="T6" fmla="*/ 6 w 39"/>
              <a:gd name="T7" fmla="*/ 10 h 42"/>
              <a:gd name="T8" fmla="*/ 6 w 39"/>
              <a:gd name="T9" fmla="*/ 7 h 42"/>
              <a:gd name="T10" fmla="*/ 12 w 39"/>
              <a:gd name="T11" fmla="*/ 1 h 42"/>
              <a:gd name="T12" fmla="*/ 20 w 39"/>
              <a:gd name="T13" fmla="*/ 4 h 42"/>
              <a:gd name="T14" fmla="*/ 22 w 39"/>
              <a:gd name="T15" fmla="*/ 1 h 42"/>
              <a:gd name="T16" fmla="*/ 27 w 39"/>
              <a:gd name="T17" fmla="*/ 3 h 42"/>
              <a:gd name="T18" fmla="*/ 30 w 39"/>
              <a:gd name="T19" fmla="*/ 2 h 42"/>
              <a:gd name="T20" fmla="*/ 27 w 39"/>
              <a:gd name="T21" fmla="*/ 1 h 42"/>
              <a:gd name="T22" fmla="*/ 35 w 39"/>
              <a:gd name="T23" fmla="*/ 2 h 42"/>
              <a:gd name="T24" fmla="*/ 37 w 39"/>
              <a:gd name="T25" fmla="*/ 6 h 42"/>
              <a:gd name="T26" fmla="*/ 33 w 39"/>
              <a:gd name="T27" fmla="*/ 13 h 42"/>
              <a:gd name="T28" fmla="*/ 35 w 39"/>
              <a:gd name="T29" fmla="*/ 20 h 42"/>
              <a:gd name="T30" fmla="*/ 37 w 39"/>
              <a:gd name="T31" fmla="*/ 26 h 42"/>
              <a:gd name="T32" fmla="*/ 36 w 39"/>
              <a:gd name="T33" fmla="*/ 28 h 42"/>
              <a:gd name="T34" fmla="*/ 36 w 39"/>
              <a:gd name="T35" fmla="*/ 31 h 42"/>
              <a:gd name="T36" fmla="*/ 33 w 39"/>
              <a:gd name="T37" fmla="*/ 36 h 42"/>
              <a:gd name="T38" fmla="*/ 29 w 39"/>
              <a:gd name="T39" fmla="*/ 34 h 42"/>
              <a:gd name="T40" fmla="*/ 23 w 39"/>
              <a:gd name="T41" fmla="*/ 35 h 42"/>
              <a:gd name="T42" fmla="*/ 20 w 39"/>
              <a:gd name="T43" fmla="*/ 35 h 42"/>
              <a:gd name="T44" fmla="*/ 19 w 39"/>
              <a:gd name="T45" fmla="*/ 36 h 42"/>
              <a:gd name="T46" fmla="*/ 20 w 39"/>
              <a:gd name="T47" fmla="*/ 39 h 42"/>
              <a:gd name="T48" fmla="*/ 14 w 39"/>
              <a:gd name="T49" fmla="*/ 40 h 42"/>
              <a:gd name="T50" fmla="*/ 12 w 39"/>
              <a:gd name="T51" fmla="*/ 39 h 42"/>
              <a:gd name="T52" fmla="*/ 10 w 39"/>
              <a:gd name="T53" fmla="*/ 36 h 42"/>
              <a:gd name="T54" fmla="*/ 7 w 39"/>
              <a:gd name="T55" fmla="*/ 30 h 42"/>
              <a:gd name="T56" fmla="*/ 6 w 39"/>
              <a:gd name="T57" fmla="*/ 26 h 42"/>
              <a:gd name="T58" fmla="*/ 4 w 39"/>
              <a:gd name="T59" fmla="*/ 26 h 42"/>
              <a:gd name="T60" fmla="*/ 2 w 39"/>
              <a:gd name="T6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2">
                <a:moveTo>
                  <a:pt x="2" y="24"/>
                </a:moveTo>
                <a:cubicBezTo>
                  <a:pt x="1" y="24"/>
                  <a:pt x="0" y="20"/>
                  <a:pt x="0" y="19"/>
                </a:cubicBezTo>
                <a:cubicBezTo>
                  <a:pt x="0" y="18"/>
                  <a:pt x="0" y="14"/>
                  <a:pt x="0" y="12"/>
                </a:cubicBezTo>
                <a:cubicBezTo>
                  <a:pt x="0" y="9"/>
                  <a:pt x="4" y="11"/>
                  <a:pt x="6" y="10"/>
                </a:cubicBezTo>
                <a:cubicBezTo>
                  <a:pt x="7" y="10"/>
                  <a:pt x="8" y="8"/>
                  <a:pt x="6" y="7"/>
                </a:cubicBezTo>
                <a:cubicBezTo>
                  <a:pt x="8" y="5"/>
                  <a:pt x="7" y="1"/>
                  <a:pt x="12" y="1"/>
                </a:cubicBezTo>
                <a:cubicBezTo>
                  <a:pt x="13" y="1"/>
                  <a:pt x="20" y="2"/>
                  <a:pt x="20" y="4"/>
                </a:cubicBezTo>
                <a:cubicBezTo>
                  <a:pt x="21" y="2"/>
                  <a:pt x="19" y="1"/>
                  <a:pt x="22" y="1"/>
                </a:cubicBezTo>
                <a:cubicBezTo>
                  <a:pt x="23" y="1"/>
                  <a:pt x="27" y="1"/>
                  <a:pt x="27" y="3"/>
                </a:cubicBezTo>
                <a:cubicBezTo>
                  <a:pt x="28" y="2"/>
                  <a:pt x="29" y="2"/>
                  <a:pt x="30" y="2"/>
                </a:cubicBezTo>
                <a:cubicBezTo>
                  <a:pt x="27" y="1"/>
                  <a:pt x="27" y="1"/>
                  <a:pt x="27" y="1"/>
                </a:cubicBezTo>
                <a:cubicBezTo>
                  <a:pt x="29" y="0"/>
                  <a:pt x="33" y="2"/>
                  <a:pt x="35" y="2"/>
                </a:cubicBezTo>
                <a:cubicBezTo>
                  <a:pt x="38" y="2"/>
                  <a:pt x="38" y="4"/>
                  <a:pt x="37" y="6"/>
                </a:cubicBezTo>
                <a:cubicBezTo>
                  <a:pt x="35" y="9"/>
                  <a:pt x="33" y="10"/>
                  <a:pt x="33" y="13"/>
                </a:cubicBezTo>
                <a:cubicBezTo>
                  <a:pt x="34" y="15"/>
                  <a:pt x="33" y="18"/>
                  <a:pt x="35" y="20"/>
                </a:cubicBezTo>
                <a:cubicBezTo>
                  <a:pt x="36" y="22"/>
                  <a:pt x="39" y="24"/>
                  <a:pt x="37" y="26"/>
                </a:cubicBezTo>
                <a:cubicBezTo>
                  <a:pt x="37" y="27"/>
                  <a:pt x="36" y="27"/>
                  <a:pt x="36" y="28"/>
                </a:cubicBezTo>
                <a:cubicBezTo>
                  <a:pt x="35" y="29"/>
                  <a:pt x="36" y="30"/>
                  <a:pt x="36" y="31"/>
                </a:cubicBezTo>
                <a:cubicBezTo>
                  <a:pt x="35" y="33"/>
                  <a:pt x="34" y="35"/>
                  <a:pt x="33" y="36"/>
                </a:cubicBezTo>
                <a:cubicBezTo>
                  <a:pt x="32" y="37"/>
                  <a:pt x="29" y="35"/>
                  <a:pt x="29" y="34"/>
                </a:cubicBezTo>
                <a:cubicBezTo>
                  <a:pt x="28" y="33"/>
                  <a:pt x="25" y="35"/>
                  <a:pt x="23" y="35"/>
                </a:cubicBezTo>
                <a:cubicBezTo>
                  <a:pt x="22" y="35"/>
                  <a:pt x="22" y="35"/>
                  <a:pt x="20" y="35"/>
                </a:cubicBezTo>
                <a:cubicBezTo>
                  <a:pt x="19" y="34"/>
                  <a:pt x="19" y="35"/>
                  <a:pt x="19" y="36"/>
                </a:cubicBezTo>
                <a:cubicBezTo>
                  <a:pt x="17" y="37"/>
                  <a:pt x="19" y="37"/>
                  <a:pt x="20" y="39"/>
                </a:cubicBezTo>
                <a:cubicBezTo>
                  <a:pt x="20" y="42"/>
                  <a:pt x="15" y="40"/>
                  <a:pt x="14" y="40"/>
                </a:cubicBezTo>
                <a:cubicBezTo>
                  <a:pt x="14" y="39"/>
                  <a:pt x="12" y="39"/>
                  <a:pt x="12" y="39"/>
                </a:cubicBezTo>
                <a:cubicBezTo>
                  <a:pt x="11" y="38"/>
                  <a:pt x="11" y="37"/>
                  <a:pt x="10" y="36"/>
                </a:cubicBezTo>
                <a:cubicBezTo>
                  <a:pt x="10" y="35"/>
                  <a:pt x="7" y="32"/>
                  <a:pt x="7" y="30"/>
                </a:cubicBezTo>
                <a:cubicBezTo>
                  <a:pt x="7" y="30"/>
                  <a:pt x="7" y="26"/>
                  <a:pt x="6" y="26"/>
                </a:cubicBezTo>
                <a:cubicBezTo>
                  <a:pt x="5" y="26"/>
                  <a:pt x="4" y="27"/>
                  <a:pt x="4" y="26"/>
                </a:cubicBezTo>
                <a:cubicBezTo>
                  <a:pt x="3" y="26"/>
                  <a:pt x="3" y="25"/>
                  <a:pt x="2" y="2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89" name="Freeform 432">
            <a:extLst>
              <a:ext uri="{FF2B5EF4-FFF2-40B4-BE49-F238E27FC236}">
                <a16:creationId xmlns:a16="http://schemas.microsoft.com/office/drawing/2014/main" id="{C449D737-F6CB-D843-AA70-E895583DE20D}"/>
              </a:ext>
            </a:extLst>
          </p:cNvPr>
          <p:cNvSpPr>
            <a:spLocks/>
          </p:cNvSpPr>
          <p:nvPr/>
        </p:nvSpPr>
        <p:spPr bwMode="auto">
          <a:xfrm>
            <a:off x="5275112" y="3639053"/>
            <a:ext cx="246954" cy="258483"/>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0" name="Freeform 434">
            <a:extLst>
              <a:ext uri="{FF2B5EF4-FFF2-40B4-BE49-F238E27FC236}">
                <a16:creationId xmlns:a16="http://schemas.microsoft.com/office/drawing/2014/main" id="{40A48613-7C71-9B42-988A-25F9C1DCD18F}"/>
              </a:ext>
            </a:extLst>
          </p:cNvPr>
          <p:cNvSpPr>
            <a:spLocks/>
          </p:cNvSpPr>
          <p:nvPr/>
        </p:nvSpPr>
        <p:spPr bwMode="auto">
          <a:xfrm>
            <a:off x="6114400" y="2781978"/>
            <a:ext cx="198637" cy="88428"/>
          </a:xfrm>
          <a:custGeom>
            <a:avLst/>
            <a:gdLst>
              <a:gd name="T0" fmla="*/ 0 w 66"/>
              <a:gd name="T1" fmla="*/ 7 h 23"/>
              <a:gd name="T2" fmla="*/ 2 w 66"/>
              <a:gd name="T3" fmla="*/ 8 h 23"/>
              <a:gd name="T4" fmla="*/ 9 w 66"/>
              <a:gd name="T5" fmla="*/ 5 h 23"/>
              <a:gd name="T6" fmla="*/ 22 w 66"/>
              <a:gd name="T7" fmla="*/ 1 h 23"/>
              <a:gd name="T8" fmla="*/ 21 w 66"/>
              <a:gd name="T9" fmla="*/ 0 h 23"/>
              <a:gd name="T10" fmla="*/ 24 w 66"/>
              <a:gd name="T11" fmla="*/ 0 h 23"/>
              <a:gd name="T12" fmla="*/ 26 w 66"/>
              <a:gd name="T13" fmla="*/ 2 h 23"/>
              <a:gd name="T14" fmla="*/ 28 w 66"/>
              <a:gd name="T15" fmla="*/ 1 h 23"/>
              <a:gd name="T16" fmla="*/ 29 w 66"/>
              <a:gd name="T17" fmla="*/ 1 h 23"/>
              <a:gd name="T18" fmla="*/ 31 w 66"/>
              <a:gd name="T19" fmla="*/ 1 h 23"/>
              <a:gd name="T20" fmla="*/ 32 w 66"/>
              <a:gd name="T21" fmla="*/ 2 h 23"/>
              <a:gd name="T22" fmla="*/ 38 w 66"/>
              <a:gd name="T23" fmla="*/ 4 h 23"/>
              <a:gd name="T24" fmla="*/ 40 w 66"/>
              <a:gd name="T25" fmla="*/ 3 h 23"/>
              <a:gd name="T26" fmla="*/ 39 w 66"/>
              <a:gd name="T27" fmla="*/ 6 h 23"/>
              <a:gd name="T28" fmla="*/ 43 w 66"/>
              <a:gd name="T29" fmla="*/ 8 h 23"/>
              <a:gd name="T30" fmla="*/ 47 w 66"/>
              <a:gd name="T31" fmla="*/ 7 h 23"/>
              <a:gd name="T32" fmla="*/ 46 w 66"/>
              <a:gd name="T33" fmla="*/ 6 h 23"/>
              <a:gd name="T34" fmla="*/ 54 w 66"/>
              <a:gd name="T35" fmla="*/ 7 h 23"/>
              <a:gd name="T36" fmla="*/ 55 w 66"/>
              <a:gd name="T37" fmla="*/ 10 h 23"/>
              <a:gd name="T38" fmla="*/ 58 w 66"/>
              <a:gd name="T39" fmla="*/ 10 h 23"/>
              <a:gd name="T40" fmla="*/ 62 w 66"/>
              <a:gd name="T41" fmla="*/ 12 h 23"/>
              <a:gd name="T42" fmla="*/ 64 w 66"/>
              <a:gd name="T43" fmla="*/ 14 h 23"/>
              <a:gd name="T44" fmla="*/ 59 w 66"/>
              <a:gd name="T45" fmla="*/ 16 h 23"/>
              <a:gd name="T46" fmla="*/ 56 w 66"/>
              <a:gd name="T47" fmla="*/ 19 h 23"/>
              <a:gd name="T48" fmla="*/ 51 w 66"/>
              <a:gd name="T49" fmla="*/ 21 h 23"/>
              <a:gd name="T50" fmla="*/ 46 w 66"/>
              <a:gd name="T51" fmla="*/ 23 h 23"/>
              <a:gd name="T52" fmla="*/ 39 w 66"/>
              <a:gd name="T53" fmla="*/ 22 h 23"/>
              <a:gd name="T54" fmla="*/ 33 w 66"/>
              <a:gd name="T55" fmla="*/ 20 h 23"/>
              <a:gd name="T56" fmla="*/ 28 w 66"/>
              <a:gd name="T57" fmla="*/ 19 h 23"/>
              <a:gd name="T58" fmla="*/ 28 w 66"/>
              <a:gd name="T59" fmla="*/ 22 h 23"/>
              <a:gd name="T60" fmla="*/ 25 w 66"/>
              <a:gd name="T61" fmla="*/ 23 h 23"/>
              <a:gd name="T62" fmla="*/ 21 w 66"/>
              <a:gd name="T63" fmla="*/ 23 h 23"/>
              <a:gd name="T64" fmla="*/ 17 w 66"/>
              <a:gd name="T65" fmla="*/ 21 h 23"/>
              <a:gd name="T66" fmla="*/ 13 w 66"/>
              <a:gd name="T67" fmla="*/ 19 h 23"/>
              <a:gd name="T68" fmla="*/ 8 w 66"/>
              <a:gd name="T69" fmla="*/ 16 h 23"/>
              <a:gd name="T70" fmla="*/ 3 w 66"/>
              <a:gd name="T71" fmla="*/ 12 h 23"/>
              <a:gd name="T72" fmla="*/ 0 w 66"/>
              <a:gd name="T7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23">
                <a:moveTo>
                  <a:pt x="0" y="7"/>
                </a:moveTo>
                <a:cubicBezTo>
                  <a:pt x="1" y="7"/>
                  <a:pt x="2" y="7"/>
                  <a:pt x="2" y="8"/>
                </a:cubicBezTo>
                <a:cubicBezTo>
                  <a:pt x="3" y="5"/>
                  <a:pt x="7" y="7"/>
                  <a:pt x="9" y="5"/>
                </a:cubicBezTo>
                <a:cubicBezTo>
                  <a:pt x="13" y="3"/>
                  <a:pt x="18" y="2"/>
                  <a:pt x="22" y="1"/>
                </a:cubicBezTo>
                <a:cubicBezTo>
                  <a:pt x="21" y="0"/>
                  <a:pt x="21" y="0"/>
                  <a:pt x="21" y="0"/>
                </a:cubicBezTo>
                <a:cubicBezTo>
                  <a:pt x="22" y="0"/>
                  <a:pt x="23" y="0"/>
                  <a:pt x="24" y="0"/>
                </a:cubicBezTo>
                <a:cubicBezTo>
                  <a:pt x="24" y="1"/>
                  <a:pt x="25" y="2"/>
                  <a:pt x="26" y="2"/>
                </a:cubicBezTo>
                <a:cubicBezTo>
                  <a:pt x="27" y="1"/>
                  <a:pt x="28" y="2"/>
                  <a:pt x="28" y="1"/>
                </a:cubicBezTo>
                <a:cubicBezTo>
                  <a:pt x="28" y="0"/>
                  <a:pt x="29" y="1"/>
                  <a:pt x="29" y="1"/>
                </a:cubicBezTo>
                <a:cubicBezTo>
                  <a:pt x="31" y="1"/>
                  <a:pt x="31" y="1"/>
                  <a:pt x="31" y="1"/>
                </a:cubicBezTo>
                <a:cubicBezTo>
                  <a:pt x="31" y="2"/>
                  <a:pt x="32" y="2"/>
                  <a:pt x="32" y="2"/>
                </a:cubicBezTo>
                <a:cubicBezTo>
                  <a:pt x="34" y="2"/>
                  <a:pt x="38" y="2"/>
                  <a:pt x="38" y="4"/>
                </a:cubicBezTo>
                <a:cubicBezTo>
                  <a:pt x="38" y="3"/>
                  <a:pt x="39" y="3"/>
                  <a:pt x="40" y="3"/>
                </a:cubicBezTo>
                <a:cubicBezTo>
                  <a:pt x="42" y="4"/>
                  <a:pt x="40" y="5"/>
                  <a:pt x="39" y="6"/>
                </a:cubicBezTo>
                <a:cubicBezTo>
                  <a:pt x="41" y="6"/>
                  <a:pt x="42" y="7"/>
                  <a:pt x="43" y="8"/>
                </a:cubicBezTo>
                <a:cubicBezTo>
                  <a:pt x="44" y="10"/>
                  <a:pt x="46" y="8"/>
                  <a:pt x="47" y="7"/>
                </a:cubicBezTo>
                <a:cubicBezTo>
                  <a:pt x="46" y="7"/>
                  <a:pt x="46" y="6"/>
                  <a:pt x="46" y="6"/>
                </a:cubicBezTo>
                <a:cubicBezTo>
                  <a:pt x="49" y="6"/>
                  <a:pt x="51" y="8"/>
                  <a:pt x="54" y="7"/>
                </a:cubicBezTo>
                <a:cubicBezTo>
                  <a:pt x="54" y="8"/>
                  <a:pt x="53" y="10"/>
                  <a:pt x="55" y="10"/>
                </a:cubicBezTo>
                <a:cubicBezTo>
                  <a:pt x="57" y="10"/>
                  <a:pt x="57" y="9"/>
                  <a:pt x="58" y="10"/>
                </a:cubicBezTo>
                <a:cubicBezTo>
                  <a:pt x="60" y="11"/>
                  <a:pt x="61" y="10"/>
                  <a:pt x="62" y="12"/>
                </a:cubicBezTo>
                <a:cubicBezTo>
                  <a:pt x="62" y="12"/>
                  <a:pt x="66" y="14"/>
                  <a:pt x="64" y="14"/>
                </a:cubicBezTo>
                <a:cubicBezTo>
                  <a:pt x="62" y="15"/>
                  <a:pt x="61" y="15"/>
                  <a:pt x="59" y="16"/>
                </a:cubicBezTo>
                <a:cubicBezTo>
                  <a:pt x="58" y="17"/>
                  <a:pt x="58" y="19"/>
                  <a:pt x="56" y="19"/>
                </a:cubicBezTo>
                <a:cubicBezTo>
                  <a:pt x="54" y="19"/>
                  <a:pt x="53" y="21"/>
                  <a:pt x="51" y="21"/>
                </a:cubicBezTo>
                <a:cubicBezTo>
                  <a:pt x="48" y="21"/>
                  <a:pt x="47" y="21"/>
                  <a:pt x="46" y="23"/>
                </a:cubicBezTo>
                <a:cubicBezTo>
                  <a:pt x="46" y="20"/>
                  <a:pt x="41" y="22"/>
                  <a:pt x="39" y="22"/>
                </a:cubicBezTo>
                <a:cubicBezTo>
                  <a:pt x="37" y="21"/>
                  <a:pt x="35" y="21"/>
                  <a:pt x="33" y="20"/>
                </a:cubicBezTo>
                <a:cubicBezTo>
                  <a:pt x="32" y="20"/>
                  <a:pt x="29" y="19"/>
                  <a:pt x="28" y="19"/>
                </a:cubicBezTo>
                <a:cubicBezTo>
                  <a:pt x="28" y="20"/>
                  <a:pt x="27" y="21"/>
                  <a:pt x="28" y="22"/>
                </a:cubicBezTo>
                <a:cubicBezTo>
                  <a:pt x="26" y="21"/>
                  <a:pt x="25" y="22"/>
                  <a:pt x="25" y="23"/>
                </a:cubicBezTo>
                <a:cubicBezTo>
                  <a:pt x="23" y="23"/>
                  <a:pt x="23" y="23"/>
                  <a:pt x="21" y="23"/>
                </a:cubicBezTo>
                <a:cubicBezTo>
                  <a:pt x="19" y="23"/>
                  <a:pt x="18" y="22"/>
                  <a:pt x="17" y="21"/>
                </a:cubicBezTo>
                <a:cubicBezTo>
                  <a:pt x="16" y="21"/>
                  <a:pt x="14" y="20"/>
                  <a:pt x="13" y="19"/>
                </a:cubicBezTo>
                <a:cubicBezTo>
                  <a:pt x="11" y="19"/>
                  <a:pt x="10" y="17"/>
                  <a:pt x="8" y="16"/>
                </a:cubicBezTo>
                <a:cubicBezTo>
                  <a:pt x="6" y="16"/>
                  <a:pt x="5" y="13"/>
                  <a:pt x="3" y="12"/>
                </a:cubicBezTo>
                <a:cubicBezTo>
                  <a:pt x="6" y="10"/>
                  <a:pt x="1" y="9"/>
                  <a:pt x="0" y="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1" name="Freeform 436">
            <a:extLst>
              <a:ext uri="{FF2B5EF4-FFF2-40B4-BE49-F238E27FC236}">
                <a16:creationId xmlns:a16="http://schemas.microsoft.com/office/drawing/2014/main" id="{F0E3ED56-79E2-464A-91F9-5C35AEC2CF50}"/>
              </a:ext>
            </a:extLst>
          </p:cNvPr>
          <p:cNvSpPr>
            <a:spLocks/>
          </p:cNvSpPr>
          <p:nvPr/>
        </p:nvSpPr>
        <p:spPr bwMode="auto">
          <a:xfrm>
            <a:off x="6153770" y="3797770"/>
            <a:ext cx="304219" cy="584987"/>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2" name="Freeform 438">
            <a:extLst>
              <a:ext uri="{FF2B5EF4-FFF2-40B4-BE49-F238E27FC236}">
                <a16:creationId xmlns:a16="http://schemas.microsoft.com/office/drawing/2014/main" id="{697E9F1F-F27E-3644-A9FB-9E32363BE40D}"/>
              </a:ext>
            </a:extLst>
          </p:cNvPr>
          <p:cNvSpPr>
            <a:spLocks/>
          </p:cNvSpPr>
          <p:nvPr/>
        </p:nvSpPr>
        <p:spPr bwMode="auto">
          <a:xfrm>
            <a:off x="6321985" y="3088077"/>
            <a:ext cx="51896" cy="115638"/>
          </a:xfrm>
          <a:custGeom>
            <a:avLst/>
            <a:gdLst>
              <a:gd name="T0" fmla="*/ 0 w 17"/>
              <a:gd name="T1" fmla="*/ 20 h 30"/>
              <a:gd name="T2" fmla="*/ 0 w 17"/>
              <a:gd name="T3" fmla="*/ 17 h 30"/>
              <a:gd name="T4" fmla="*/ 2 w 17"/>
              <a:gd name="T5" fmla="*/ 14 h 30"/>
              <a:gd name="T6" fmla="*/ 1 w 17"/>
              <a:gd name="T7" fmla="*/ 12 h 30"/>
              <a:gd name="T8" fmla="*/ 2 w 17"/>
              <a:gd name="T9" fmla="*/ 10 h 30"/>
              <a:gd name="T10" fmla="*/ 0 w 17"/>
              <a:gd name="T11" fmla="*/ 8 h 30"/>
              <a:gd name="T12" fmla="*/ 1 w 17"/>
              <a:gd name="T13" fmla="*/ 3 h 30"/>
              <a:gd name="T14" fmla="*/ 4 w 17"/>
              <a:gd name="T15" fmla="*/ 2 h 30"/>
              <a:gd name="T16" fmla="*/ 8 w 17"/>
              <a:gd name="T17" fmla="*/ 2 h 30"/>
              <a:gd name="T18" fmla="*/ 9 w 17"/>
              <a:gd name="T19" fmla="*/ 4 h 30"/>
              <a:gd name="T20" fmla="*/ 11 w 17"/>
              <a:gd name="T21" fmla="*/ 5 h 30"/>
              <a:gd name="T22" fmla="*/ 11 w 17"/>
              <a:gd name="T23" fmla="*/ 11 h 30"/>
              <a:gd name="T24" fmla="*/ 11 w 17"/>
              <a:gd name="T25" fmla="*/ 12 h 30"/>
              <a:gd name="T26" fmla="*/ 11 w 17"/>
              <a:gd name="T27" fmla="*/ 13 h 30"/>
              <a:gd name="T28" fmla="*/ 12 w 17"/>
              <a:gd name="T29" fmla="*/ 15 h 30"/>
              <a:gd name="T30" fmla="*/ 14 w 17"/>
              <a:gd name="T31" fmla="*/ 17 h 30"/>
              <a:gd name="T32" fmla="*/ 16 w 17"/>
              <a:gd name="T33" fmla="*/ 18 h 30"/>
              <a:gd name="T34" fmla="*/ 13 w 17"/>
              <a:gd name="T35" fmla="*/ 22 h 30"/>
              <a:gd name="T36" fmla="*/ 12 w 17"/>
              <a:gd name="T37" fmla="*/ 25 h 30"/>
              <a:gd name="T38" fmla="*/ 10 w 17"/>
              <a:gd name="T39" fmla="*/ 28 h 30"/>
              <a:gd name="T40" fmla="*/ 8 w 17"/>
              <a:gd name="T41" fmla="*/ 29 h 30"/>
              <a:gd name="T42" fmla="*/ 6 w 17"/>
              <a:gd name="T43" fmla="*/ 28 h 30"/>
              <a:gd name="T44" fmla="*/ 0 w 17"/>
              <a:gd name="T45" fmla="*/ 22 h 30"/>
              <a:gd name="T46" fmla="*/ 1 w 17"/>
              <a:gd name="T47" fmla="*/ 23 h 30"/>
              <a:gd name="T48" fmla="*/ 1 w 17"/>
              <a:gd name="T49" fmla="*/ 21 h 30"/>
              <a:gd name="T50" fmla="*/ 0 w 17"/>
              <a:gd name="T51"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30">
                <a:moveTo>
                  <a:pt x="0" y="20"/>
                </a:moveTo>
                <a:cubicBezTo>
                  <a:pt x="0" y="19"/>
                  <a:pt x="1" y="18"/>
                  <a:pt x="0" y="17"/>
                </a:cubicBezTo>
                <a:cubicBezTo>
                  <a:pt x="2" y="17"/>
                  <a:pt x="1" y="15"/>
                  <a:pt x="2" y="14"/>
                </a:cubicBezTo>
                <a:cubicBezTo>
                  <a:pt x="2" y="13"/>
                  <a:pt x="1" y="13"/>
                  <a:pt x="1" y="12"/>
                </a:cubicBezTo>
                <a:cubicBezTo>
                  <a:pt x="1" y="12"/>
                  <a:pt x="2" y="11"/>
                  <a:pt x="2" y="10"/>
                </a:cubicBezTo>
                <a:cubicBezTo>
                  <a:pt x="2" y="9"/>
                  <a:pt x="2" y="8"/>
                  <a:pt x="0" y="8"/>
                </a:cubicBezTo>
                <a:cubicBezTo>
                  <a:pt x="0" y="6"/>
                  <a:pt x="0" y="4"/>
                  <a:pt x="1" y="3"/>
                </a:cubicBezTo>
                <a:cubicBezTo>
                  <a:pt x="3" y="1"/>
                  <a:pt x="3" y="0"/>
                  <a:pt x="4" y="2"/>
                </a:cubicBezTo>
                <a:cubicBezTo>
                  <a:pt x="5" y="3"/>
                  <a:pt x="7" y="1"/>
                  <a:pt x="8" y="2"/>
                </a:cubicBezTo>
                <a:cubicBezTo>
                  <a:pt x="9" y="3"/>
                  <a:pt x="8" y="3"/>
                  <a:pt x="9" y="4"/>
                </a:cubicBezTo>
                <a:cubicBezTo>
                  <a:pt x="10" y="4"/>
                  <a:pt x="11" y="4"/>
                  <a:pt x="11" y="5"/>
                </a:cubicBezTo>
                <a:cubicBezTo>
                  <a:pt x="12" y="6"/>
                  <a:pt x="12" y="11"/>
                  <a:pt x="11" y="11"/>
                </a:cubicBezTo>
                <a:cubicBezTo>
                  <a:pt x="11" y="11"/>
                  <a:pt x="11" y="12"/>
                  <a:pt x="11" y="12"/>
                </a:cubicBezTo>
                <a:cubicBezTo>
                  <a:pt x="11" y="13"/>
                  <a:pt x="11" y="13"/>
                  <a:pt x="11" y="13"/>
                </a:cubicBezTo>
                <a:cubicBezTo>
                  <a:pt x="11" y="14"/>
                  <a:pt x="12" y="15"/>
                  <a:pt x="12" y="15"/>
                </a:cubicBezTo>
                <a:cubicBezTo>
                  <a:pt x="13" y="16"/>
                  <a:pt x="13" y="17"/>
                  <a:pt x="14" y="17"/>
                </a:cubicBezTo>
                <a:cubicBezTo>
                  <a:pt x="16" y="17"/>
                  <a:pt x="16" y="18"/>
                  <a:pt x="16" y="18"/>
                </a:cubicBezTo>
                <a:cubicBezTo>
                  <a:pt x="17" y="21"/>
                  <a:pt x="14" y="21"/>
                  <a:pt x="13" y="22"/>
                </a:cubicBezTo>
                <a:cubicBezTo>
                  <a:pt x="13" y="23"/>
                  <a:pt x="13" y="25"/>
                  <a:pt x="12" y="25"/>
                </a:cubicBezTo>
                <a:cubicBezTo>
                  <a:pt x="9" y="26"/>
                  <a:pt x="9" y="26"/>
                  <a:pt x="10" y="28"/>
                </a:cubicBezTo>
                <a:cubicBezTo>
                  <a:pt x="8" y="28"/>
                  <a:pt x="10" y="29"/>
                  <a:pt x="8" y="29"/>
                </a:cubicBezTo>
                <a:cubicBezTo>
                  <a:pt x="7" y="30"/>
                  <a:pt x="6" y="29"/>
                  <a:pt x="6" y="28"/>
                </a:cubicBezTo>
                <a:cubicBezTo>
                  <a:pt x="6" y="25"/>
                  <a:pt x="1" y="24"/>
                  <a:pt x="0" y="22"/>
                </a:cubicBezTo>
                <a:cubicBezTo>
                  <a:pt x="0" y="22"/>
                  <a:pt x="1" y="22"/>
                  <a:pt x="1" y="23"/>
                </a:cubicBezTo>
                <a:cubicBezTo>
                  <a:pt x="2" y="22"/>
                  <a:pt x="0" y="21"/>
                  <a:pt x="1" y="21"/>
                </a:cubicBezTo>
                <a:cubicBezTo>
                  <a:pt x="1" y="21"/>
                  <a:pt x="0" y="20"/>
                  <a:pt x="0" y="2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3" name="Freeform 439">
            <a:extLst>
              <a:ext uri="{FF2B5EF4-FFF2-40B4-BE49-F238E27FC236}">
                <a16:creationId xmlns:a16="http://schemas.microsoft.com/office/drawing/2014/main" id="{D1297C89-A49C-994A-97B3-ADE23BB35C88}"/>
              </a:ext>
            </a:extLst>
          </p:cNvPr>
          <p:cNvSpPr>
            <a:spLocks noEditPoints="1"/>
          </p:cNvSpPr>
          <p:nvPr/>
        </p:nvSpPr>
        <p:spPr bwMode="auto">
          <a:xfrm>
            <a:off x="6329143" y="2076820"/>
            <a:ext cx="343589" cy="380923"/>
          </a:xfrm>
          <a:custGeom>
            <a:avLst/>
            <a:gdLst>
              <a:gd name="T0" fmla="*/ 1 w 114"/>
              <a:gd name="T1" fmla="*/ 95 h 99"/>
              <a:gd name="T2" fmla="*/ 7 w 114"/>
              <a:gd name="T3" fmla="*/ 96 h 99"/>
              <a:gd name="T4" fmla="*/ 1 w 114"/>
              <a:gd name="T5" fmla="*/ 95 h 99"/>
              <a:gd name="T6" fmla="*/ 4 w 114"/>
              <a:gd name="T7" fmla="*/ 97 h 99"/>
              <a:gd name="T8" fmla="*/ 7 w 114"/>
              <a:gd name="T9" fmla="*/ 98 h 99"/>
              <a:gd name="T10" fmla="*/ 16 w 114"/>
              <a:gd name="T11" fmla="*/ 67 h 99"/>
              <a:gd name="T12" fmla="*/ 17 w 114"/>
              <a:gd name="T13" fmla="*/ 92 h 99"/>
              <a:gd name="T14" fmla="*/ 24 w 114"/>
              <a:gd name="T15" fmla="*/ 65 h 99"/>
              <a:gd name="T16" fmla="*/ 26 w 114"/>
              <a:gd name="T17" fmla="*/ 65 h 99"/>
              <a:gd name="T18" fmla="*/ 24 w 114"/>
              <a:gd name="T19" fmla="*/ 94 h 99"/>
              <a:gd name="T20" fmla="*/ 22 w 114"/>
              <a:gd name="T21" fmla="*/ 96 h 99"/>
              <a:gd name="T22" fmla="*/ 24 w 114"/>
              <a:gd name="T23" fmla="*/ 95 h 99"/>
              <a:gd name="T24" fmla="*/ 31 w 114"/>
              <a:gd name="T25" fmla="*/ 61 h 99"/>
              <a:gd name="T26" fmla="*/ 27 w 114"/>
              <a:gd name="T27" fmla="*/ 94 h 99"/>
              <a:gd name="T28" fmla="*/ 27 w 114"/>
              <a:gd name="T29" fmla="*/ 98 h 99"/>
              <a:gd name="T30" fmla="*/ 28 w 114"/>
              <a:gd name="T31" fmla="*/ 96 h 99"/>
              <a:gd name="T32" fmla="*/ 34 w 114"/>
              <a:gd name="T33" fmla="*/ 98 h 99"/>
              <a:gd name="T34" fmla="*/ 52 w 114"/>
              <a:gd name="T35" fmla="*/ 49 h 99"/>
              <a:gd name="T36" fmla="*/ 15 w 114"/>
              <a:gd name="T37" fmla="*/ 10 h 99"/>
              <a:gd name="T38" fmla="*/ 36 w 114"/>
              <a:gd name="T39" fmla="*/ 14 h 99"/>
              <a:gd name="T40" fmla="*/ 52 w 114"/>
              <a:gd name="T41" fmla="*/ 14 h 99"/>
              <a:gd name="T42" fmla="*/ 61 w 114"/>
              <a:gd name="T43" fmla="*/ 5 h 99"/>
              <a:gd name="T44" fmla="*/ 83 w 114"/>
              <a:gd name="T45" fmla="*/ 3 h 99"/>
              <a:gd name="T46" fmla="*/ 84 w 114"/>
              <a:gd name="T47" fmla="*/ 12 h 99"/>
              <a:gd name="T48" fmla="*/ 93 w 114"/>
              <a:gd name="T49" fmla="*/ 20 h 99"/>
              <a:gd name="T50" fmla="*/ 100 w 114"/>
              <a:gd name="T51" fmla="*/ 43 h 99"/>
              <a:gd name="T52" fmla="*/ 98 w 114"/>
              <a:gd name="T53" fmla="*/ 48 h 99"/>
              <a:gd name="T54" fmla="*/ 104 w 114"/>
              <a:gd name="T55" fmla="*/ 57 h 99"/>
              <a:gd name="T56" fmla="*/ 113 w 114"/>
              <a:gd name="T57" fmla="*/ 68 h 99"/>
              <a:gd name="T58" fmla="*/ 95 w 114"/>
              <a:gd name="T59" fmla="*/ 83 h 99"/>
              <a:gd name="T60" fmla="*/ 78 w 114"/>
              <a:gd name="T61" fmla="*/ 93 h 99"/>
              <a:gd name="T62" fmla="*/ 67 w 114"/>
              <a:gd name="T63" fmla="*/ 93 h 99"/>
              <a:gd name="T64" fmla="*/ 61 w 114"/>
              <a:gd name="T65" fmla="*/ 93 h 99"/>
              <a:gd name="T66" fmla="*/ 58 w 114"/>
              <a:gd name="T67" fmla="*/ 94 h 99"/>
              <a:gd name="T68" fmla="*/ 47 w 114"/>
              <a:gd name="T69" fmla="*/ 98 h 99"/>
              <a:gd name="T70" fmla="*/ 38 w 114"/>
              <a:gd name="T71" fmla="*/ 98 h 99"/>
              <a:gd name="T72" fmla="*/ 35 w 114"/>
              <a:gd name="T73" fmla="*/ 97 h 99"/>
              <a:gd name="T74" fmla="*/ 29 w 114"/>
              <a:gd name="T75" fmla="*/ 94 h 99"/>
              <a:gd name="T76" fmla="*/ 18 w 114"/>
              <a:gd name="T77" fmla="*/ 91 h 99"/>
              <a:gd name="T78" fmla="*/ 17 w 114"/>
              <a:gd name="T79" fmla="*/ 78 h 99"/>
              <a:gd name="T80" fmla="*/ 20 w 114"/>
              <a:gd name="T81" fmla="*/ 68 h 99"/>
              <a:gd name="T82" fmla="*/ 27 w 114"/>
              <a:gd name="T83" fmla="*/ 64 h 99"/>
              <a:gd name="T84" fmla="*/ 37 w 114"/>
              <a:gd name="T85" fmla="*/ 60 h 99"/>
              <a:gd name="T86" fmla="*/ 46 w 114"/>
              <a:gd name="T87" fmla="*/ 54 h 99"/>
              <a:gd name="T88" fmla="*/ 54 w 114"/>
              <a:gd name="T89" fmla="*/ 50 h 99"/>
              <a:gd name="T90" fmla="*/ 55 w 114"/>
              <a:gd name="T91" fmla="*/ 45 h 99"/>
              <a:gd name="T92" fmla="*/ 40 w 114"/>
              <a:gd name="T93" fmla="*/ 37 h 99"/>
              <a:gd name="T94" fmla="*/ 40 w 114"/>
              <a:gd name="T95" fmla="*/ 26 h 99"/>
              <a:gd name="T96" fmla="*/ 39 w 114"/>
              <a:gd name="T97" fmla="*/ 21 h 99"/>
              <a:gd name="T98" fmla="*/ 28 w 114"/>
              <a:gd name="T99" fmla="*/ 16 h 99"/>
              <a:gd name="T100" fmla="*/ 26 w 114"/>
              <a:gd name="T101" fmla="*/ 95 h 99"/>
              <a:gd name="T102" fmla="*/ 26 w 114"/>
              <a:gd name="T103" fmla="*/ 95 h 99"/>
              <a:gd name="T104" fmla="*/ 27 w 114"/>
              <a:gd name="T105"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99">
                <a:moveTo>
                  <a:pt x="1" y="95"/>
                </a:moveTo>
                <a:cubicBezTo>
                  <a:pt x="0" y="95"/>
                  <a:pt x="0" y="96"/>
                  <a:pt x="1" y="96"/>
                </a:cubicBezTo>
                <a:cubicBezTo>
                  <a:pt x="1" y="95"/>
                  <a:pt x="1" y="95"/>
                  <a:pt x="1" y="95"/>
                </a:cubicBezTo>
                <a:moveTo>
                  <a:pt x="3" y="97"/>
                </a:moveTo>
                <a:cubicBezTo>
                  <a:pt x="5" y="97"/>
                  <a:pt x="5" y="96"/>
                  <a:pt x="4" y="95"/>
                </a:cubicBezTo>
                <a:cubicBezTo>
                  <a:pt x="5" y="95"/>
                  <a:pt x="6" y="96"/>
                  <a:pt x="7" y="96"/>
                </a:cubicBezTo>
                <a:cubicBezTo>
                  <a:pt x="8" y="95"/>
                  <a:pt x="3" y="94"/>
                  <a:pt x="3" y="94"/>
                </a:cubicBezTo>
                <a:cubicBezTo>
                  <a:pt x="3" y="94"/>
                  <a:pt x="3" y="95"/>
                  <a:pt x="3" y="96"/>
                </a:cubicBezTo>
                <a:cubicBezTo>
                  <a:pt x="3" y="95"/>
                  <a:pt x="2" y="94"/>
                  <a:pt x="1" y="95"/>
                </a:cubicBezTo>
                <a:cubicBezTo>
                  <a:pt x="1" y="96"/>
                  <a:pt x="2" y="97"/>
                  <a:pt x="3" y="97"/>
                </a:cubicBezTo>
                <a:moveTo>
                  <a:pt x="4" y="97"/>
                </a:moveTo>
                <a:cubicBezTo>
                  <a:pt x="8" y="98"/>
                  <a:pt x="6" y="96"/>
                  <a:pt x="4" y="97"/>
                </a:cubicBezTo>
                <a:moveTo>
                  <a:pt x="7" y="98"/>
                </a:moveTo>
                <a:cubicBezTo>
                  <a:pt x="8" y="98"/>
                  <a:pt x="8" y="98"/>
                  <a:pt x="9" y="98"/>
                </a:cubicBezTo>
                <a:cubicBezTo>
                  <a:pt x="8" y="98"/>
                  <a:pt x="8" y="98"/>
                  <a:pt x="7" y="98"/>
                </a:cubicBezTo>
                <a:moveTo>
                  <a:pt x="16" y="67"/>
                </a:moveTo>
                <a:cubicBezTo>
                  <a:pt x="19" y="67"/>
                  <a:pt x="17" y="65"/>
                  <a:pt x="15" y="66"/>
                </a:cubicBezTo>
                <a:cubicBezTo>
                  <a:pt x="16" y="66"/>
                  <a:pt x="16" y="67"/>
                  <a:pt x="16" y="67"/>
                </a:cubicBezTo>
                <a:moveTo>
                  <a:pt x="17" y="92"/>
                </a:moveTo>
                <a:cubicBezTo>
                  <a:pt x="18" y="92"/>
                  <a:pt x="18" y="92"/>
                  <a:pt x="19" y="92"/>
                </a:cubicBezTo>
                <a:cubicBezTo>
                  <a:pt x="18" y="92"/>
                  <a:pt x="17" y="92"/>
                  <a:pt x="17" y="92"/>
                </a:cubicBezTo>
                <a:moveTo>
                  <a:pt x="24" y="65"/>
                </a:moveTo>
                <a:cubicBezTo>
                  <a:pt x="24" y="65"/>
                  <a:pt x="23" y="65"/>
                  <a:pt x="23" y="65"/>
                </a:cubicBezTo>
                <a:cubicBezTo>
                  <a:pt x="23" y="65"/>
                  <a:pt x="24" y="65"/>
                  <a:pt x="24" y="65"/>
                </a:cubicBezTo>
                <a:moveTo>
                  <a:pt x="26" y="65"/>
                </a:moveTo>
                <a:cubicBezTo>
                  <a:pt x="25" y="65"/>
                  <a:pt x="25" y="65"/>
                  <a:pt x="24" y="65"/>
                </a:cubicBezTo>
                <a:cubicBezTo>
                  <a:pt x="26" y="66"/>
                  <a:pt x="26" y="66"/>
                  <a:pt x="26" y="65"/>
                </a:cubicBezTo>
                <a:moveTo>
                  <a:pt x="23" y="94"/>
                </a:moveTo>
                <a:cubicBezTo>
                  <a:pt x="23" y="93"/>
                  <a:pt x="22" y="93"/>
                  <a:pt x="22" y="93"/>
                </a:cubicBezTo>
                <a:cubicBezTo>
                  <a:pt x="21" y="94"/>
                  <a:pt x="23" y="94"/>
                  <a:pt x="24" y="94"/>
                </a:cubicBezTo>
                <a:cubicBezTo>
                  <a:pt x="23" y="94"/>
                  <a:pt x="23" y="94"/>
                  <a:pt x="23" y="94"/>
                </a:cubicBezTo>
                <a:moveTo>
                  <a:pt x="23" y="96"/>
                </a:moveTo>
                <a:cubicBezTo>
                  <a:pt x="22" y="96"/>
                  <a:pt x="22" y="96"/>
                  <a:pt x="22" y="96"/>
                </a:cubicBezTo>
                <a:cubicBezTo>
                  <a:pt x="23" y="96"/>
                  <a:pt x="23" y="96"/>
                  <a:pt x="23" y="96"/>
                </a:cubicBezTo>
                <a:moveTo>
                  <a:pt x="23" y="96"/>
                </a:moveTo>
                <a:cubicBezTo>
                  <a:pt x="24" y="96"/>
                  <a:pt x="24" y="96"/>
                  <a:pt x="24" y="95"/>
                </a:cubicBezTo>
                <a:cubicBezTo>
                  <a:pt x="24" y="96"/>
                  <a:pt x="23" y="96"/>
                  <a:pt x="23" y="96"/>
                </a:cubicBezTo>
                <a:moveTo>
                  <a:pt x="32" y="61"/>
                </a:moveTo>
                <a:cubicBezTo>
                  <a:pt x="32" y="61"/>
                  <a:pt x="31" y="61"/>
                  <a:pt x="31" y="61"/>
                </a:cubicBezTo>
                <a:cubicBezTo>
                  <a:pt x="31" y="61"/>
                  <a:pt x="32" y="61"/>
                  <a:pt x="32" y="61"/>
                </a:cubicBezTo>
                <a:cubicBezTo>
                  <a:pt x="32" y="61"/>
                  <a:pt x="33" y="60"/>
                  <a:pt x="32" y="61"/>
                </a:cubicBezTo>
                <a:moveTo>
                  <a:pt x="27" y="94"/>
                </a:moveTo>
                <a:cubicBezTo>
                  <a:pt x="27" y="95"/>
                  <a:pt x="28" y="95"/>
                  <a:pt x="28" y="95"/>
                </a:cubicBezTo>
                <a:cubicBezTo>
                  <a:pt x="27" y="94"/>
                  <a:pt x="27" y="94"/>
                  <a:pt x="27" y="94"/>
                </a:cubicBezTo>
                <a:moveTo>
                  <a:pt x="27" y="98"/>
                </a:moveTo>
                <a:cubicBezTo>
                  <a:pt x="28" y="98"/>
                  <a:pt x="29" y="98"/>
                  <a:pt x="30" y="98"/>
                </a:cubicBezTo>
                <a:cubicBezTo>
                  <a:pt x="32" y="97"/>
                  <a:pt x="31" y="95"/>
                  <a:pt x="33" y="95"/>
                </a:cubicBezTo>
                <a:cubicBezTo>
                  <a:pt x="31" y="95"/>
                  <a:pt x="29" y="96"/>
                  <a:pt x="28" y="96"/>
                </a:cubicBezTo>
                <a:cubicBezTo>
                  <a:pt x="30" y="96"/>
                  <a:pt x="27" y="96"/>
                  <a:pt x="27" y="98"/>
                </a:cubicBezTo>
                <a:moveTo>
                  <a:pt x="31" y="98"/>
                </a:moveTo>
                <a:cubicBezTo>
                  <a:pt x="32" y="98"/>
                  <a:pt x="33" y="99"/>
                  <a:pt x="34" y="98"/>
                </a:cubicBezTo>
                <a:cubicBezTo>
                  <a:pt x="33" y="98"/>
                  <a:pt x="32" y="98"/>
                  <a:pt x="31" y="98"/>
                </a:cubicBezTo>
                <a:moveTo>
                  <a:pt x="48" y="50"/>
                </a:moveTo>
                <a:cubicBezTo>
                  <a:pt x="50" y="50"/>
                  <a:pt x="50" y="49"/>
                  <a:pt x="52" y="49"/>
                </a:cubicBezTo>
                <a:cubicBezTo>
                  <a:pt x="51" y="48"/>
                  <a:pt x="48" y="48"/>
                  <a:pt x="48" y="50"/>
                </a:cubicBezTo>
                <a:moveTo>
                  <a:pt x="10" y="11"/>
                </a:moveTo>
                <a:cubicBezTo>
                  <a:pt x="12" y="9"/>
                  <a:pt x="14" y="11"/>
                  <a:pt x="15" y="10"/>
                </a:cubicBezTo>
                <a:cubicBezTo>
                  <a:pt x="15" y="10"/>
                  <a:pt x="15" y="9"/>
                  <a:pt x="14" y="9"/>
                </a:cubicBezTo>
                <a:cubicBezTo>
                  <a:pt x="19" y="7"/>
                  <a:pt x="23" y="10"/>
                  <a:pt x="26" y="12"/>
                </a:cubicBezTo>
                <a:cubicBezTo>
                  <a:pt x="28" y="14"/>
                  <a:pt x="33" y="15"/>
                  <a:pt x="36" y="14"/>
                </a:cubicBezTo>
                <a:cubicBezTo>
                  <a:pt x="38" y="14"/>
                  <a:pt x="39" y="14"/>
                  <a:pt x="41" y="13"/>
                </a:cubicBezTo>
                <a:cubicBezTo>
                  <a:pt x="42" y="12"/>
                  <a:pt x="46" y="13"/>
                  <a:pt x="47" y="14"/>
                </a:cubicBezTo>
                <a:cubicBezTo>
                  <a:pt x="49" y="14"/>
                  <a:pt x="50" y="15"/>
                  <a:pt x="52" y="14"/>
                </a:cubicBezTo>
                <a:cubicBezTo>
                  <a:pt x="54" y="14"/>
                  <a:pt x="54" y="12"/>
                  <a:pt x="56" y="12"/>
                </a:cubicBezTo>
                <a:cubicBezTo>
                  <a:pt x="57" y="12"/>
                  <a:pt x="59" y="12"/>
                  <a:pt x="59" y="11"/>
                </a:cubicBezTo>
                <a:cubicBezTo>
                  <a:pt x="59" y="9"/>
                  <a:pt x="60" y="7"/>
                  <a:pt x="61" y="5"/>
                </a:cubicBezTo>
                <a:cubicBezTo>
                  <a:pt x="63" y="4"/>
                  <a:pt x="66" y="2"/>
                  <a:pt x="69" y="2"/>
                </a:cubicBezTo>
                <a:cubicBezTo>
                  <a:pt x="72" y="2"/>
                  <a:pt x="74" y="2"/>
                  <a:pt x="76" y="1"/>
                </a:cubicBezTo>
                <a:cubicBezTo>
                  <a:pt x="79" y="0"/>
                  <a:pt x="81" y="2"/>
                  <a:pt x="83" y="3"/>
                </a:cubicBezTo>
                <a:cubicBezTo>
                  <a:pt x="85" y="3"/>
                  <a:pt x="88" y="4"/>
                  <a:pt x="90" y="4"/>
                </a:cubicBezTo>
                <a:cubicBezTo>
                  <a:pt x="97" y="6"/>
                  <a:pt x="85" y="9"/>
                  <a:pt x="90" y="11"/>
                </a:cubicBezTo>
                <a:cubicBezTo>
                  <a:pt x="88" y="11"/>
                  <a:pt x="86" y="12"/>
                  <a:pt x="84" y="12"/>
                </a:cubicBezTo>
                <a:cubicBezTo>
                  <a:pt x="85" y="12"/>
                  <a:pt x="89" y="12"/>
                  <a:pt x="87" y="14"/>
                </a:cubicBezTo>
                <a:cubicBezTo>
                  <a:pt x="85" y="15"/>
                  <a:pt x="84" y="16"/>
                  <a:pt x="86" y="18"/>
                </a:cubicBezTo>
                <a:cubicBezTo>
                  <a:pt x="88" y="19"/>
                  <a:pt x="91" y="19"/>
                  <a:pt x="93" y="20"/>
                </a:cubicBezTo>
                <a:cubicBezTo>
                  <a:pt x="95" y="21"/>
                  <a:pt x="97" y="22"/>
                  <a:pt x="98" y="23"/>
                </a:cubicBezTo>
                <a:cubicBezTo>
                  <a:pt x="102" y="25"/>
                  <a:pt x="89" y="29"/>
                  <a:pt x="91" y="32"/>
                </a:cubicBezTo>
                <a:cubicBezTo>
                  <a:pt x="94" y="36"/>
                  <a:pt x="99" y="38"/>
                  <a:pt x="100" y="43"/>
                </a:cubicBezTo>
                <a:cubicBezTo>
                  <a:pt x="99" y="43"/>
                  <a:pt x="98" y="43"/>
                  <a:pt x="97" y="43"/>
                </a:cubicBezTo>
                <a:cubicBezTo>
                  <a:pt x="98" y="44"/>
                  <a:pt x="97" y="45"/>
                  <a:pt x="96" y="46"/>
                </a:cubicBezTo>
                <a:cubicBezTo>
                  <a:pt x="95" y="47"/>
                  <a:pt x="97" y="48"/>
                  <a:pt x="98" y="48"/>
                </a:cubicBezTo>
                <a:cubicBezTo>
                  <a:pt x="95" y="49"/>
                  <a:pt x="95" y="50"/>
                  <a:pt x="96" y="51"/>
                </a:cubicBezTo>
                <a:cubicBezTo>
                  <a:pt x="98" y="52"/>
                  <a:pt x="100" y="51"/>
                  <a:pt x="101" y="53"/>
                </a:cubicBezTo>
                <a:cubicBezTo>
                  <a:pt x="96" y="54"/>
                  <a:pt x="102" y="56"/>
                  <a:pt x="104" y="57"/>
                </a:cubicBezTo>
                <a:cubicBezTo>
                  <a:pt x="107" y="58"/>
                  <a:pt x="101" y="61"/>
                  <a:pt x="99" y="62"/>
                </a:cubicBezTo>
                <a:cubicBezTo>
                  <a:pt x="102" y="63"/>
                  <a:pt x="106" y="64"/>
                  <a:pt x="109" y="66"/>
                </a:cubicBezTo>
                <a:cubicBezTo>
                  <a:pt x="110" y="67"/>
                  <a:pt x="112" y="67"/>
                  <a:pt x="113" y="68"/>
                </a:cubicBezTo>
                <a:cubicBezTo>
                  <a:pt x="114" y="69"/>
                  <a:pt x="114" y="70"/>
                  <a:pt x="113" y="71"/>
                </a:cubicBezTo>
                <a:cubicBezTo>
                  <a:pt x="111" y="74"/>
                  <a:pt x="109" y="75"/>
                  <a:pt x="106" y="76"/>
                </a:cubicBezTo>
                <a:cubicBezTo>
                  <a:pt x="102" y="78"/>
                  <a:pt x="99" y="81"/>
                  <a:pt x="95" y="83"/>
                </a:cubicBezTo>
                <a:cubicBezTo>
                  <a:pt x="92" y="85"/>
                  <a:pt x="88" y="87"/>
                  <a:pt x="85" y="89"/>
                </a:cubicBezTo>
                <a:cubicBezTo>
                  <a:pt x="83" y="89"/>
                  <a:pt x="82" y="90"/>
                  <a:pt x="80" y="91"/>
                </a:cubicBezTo>
                <a:cubicBezTo>
                  <a:pt x="79" y="92"/>
                  <a:pt x="79" y="92"/>
                  <a:pt x="78" y="93"/>
                </a:cubicBezTo>
                <a:cubicBezTo>
                  <a:pt x="77" y="93"/>
                  <a:pt x="76" y="93"/>
                  <a:pt x="75" y="93"/>
                </a:cubicBezTo>
                <a:cubicBezTo>
                  <a:pt x="73" y="93"/>
                  <a:pt x="73" y="92"/>
                  <a:pt x="71" y="92"/>
                </a:cubicBezTo>
                <a:cubicBezTo>
                  <a:pt x="70" y="93"/>
                  <a:pt x="69" y="93"/>
                  <a:pt x="67" y="93"/>
                </a:cubicBezTo>
                <a:cubicBezTo>
                  <a:pt x="67" y="93"/>
                  <a:pt x="66" y="93"/>
                  <a:pt x="66" y="93"/>
                </a:cubicBezTo>
                <a:cubicBezTo>
                  <a:pt x="66" y="93"/>
                  <a:pt x="65" y="94"/>
                  <a:pt x="65" y="94"/>
                </a:cubicBezTo>
                <a:cubicBezTo>
                  <a:pt x="63" y="94"/>
                  <a:pt x="62" y="94"/>
                  <a:pt x="61" y="93"/>
                </a:cubicBezTo>
                <a:cubicBezTo>
                  <a:pt x="62" y="94"/>
                  <a:pt x="61" y="94"/>
                  <a:pt x="60" y="94"/>
                </a:cubicBezTo>
                <a:cubicBezTo>
                  <a:pt x="60" y="95"/>
                  <a:pt x="60" y="95"/>
                  <a:pt x="60" y="95"/>
                </a:cubicBezTo>
                <a:cubicBezTo>
                  <a:pt x="59" y="95"/>
                  <a:pt x="58" y="95"/>
                  <a:pt x="58" y="94"/>
                </a:cubicBezTo>
                <a:cubicBezTo>
                  <a:pt x="57" y="95"/>
                  <a:pt x="54" y="95"/>
                  <a:pt x="52" y="96"/>
                </a:cubicBezTo>
                <a:cubicBezTo>
                  <a:pt x="51" y="96"/>
                  <a:pt x="50" y="96"/>
                  <a:pt x="48" y="97"/>
                </a:cubicBezTo>
                <a:cubicBezTo>
                  <a:pt x="48" y="97"/>
                  <a:pt x="48" y="97"/>
                  <a:pt x="47" y="98"/>
                </a:cubicBezTo>
                <a:cubicBezTo>
                  <a:pt x="45" y="98"/>
                  <a:pt x="45" y="97"/>
                  <a:pt x="43" y="97"/>
                </a:cubicBezTo>
                <a:cubicBezTo>
                  <a:pt x="41" y="98"/>
                  <a:pt x="38" y="99"/>
                  <a:pt x="36" y="98"/>
                </a:cubicBezTo>
                <a:cubicBezTo>
                  <a:pt x="37" y="98"/>
                  <a:pt x="37" y="98"/>
                  <a:pt x="38" y="98"/>
                </a:cubicBezTo>
                <a:cubicBezTo>
                  <a:pt x="36" y="98"/>
                  <a:pt x="34" y="99"/>
                  <a:pt x="32" y="99"/>
                </a:cubicBezTo>
                <a:cubicBezTo>
                  <a:pt x="33" y="99"/>
                  <a:pt x="34" y="99"/>
                  <a:pt x="34" y="98"/>
                </a:cubicBezTo>
                <a:cubicBezTo>
                  <a:pt x="35" y="97"/>
                  <a:pt x="32" y="98"/>
                  <a:pt x="35" y="97"/>
                </a:cubicBezTo>
                <a:cubicBezTo>
                  <a:pt x="34" y="97"/>
                  <a:pt x="33" y="97"/>
                  <a:pt x="33" y="96"/>
                </a:cubicBezTo>
                <a:cubicBezTo>
                  <a:pt x="31" y="96"/>
                  <a:pt x="33" y="95"/>
                  <a:pt x="34" y="94"/>
                </a:cubicBezTo>
                <a:cubicBezTo>
                  <a:pt x="33" y="94"/>
                  <a:pt x="26" y="96"/>
                  <a:pt x="29" y="94"/>
                </a:cubicBezTo>
                <a:cubicBezTo>
                  <a:pt x="27" y="94"/>
                  <a:pt x="24" y="94"/>
                  <a:pt x="23" y="93"/>
                </a:cubicBezTo>
                <a:cubicBezTo>
                  <a:pt x="22" y="92"/>
                  <a:pt x="20" y="91"/>
                  <a:pt x="20" y="93"/>
                </a:cubicBezTo>
                <a:cubicBezTo>
                  <a:pt x="20" y="92"/>
                  <a:pt x="18" y="92"/>
                  <a:pt x="18" y="91"/>
                </a:cubicBezTo>
                <a:cubicBezTo>
                  <a:pt x="19" y="90"/>
                  <a:pt x="18" y="88"/>
                  <a:pt x="17" y="87"/>
                </a:cubicBezTo>
                <a:cubicBezTo>
                  <a:pt x="21" y="87"/>
                  <a:pt x="17" y="81"/>
                  <a:pt x="21" y="83"/>
                </a:cubicBezTo>
                <a:cubicBezTo>
                  <a:pt x="19" y="82"/>
                  <a:pt x="17" y="79"/>
                  <a:pt x="17" y="78"/>
                </a:cubicBezTo>
                <a:cubicBezTo>
                  <a:pt x="17" y="77"/>
                  <a:pt x="18" y="76"/>
                  <a:pt x="17" y="75"/>
                </a:cubicBezTo>
                <a:cubicBezTo>
                  <a:pt x="16" y="74"/>
                  <a:pt x="16" y="72"/>
                  <a:pt x="15" y="72"/>
                </a:cubicBezTo>
                <a:cubicBezTo>
                  <a:pt x="16" y="71"/>
                  <a:pt x="18" y="68"/>
                  <a:pt x="20" y="68"/>
                </a:cubicBezTo>
                <a:cubicBezTo>
                  <a:pt x="19" y="68"/>
                  <a:pt x="19" y="67"/>
                  <a:pt x="19" y="66"/>
                </a:cubicBezTo>
                <a:cubicBezTo>
                  <a:pt x="21" y="67"/>
                  <a:pt x="25" y="66"/>
                  <a:pt x="27" y="66"/>
                </a:cubicBezTo>
                <a:cubicBezTo>
                  <a:pt x="27" y="65"/>
                  <a:pt x="25" y="63"/>
                  <a:pt x="27" y="64"/>
                </a:cubicBezTo>
                <a:cubicBezTo>
                  <a:pt x="26" y="64"/>
                  <a:pt x="26" y="64"/>
                  <a:pt x="26" y="64"/>
                </a:cubicBezTo>
                <a:cubicBezTo>
                  <a:pt x="28" y="65"/>
                  <a:pt x="29" y="62"/>
                  <a:pt x="32" y="63"/>
                </a:cubicBezTo>
                <a:cubicBezTo>
                  <a:pt x="31" y="61"/>
                  <a:pt x="35" y="60"/>
                  <a:pt x="37" y="60"/>
                </a:cubicBezTo>
                <a:cubicBezTo>
                  <a:pt x="37" y="59"/>
                  <a:pt x="37" y="59"/>
                  <a:pt x="37" y="59"/>
                </a:cubicBezTo>
                <a:cubicBezTo>
                  <a:pt x="38" y="59"/>
                  <a:pt x="39" y="58"/>
                  <a:pt x="40" y="57"/>
                </a:cubicBezTo>
                <a:cubicBezTo>
                  <a:pt x="42" y="56"/>
                  <a:pt x="44" y="55"/>
                  <a:pt x="46" y="54"/>
                </a:cubicBezTo>
                <a:cubicBezTo>
                  <a:pt x="47" y="53"/>
                  <a:pt x="48" y="52"/>
                  <a:pt x="49" y="51"/>
                </a:cubicBezTo>
                <a:cubicBezTo>
                  <a:pt x="51" y="50"/>
                  <a:pt x="53" y="51"/>
                  <a:pt x="55" y="51"/>
                </a:cubicBezTo>
                <a:cubicBezTo>
                  <a:pt x="54" y="50"/>
                  <a:pt x="54" y="50"/>
                  <a:pt x="54" y="50"/>
                </a:cubicBezTo>
                <a:cubicBezTo>
                  <a:pt x="55" y="50"/>
                  <a:pt x="56" y="50"/>
                  <a:pt x="56" y="50"/>
                </a:cubicBezTo>
                <a:cubicBezTo>
                  <a:pt x="56" y="49"/>
                  <a:pt x="54" y="48"/>
                  <a:pt x="54" y="48"/>
                </a:cubicBezTo>
                <a:cubicBezTo>
                  <a:pt x="55" y="47"/>
                  <a:pt x="56" y="46"/>
                  <a:pt x="55" y="45"/>
                </a:cubicBezTo>
                <a:cubicBezTo>
                  <a:pt x="53" y="44"/>
                  <a:pt x="48" y="44"/>
                  <a:pt x="48" y="42"/>
                </a:cubicBezTo>
                <a:cubicBezTo>
                  <a:pt x="46" y="43"/>
                  <a:pt x="44" y="42"/>
                  <a:pt x="43" y="41"/>
                </a:cubicBezTo>
                <a:cubicBezTo>
                  <a:pt x="42" y="39"/>
                  <a:pt x="41" y="39"/>
                  <a:pt x="40" y="37"/>
                </a:cubicBezTo>
                <a:cubicBezTo>
                  <a:pt x="37" y="36"/>
                  <a:pt x="44" y="33"/>
                  <a:pt x="41" y="30"/>
                </a:cubicBezTo>
                <a:cubicBezTo>
                  <a:pt x="40" y="30"/>
                  <a:pt x="38" y="29"/>
                  <a:pt x="39" y="28"/>
                </a:cubicBezTo>
                <a:cubicBezTo>
                  <a:pt x="39" y="27"/>
                  <a:pt x="41" y="26"/>
                  <a:pt x="40" y="26"/>
                </a:cubicBezTo>
                <a:cubicBezTo>
                  <a:pt x="38" y="25"/>
                  <a:pt x="37" y="26"/>
                  <a:pt x="37" y="24"/>
                </a:cubicBezTo>
                <a:cubicBezTo>
                  <a:pt x="37" y="23"/>
                  <a:pt x="38" y="23"/>
                  <a:pt x="37" y="22"/>
                </a:cubicBezTo>
                <a:cubicBezTo>
                  <a:pt x="37" y="21"/>
                  <a:pt x="39" y="22"/>
                  <a:pt x="39" y="21"/>
                </a:cubicBezTo>
                <a:cubicBezTo>
                  <a:pt x="39" y="20"/>
                  <a:pt x="36" y="19"/>
                  <a:pt x="35" y="19"/>
                </a:cubicBezTo>
                <a:cubicBezTo>
                  <a:pt x="34" y="19"/>
                  <a:pt x="34" y="18"/>
                  <a:pt x="32" y="17"/>
                </a:cubicBezTo>
                <a:cubicBezTo>
                  <a:pt x="31" y="17"/>
                  <a:pt x="30" y="17"/>
                  <a:pt x="28" y="16"/>
                </a:cubicBezTo>
                <a:cubicBezTo>
                  <a:pt x="26" y="16"/>
                  <a:pt x="23" y="15"/>
                  <a:pt x="21" y="14"/>
                </a:cubicBezTo>
                <a:cubicBezTo>
                  <a:pt x="18" y="13"/>
                  <a:pt x="14" y="11"/>
                  <a:pt x="10" y="11"/>
                </a:cubicBezTo>
                <a:moveTo>
                  <a:pt x="26" y="95"/>
                </a:moveTo>
                <a:cubicBezTo>
                  <a:pt x="25" y="95"/>
                  <a:pt x="25" y="95"/>
                  <a:pt x="24" y="95"/>
                </a:cubicBezTo>
                <a:cubicBezTo>
                  <a:pt x="25" y="94"/>
                  <a:pt x="26" y="94"/>
                  <a:pt x="27" y="95"/>
                </a:cubicBezTo>
                <a:cubicBezTo>
                  <a:pt x="26" y="95"/>
                  <a:pt x="26" y="95"/>
                  <a:pt x="26" y="95"/>
                </a:cubicBezTo>
                <a:moveTo>
                  <a:pt x="27" y="94"/>
                </a:moveTo>
                <a:cubicBezTo>
                  <a:pt x="28" y="94"/>
                  <a:pt x="28" y="94"/>
                  <a:pt x="28" y="94"/>
                </a:cubicBezTo>
                <a:cubicBezTo>
                  <a:pt x="27" y="94"/>
                  <a:pt x="27" y="94"/>
                  <a:pt x="27" y="9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94" name="Freeform 441">
            <a:extLst>
              <a:ext uri="{FF2B5EF4-FFF2-40B4-BE49-F238E27FC236}">
                <a16:creationId xmlns:a16="http://schemas.microsoft.com/office/drawing/2014/main" id="{2346FFE4-D08E-A64F-B111-C5B8C440270D}"/>
              </a:ext>
            </a:extLst>
          </p:cNvPr>
          <p:cNvSpPr>
            <a:spLocks/>
          </p:cNvSpPr>
          <p:nvPr/>
        </p:nvSpPr>
        <p:spPr bwMode="auto">
          <a:xfrm>
            <a:off x="6787262" y="3280805"/>
            <a:ext cx="196848" cy="194996"/>
          </a:xfrm>
          <a:custGeom>
            <a:avLst/>
            <a:gdLst>
              <a:gd name="T0" fmla="*/ 0 w 65"/>
              <a:gd name="T1" fmla="*/ 41 h 51"/>
              <a:gd name="T2" fmla="*/ 5 w 65"/>
              <a:gd name="T3" fmla="*/ 38 h 51"/>
              <a:gd name="T4" fmla="*/ 8 w 65"/>
              <a:gd name="T5" fmla="*/ 35 h 51"/>
              <a:gd name="T6" fmla="*/ 10 w 65"/>
              <a:gd name="T7" fmla="*/ 32 h 51"/>
              <a:gd name="T8" fmla="*/ 8 w 65"/>
              <a:gd name="T9" fmla="*/ 29 h 51"/>
              <a:gd name="T10" fmla="*/ 7 w 65"/>
              <a:gd name="T11" fmla="*/ 27 h 51"/>
              <a:gd name="T12" fmla="*/ 3 w 65"/>
              <a:gd name="T13" fmla="*/ 25 h 51"/>
              <a:gd name="T14" fmla="*/ 3 w 65"/>
              <a:gd name="T15" fmla="*/ 20 h 51"/>
              <a:gd name="T16" fmla="*/ 2 w 65"/>
              <a:gd name="T17" fmla="*/ 16 h 51"/>
              <a:gd name="T18" fmla="*/ 5 w 65"/>
              <a:gd name="T19" fmla="*/ 16 h 51"/>
              <a:gd name="T20" fmla="*/ 7 w 65"/>
              <a:gd name="T21" fmla="*/ 15 h 51"/>
              <a:gd name="T22" fmla="*/ 8 w 65"/>
              <a:gd name="T23" fmla="*/ 12 h 51"/>
              <a:gd name="T24" fmla="*/ 11 w 65"/>
              <a:gd name="T25" fmla="*/ 12 h 51"/>
              <a:gd name="T26" fmla="*/ 10 w 65"/>
              <a:gd name="T27" fmla="*/ 9 h 51"/>
              <a:gd name="T28" fmla="*/ 11 w 65"/>
              <a:gd name="T29" fmla="*/ 7 h 51"/>
              <a:gd name="T30" fmla="*/ 13 w 65"/>
              <a:gd name="T31" fmla="*/ 7 h 51"/>
              <a:gd name="T32" fmla="*/ 16 w 65"/>
              <a:gd name="T33" fmla="*/ 8 h 51"/>
              <a:gd name="T34" fmla="*/ 21 w 65"/>
              <a:gd name="T35" fmla="*/ 7 h 51"/>
              <a:gd name="T36" fmla="*/ 27 w 65"/>
              <a:gd name="T37" fmla="*/ 6 h 51"/>
              <a:gd name="T38" fmla="*/ 30 w 65"/>
              <a:gd name="T39" fmla="*/ 7 h 51"/>
              <a:gd name="T40" fmla="*/ 36 w 65"/>
              <a:gd name="T41" fmla="*/ 8 h 51"/>
              <a:gd name="T42" fmla="*/ 48 w 65"/>
              <a:gd name="T43" fmla="*/ 4 h 51"/>
              <a:gd name="T44" fmla="*/ 59 w 65"/>
              <a:gd name="T45" fmla="*/ 4 h 51"/>
              <a:gd name="T46" fmla="*/ 64 w 65"/>
              <a:gd name="T47" fmla="*/ 4 h 51"/>
              <a:gd name="T48" fmla="*/ 60 w 65"/>
              <a:gd name="T49" fmla="*/ 8 h 51"/>
              <a:gd name="T50" fmla="*/ 56 w 65"/>
              <a:gd name="T51" fmla="*/ 9 h 51"/>
              <a:gd name="T52" fmla="*/ 55 w 65"/>
              <a:gd name="T53" fmla="*/ 17 h 51"/>
              <a:gd name="T54" fmla="*/ 54 w 65"/>
              <a:gd name="T55" fmla="*/ 21 h 51"/>
              <a:gd name="T56" fmla="*/ 53 w 65"/>
              <a:gd name="T57" fmla="*/ 27 h 51"/>
              <a:gd name="T58" fmla="*/ 19 w 65"/>
              <a:gd name="T59" fmla="*/ 46 h 51"/>
              <a:gd name="T60" fmla="*/ 8 w 65"/>
              <a:gd name="T61" fmla="*/ 49 h 51"/>
              <a:gd name="T62" fmla="*/ 4 w 65"/>
              <a:gd name="T63" fmla="*/ 47 h 51"/>
              <a:gd name="T64" fmla="*/ 1 w 65"/>
              <a:gd name="T65" fmla="*/ 46 h 51"/>
              <a:gd name="T66" fmla="*/ 0 w 65"/>
              <a:gd name="T67"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1">
                <a:moveTo>
                  <a:pt x="0" y="41"/>
                </a:moveTo>
                <a:cubicBezTo>
                  <a:pt x="2" y="40"/>
                  <a:pt x="3" y="38"/>
                  <a:pt x="5" y="38"/>
                </a:cubicBezTo>
                <a:cubicBezTo>
                  <a:pt x="3" y="36"/>
                  <a:pt x="6" y="35"/>
                  <a:pt x="8" y="35"/>
                </a:cubicBezTo>
                <a:cubicBezTo>
                  <a:pt x="6" y="34"/>
                  <a:pt x="9" y="34"/>
                  <a:pt x="10" y="32"/>
                </a:cubicBezTo>
                <a:cubicBezTo>
                  <a:pt x="10" y="31"/>
                  <a:pt x="9" y="29"/>
                  <a:pt x="8" y="29"/>
                </a:cubicBezTo>
                <a:cubicBezTo>
                  <a:pt x="7" y="29"/>
                  <a:pt x="8" y="27"/>
                  <a:pt x="7" y="27"/>
                </a:cubicBezTo>
                <a:cubicBezTo>
                  <a:pt x="4" y="29"/>
                  <a:pt x="3" y="26"/>
                  <a:pt x="3" y="25"/>
                </a:cubicBezTo>
                <a:cubicBezTo>
                  <a:pt x="3" y="23"/>
                  <a:pt x="4" y="21"/>
                  <a:pt x="3" y="20"/>
                </a:cubicBezTo>
                <a:cubicBezTo>
                  <a:pt x="2" y="19"/>
                  <a:pt x="2" y="17"/>
                  <a:pt x="2" y="16"/>
                </a:cubicBezTo>
                <a:cubicBezTo>
                  <a:pt x="2" y="15"/>
                  <a:pt x="5" y="16"/>
                  <a:pt x="5" y="16"/>
                </a:cubicBezTo>
                <a:cubicBezTo>
                  <a:pt x="5" y="16"/>
                  <a:pt x="7" y="15"/>
                  <a:pt x="7" y="15"/>
                </a:cubicBezTo>
                <a:cubicBezTo>
                  <a:pt x="8" y="14"/>
                  <a:pt x="7" y="13"/>
                  <a:pt x="8" y="12"/>
                </a:cubicBezTo>
                <a:cubicBezTo>
                  <a:pt x="9" y="12"/>
                  <a:pt x="10" y="12"/>
                  <a:pt x="11" y="12"/>
                </a:cubicBezTo>
                <a:cubicBezTo>
                  <a:pt x="10" y="11"/>
                  <a:pt x="9" y="10"/>
                  <a:pt x="10" y="9"/>
                </a:cubicBezTo>
                <a:cubicBezTo>
                  <a:pt x="10" y="8"/>
                  <a:pt x="10" y="7"/>
                  <a:pt x="11" y="7"/>
                </a:cubicBezTo>
                <a:cubicBezTo>
                  <a:pt x="11" y="6"/>
                  <a:pt x="12" y="7"/>
                  <a:pt x="13" y="7"/>
                </a:cubicBezTo>
                <a:cubicBezTo>
                  <a:pt x="14" y="8"/>
                  <a:pt x="14" y="8"/>
                  <a:pt x="16" y="8"/>
                </a:cubicBezTo>
                <a:cubicBezTo>
                  <a:pt x="18" y="8"/>
                  <a:pt x="19" y="8"/>
                  <a:pt x="21" y="7"/>
                </a:cubicBezTo>
                <a:cubicBezTo>
                  <a:pt x="22" y="6"/>
                  <a:pt x="25" y="6"/>
                  <a:pt x="27" y="6"/>
                </a:cubicBezTo>
                <a:cubicBezTo>
                  <a:pt x="28" y="6"/>
                  <a:pt x="29" y="7"/>
                  <a:pt x="30" y="7"/>
                </a:cubicBezTo>
                <a:cubicBezTo>
                  <a:pt x="32" y="8"/>
                  <a:pt x="34" y="8"/>
                  <a:pt x="36" y="8"/>
                </a:cubicBezTo>
                <a:cubicBezTo>
                  <a:pt x="40" y="7"/>
                  <a:pt x="44" y="6"/>
                  <a:pt x="48" y="4"/>
                </a:cubicBezTo>
                <a:cubicBezTo>
                  <a:pt x="51" y="3"/>
                  <a:pt x="55" y="5"/>
                  <a:pt x="59" y="4"/>
                </a:cubicBezTo>
                <a:cubicBezTo>
                  <a:pt x="62" y="3"/>
                  <a:pt x="65" y="0"/>
                  <a:pt x="64" y="4"/>
                </a:cubicBezTo>
                <a:cubicBezTo>
                  <a:pt x="64" y="5"/>
                  <a:pt x="61" y="7"/>
                  <a:pt x="60" y="8"/>
                </a:cubicBezTo>
                <a:cubicBezTo>
                  <a:pt x="59" y="9"/>
                  <a:pt x="57" y="9"/>
                  <a:pt x="56" y="9"/>
                </a:cubicBezTo>
                <a:cubicBezTo>
                  <a:pt x="52" y="11"/>
                  <a:pt x="55" y="15"/>
                  <a:pt x="55" y="17"/>
                </a:cubicBezTo>
                <a:cubicBezTo>
                  <a:pt x="55" y="18"/>
                  <a:pt x="54" y="19"/>
                  <a:pt x="54" y="21"/>
                </a:cubicBezTo>
                <a:cubicBezTo>
                  <a:pt x="53" y="22"/>
                  <a:pt x="53" y="26"/>
                  <a:pt x="53" y="27"/>
                </a:cubicBezTo>
                <a:cubicBezTo>
                  <a:pt x="52" y="31"/>
                  <a:pt x="23" y="43"/>
                  <a:pt x="19" y="46"/>
                </a:cubicBezTo>
                <a:cubicBezTo>
                  <a:pt x="16" y="47"/>
                  <a:pt x="11" y="51"/>
                  <a:pt x="8" y="49"/>
                </a:cubicBezTo>
                <a:cubicBezTo>
                  <a:pt x="7" y="48"/>
                  <a:pt x="5" y="48"/>
                  <a:pt x="4" y="47"/>
                </a:cubicBezTo>
                <a:cubicBezTo>
                  <a:pt x="3" y="45"/>
                  <a:pt x="2" y="47"/>
                  <a:pt x="1" y="46"/>
                </a:cubicBezTo>
                <a:cubicBezTo>
                  <a:pt x="0" y="46"/>
                  <a:pt x="2" y="41"/>
                  <a:pt x="0" y="41"/>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5" name="Freeform 443">
            <a:extLst>
              <a:ext uri="{FF2B5EF4-FFF2-40B4-BE49-F238E27FC236}">
                <a16:creationId xmlns:a16="http://schemas.microsoft.com/office/drawing/2014/main" id="{B7B84A22-BA56-FD4F-BAB2-C671E7B8A5AE}"/>
              </a:ext>
            </a:extLst>
          </p:cNvPr>
          <p:cNvSpPr>
            <a:spLocks/>
          </p:cNvSpPr>
          <p:nvPr/>
        </p:nvSpPr>
        <p:spPr bwMode="auto">
          <a:xfrm>
            <a:off x="7750027" y="3069938"/>
            <a:ext cx="316746" cy="149647"/>
          </a:xfrm>
          <a:custGeom>
            <a:avLst/>
            <a:gdLst>
              <a:gd name="T0" fmla="*/ 9 w 105"/>
              <a:gd name="T1" fmla="*/ 29 h 39"/>
              <a:gd name="T2" fmla="*/ 15 w 105"/>
              <a:gd name="T3" fmla="*/ 29 h 39"/>
              <a:gd name="T4" fmla="*/ 22 w 105"/>
              <a:gd name="T5" fmla="*/ 29 h 39"/>
              <a:gd name="T6" fmla="*/ 27 w 105"/>
              <a:gd name="T7" fmla="*/ 29 h 39"/>
              <a:gd name="T8" fmla="*/ 30 w 105"/>
              <a:gd name="T9" fmla="*/ 25 h 39"/>
              <a:gd name="T10" fmla="*/ 37 w 105"/>
              <a:gd name="T11" fmla="*/ 23 h 39"/>
              <a:gd name="T12" fmla="*/ 28 w 105"/>
              <a:gd name="T13" fmla="*/ 21 h 39"/>
              <a:gd name="T14" fmla="*/ 23 w 105"/>
              <a:gd name="T15" fmla="*/ 16 h 39"/>
              <a:gd name="T16" fmla="*/ 21 w 105"/>
              <a:gd name="T17" fmla="*/ 19 h 39"/>
              <a:gd name="T18" fmla="*/ 15 w 105"/>
              <a:gd name="T19" fmla="*/ 18 h 39"/>
              <a:gd name="T20" fmla="*/ 9 w 105"/>
              <a:gd name="T21" fmla="*/ 16 h 39"/>
              <a:gd name="T22" fmla="*/ 18 w 105"/>
              <a:gd name="T23" fmla="*/ 7 h 39"/>
              <a:gd name="T24" fmla="*/ 23 w 105"/>
              <a:gd name="T25" fmla="*/ 4 h 39"/>
              <a:gd name="T26" fmla="*/ 34 w 105"/>
              <a:gd name="T27" fmla="*/ 6 h 39"/>
              <a:gd name="T28" fmla="*/ 41 w 105"/>
              <a:gd name="T29" fmla="*/ 7 h 39"/>
              <a:gd name="T30" fmla="*/ 47 w 105"/>
              <a:gd name="T31" fmla="*/ 0 h 39"/>
              <a:gd name="T32" fmla="*/ 61 w 105"/>
              <a:gd name="T33" fmla="*/ 4 h 39"/>
              <a:gd name="T34" fmla="*/ 69 w 105"/>
              <a:gd name="T35" fmla="*/ 3 h 39"/>
              <a:gd name="T36" fmla="*/ 78 w 105"/>
              <a:gd name="T37" fmla="*/ 3 h 39"/>
              <a:gd name="T38" fmla="*/ 87 w 105"/>
              <a:gd name="T39" fmla="*/ 3 h 39"/>
              <a:gd name="T40" fmla="*/ 98 w 105"/>
              <a:gd name="T41" fmla="*/ 7 h 39"/>
              <a:gd name="T42" fmla="*/ 105 w 105"/>
              <a:gd name="T43" fmla="*/ 11 h 39"/>
              <a:gd name="T44" fmla="*/ 89 w 105"/>
              <a:gd name="T45" fmla="*/ 17 h 39"/>
              <a:gd name="T46" fmla="*/ 83 w 105"/>
              <a:gd name="T47" fmla="*/ 21 h 39"/>
              <a:gd name="T48" fmla="*/ 75 w 105"/>
              <a:gd name="T49" fmla="*/ 21 h 39"/>
              <a:gd name="T50" fmla="*/ 64 w 105"/>
              <a:gd name="T51" fmla="*/ 28 h 39"/>
              <a:gd name="T52" fmla="*/ 58 w 105"/>
              <a:gd name="T53" fmla="*/ 26 h 39"/>
              <a:gd name="T54" fmla="*/ 53 w 105"/>
              <a:gd name="T55" fmla="*/ 28 h 39"/>
              <a:gd name="T56" fmla="*/ 45 w 105"/>
              <a:gd name="T57" fmla="*/ 31 h 39"/>
              <a:gd name="T58" fmla="*/ 40 w 105"/>
              <a:gd name="T59" fmla="*/ 36 h 39"/>
              <a:gd name="T60" fmla="*/ 29 w 105"/>
              <a:gd name="T61" fmla="*/ 39 h 39"/>
              <a:gd name="T62" fmla="*/ 24 w 105"/>
              <a:gd name="T63" fmla="*/ 38 h 39"/>
              <a:gd name="T64" fmla="*/ 22 w 105"/>
              <a:gd name="T65" fmla="*/ 36 h 39"/>
              <a:gd name="T66" fmla="*/ 16 w 105"/>
              <a:gd name="T67" fmla="*/ 37 h 39"/>
              <a:gd name="T68" fmla="*/ 9 w 105"/>
              <a:gd name="T69" fmla="*/ 35 h 39"/>
              <a:gd name="T70" fmla="*/ 5 w 105"/>
              <a:gd name="T71" fmla="*/ 35 h 39"/>
              <a:gd name="T72" fmla="*/ 2 w 105"/>
              <a:gd name="T7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39">
                <a:moveTo>
                  <a:pt x="3" y="30"/>
                </a:moveTo>
                <a:cubicBezTo>
                  <a:pt x="5" y="29"/>
                  <a:pt x="7" y="29"/>
                  <a:pt x="9" y="29"/>
                </a:cubicBezTo>
                <a:cubicBezTo>
                  <a:pt x="10" y="30"/>
                  <a:pt x="13" y="31"/>
                  <a:pt x="12" y="32"/>
                </a:cubicBezTo>
                <a:cubicBezTo>
                  <a:pt x="13" y="31"/>
                  <a:pt x="14" y="30"/>
                  <a:pt x="15" y="29"/>
                </a:cubicBezTo>
                <a:cubicBezTo>
                  <a:pt x="17" y="29"/>
                  <a:pt x="19" y="27"/>
                  <a:pt x="21" y="28"/>
                </a:cubicBezTo>
                <a:cubicBezTo>
                  <a:pt x="21" y="28"/>
                  <a:pt x="22" y="29"/>
                  <a:pt x="22" y="29"/>
                </a:cubicBezTo>
                <a:cubicBezTo>
                  <a:pt x="23" y="29"/>
                  <a:pt x="23" y="28"/>
                  <a:pt x="24" y="29"/>
                </a:cubicBezTo>
                <a:cubicBezTo>
                  <a:pt x="24" y="30"/>
                  <a:pt x="26" y="29"/>
                  <a:pt x="27" y="29"/>
                </a:cubicBezTo>
                <a:cubicBezTo>
                  <a:pt x="24" y="27"/>
                  <a:pt x="30" y="27"/>
                  <a:pt x="30" y="27"/>
                </a:cubicBezTo>
                <a:cubicBezTo>
                  <a:pt x="30" y="26"/>
                  <a:pt x="30" y="26"/>
                  <a:pt x="30" y="25"/>
                </a:cubicBezTo>
                <a:cubicBezTo>
                  <a:pt x="32" y="26"/>
                  <a:pt x="33" y="26"/>
                  <a:pt x="34" y="24"/>
                </a:cubicBezTo>
                <a:cubicBezTo>
                  <a:pt x="35" y="24"/>
                  <a:pt x="38" y="23"/>
                  <a:pt x="37" y="23"/>
                </a:cubicBezTo>
                <a:cubicBezTo>
                  <a:pt x="36" y="23"/>
                  <a:pt x="35" y="22"/>
                  <a:pt x="34" y="22"/>
                </a:cubicBezTo>
                <a:cubicBezTo>
                  <a:pt x="32" y="23"/>
                  <a:pt x="31" y="20"/>
                  <a:pt x="28" y="21"/>
                </a:cubicBezTo>
                <a:cubicBezTo>
                  <a:pt x="29" y="19"/>
                  <a:pt x="27" y="20"/>
                  <a:pt x="26" y="19"/>
                </a:cubicBezTo>
                <a:cubicBezTo>
                  <a:pt x="25" y="18"/>
                  <a:pt x="24" y="17"/>
                  <a:pt x="23" y="16"/>
                </a:cubicBezTo>
                <a:cubicBezTo>
                  <a:pt x="23" y="17"/>
                  <a:pt x="23" y="17"/>
                  <a:pt x="23" y="18"/>
                </a:cubicBezTo>
                <a:cubicBezTo>
                  <a:pt x="22" y="19"/>
                  <a:pt x="22" y="19"/>
                  <a:pt x="21" y="19"/>
                </a:cubicBezTo>
                <a:cubicBezTo>
                  <a:pt x="21" y="19"/>
                  <a:pt x="21" y="20"/>
                  <a:pt x="21" y="20"/>
                </a:cubicBezTo>
                <a:cubicBezTo>
                  <a:pt x="19" y="19"/>
                  <a:pt x="15" y="20"/>
                  <a:pt x="15" y="18"/>
                </a:cubicBezTo>
                <a:cubicBezTo>
                  <a:pt x="15" y="17"/>
                  <a:pt x="14" y="17"/>
                  <a:pt x="13" y="17"/>
                </a:cubicBezTo>
                <a:cubicBezTo>
                  <a:pt x="11" y="17"/>
                  <a:pt x="10" y="16"/>
                  <a:pt x="9" y="16"/>
                </a:cubicBezTo>
                <a:cubicBezTo>
                  <a:pt x="11" y="14"/>
                  <a:pt x="17" y="11"/>
                  <a:pt x="20" y="10"/>
                </a:cubicBezTo>
                <a:cubicBezTo>
                  <a:pt x="17" y="8"/>
                  <a:pt x="15" y="10"/>
                  <a:pt x="18" y="7"/>
                </a:cubicBezTo>
                <a:cubicBezTo>
                  <a:pt x="18" y="6"/>
                  <a:pt x="18" y="5"/>
                  <a:pt x="19" y="5"/>
                </a:cubicBezTo>
                <a:cubicBezTo>
                  <a:pt x="21" y="4"/>
                  <a:pt x="22" y="5"/>
                  <a:pt x="23" y="4"/>
                </a:cubicBezTo>
                <a:cubicBezTo>
                  <a:pt x="26" y="3"/>
                  <a:pt x="31" y="4"/>
                  <a:pt x="32" y="5"/>
                </a:cubicBezTo>
                <a:cubicBezTo>
                  <a:pt x="33" y="5"/>
                  <a:pt x="34" y="5"/>
                  <a:pt x="34" y="6"/>
                </a:cubicBezTo>
                <a:cubicBezTo>
                  <a:pt x="35" y="7"/>
                  <a:pt x="36" y="6"/>
                  <a:pt x="37" y="6"/>
                </a:cubicBezTo>
                <a:cubicBezTo>
                  <a:pt x="39" y="6"/>
                  <a:pt x="39" y="8"/>
                  <a:pt x="41" y="7"/>
                </a:cubicBezTo>
                <a:cubicBezTo>
                  <a:pt x="40" y="6"/>
                  <a:pt x="40" y="2"/>
                  <a:pt x="43" y="1"/>
                </a:cubicBezTo>
                <a:cubicBezTo>
                  <a:pt x="43" y="1"/>
                  <a:pt x="48" y="0"/>
                  <a:pt x="47" y="0"/>
                </a:cubicBezTo>
                <a:cubicBezTo>
                  <a:pt x="50" y="0"/>
                  <a:pt x="52" y="2"/>
                  <a:pt x="55" y="3"/>
                </a:cubicBezTo>
                <a:cubicBezTo>
                  <a:pt x="56" y="3"/>
                  <a:pt x="60" y="4"/>
                  <a:pt x="61" y="4"/>
                </a:cubicBezTo>
                <a:cubicBezTo>
                  <a:pt x="63" y="4"/>
                  <a:pt x="62" y="3"/>
                  <a:pt x="63" y="3"/>
                </a:cubicBezTo>
                <a:cubicBezTo>
                  <a:pt x="65" y="3"/>
                  <a:pt x="67" y="3"/>
                  <a:pt x="69" y="3"/>
                </a:cubicBezTo>
                <a:cubicBezTo>
                  <a:pt x="71" y="3"/>
                  <a:pt x="72" y="2"/>
                  <a:pt x="74" y="2"/>
                </a:cubicBezTo>
                <a:cubicBezTo>
                  <a:pt x="75" y="2"/>
                  <a:pt x="76" y="3"/>
                  <a:pt x="78" y="3"/>
                </a:cubicBezTo>
                <a:cubicBezTo>
                  <a:pt x="79" y="2"/>
                  <a:pt x="81" y="3"/>
                  <a:pt x="82" y="3"/>
                </a:cubicBezTo>
                <a:cubicBezTo>
                  <a:pt x="84" y="3"/>
                  <a:pt x="86" y="3"/>
                  <a:pt x="87" y="3"/>
                </a:cubicBezTo>
                <a:cubicBezTo>
                  <a:pt x="90" y="3"/>
                  <a:pt x="94" y="4"/>
                  <a:pt x="96" y="6"/>
                </a:cubicBezTo>
                <a:cubicBezTo>
                  <a:pt x="97" y="6"/>
                  <a:pt x="97" y="7"/>
                  <a:pt x="98" y="7"/>
                </a:cubicBezTo>
                <a:cubicBezTo>
                  <a:pt x="100" y="7"/>
                  <a:pt x="101" y="7"/>
                  <a:pt x="101" y="8"/>
                </a:cubicBezTo>
                <a:cubicBezTo>
                  <a:pt x="103" y="8"/>
                  <a:pt x="104" y="9"/>
                  <a:pt x="105" y="11"/>
                </a:cubicBezTo>
                <a:cubicBezTo>
                  <a:pt x="105" y="11"/>
                  <a:pt x="100" y="12"/>
                  <a:pt x="99" y="13"/>
                </a:cubicBezTo>
                <a:cubicBezTo>
                  <a:pt x="96" y="14"/>
                  <a:pt x="92" y="15"/>
                  <a:pt x="89" y="17"/>
                </a:cubicBezTo>
                <a:cubicBezTo>
                  <a:pt x="88" y="17"/>
                  <a:pt x="87" y="18"/>
                  <a:pt x="86" y="19"/>
                </a:cubicBezTo>
                <a:cubicBezTo>
                  <a:pt x="86" y="20"/>
                  <a:pt x="85" y="21"/>
                  <a:pt x="83" y="21"/>
                </a:cubicBezTo>
                <a:cubicBezTo>
                  <a:pt x="82" y="21"/>
                  <a:pt x="80" y="21"/>
                  <a:pt x="79" y="21"/>
                </a:cubicBezTo>
                <a:cubicBezTo>
                  <a:pt x="78" y="21"/>
                  <a:pt x="76" y="21"/>
                  <a:pt x="75" y="21"/>
                </a:cubicBezTo>
                <a:cubicBezTo>
                  <a:pt x="72" y="21"/>
                  <a:pt x="71" y="23"/>
                  <a:pt x="70" y="25"/>
                </a:cubicBezTo>
                <a:cubicBezTo>
                  <a:pt x="69" y="28"/>
                  <a:pt x="67" y="27"/>
                  <a:pt x="64" y="28"/>
                </a:cubicBezTo>
                <a:cubicBezTo>
                  <a:pt x="60" y="29"/>
                  <a:pt x="62" y="26"/>
                  <a:pt x="61" y="25"/>
                </a:cubicBezTo>
                <a:cubicBezTo>
                  <a:pt x="60" y="25"/>
                  <a:pt x="58" y="26"/>
                  <a:pt x="58" y="26"/>
                </a:cubicBezTo>
                <a:cubicBezTo>
                  <a:pt x="56" y="27"/>
                  <a:pt x="55" y="26"/>
                  <a:pt x="53" y="26"/>
                </a:cubicBezTo>
                <a:cubicBezTo>
                  <a:pt x="53" y="27"/>
                  <a:pt x="53" y="27"/>
                  <a:pt x="53" y="28"/>
                </a:cubicBezTo>
                <a:cubicBezTo>
                  <a:pt x="52" y="28"/>
                  <a:pt x="51" y="29"/>
                  <a:pt x="49" y="29"/>
                </a:cubicBezTo>
                <a:cubicBezTo>
                  <a:pt x="48" y="30"/>
                  <a:pt x="46" y="30"/>
                  <a:pt x="45" y="31"/>
                </a:cubicBezTo>
                <a:cubicBezTo>
                  <a:pt x="43" y="33"/>
                  <a:pt x="46" y="35"/>
                  <a:pt x="43" y="36"/>
                </a:cubicBezTo>
                <a:cubicBezTo>
                  <a:pt x="42" y="37"/>
                  <a:pt x="41" y="36"/>
                  <a:pt x="40" y="36"/>
                </a:cubicBezTo>
                <a:cubicBezTo>
                  <a:pt x="38" y="37"/>
                  <a:pt x="36" y="37"/>
                  <a:pt x="35" y="37"/>
                </a:cubicBezTo>
                <a:cubicBezTo>
                  <a:pt x="33" y="37"/>
                  <a:pt x="30" y="36"/>
                  <a:pt x="29" y="39"/>
                </a:cubicBezTo>
                <a:cubicBezTo>
                  <a:pt x="28" y="38"/>
                  <a:pt x="28" y="38"/>
                  <a:pt x="27" y="37"/>
                </a:cubicBezTo>
                <a:cubicBezTo>
                  <a:pt x="26" y="37"/>
                  <a:pt x="25" y="38"/>
                  <a:pt x="24" y="38"/>
                </a:cubicBezTo>
                <a:cubicBezTo>
                  <a:pt x="24" y="37"/>
                  <a:pt x="24" y="36"/>
                  <a:pt x="24" y="36"/>
                </a:cubicBezTo>
                <a:cubicBezTo>
                  <a:pt x="23" y="36"/>
                  <a:pt x="23" y="36"/>
                  <a:pt x="22" y="36"/>
                </a:cubicBezTo>
                <a:cubicBezTo>
                  <a:pt x="22" y="36"/>
                  <a:pt x="22" y="35"/>
                  <a:pt x="21" y="35"/>
                </a:cubicBezTo>
                <a:cubicBezTo>
                  <a:pt x="20" y="34"/>
                  <a:pt x="17" y="37"/>
                  <a:pt x="16" y="37"/>
                </a:cubicBezTo>
                <a:cubicBezTo>
                  <a:pt x="14" y="37"/>
                  <a:pt x="14" y="37"/>
                  <a:pt x="14" y="36"/>
                </a:cubicBezTo>
                <a:cubicBezTo>
                  <a:pt x="13" y="34"/>
                  <a:pt x="11" y="35"/>
                  <a:pt x="9" y="35"/>
                </a:cubicBezTo>
                <a:cubicBezTo>
                  <a:pt x="10" y="35"/>
                  <a:pt x="10" y="35"/>
                  <a:pt x="10" y="35"/>
                </a:cubicBezTo>
                <a:cubicBezTo>
                  <a:pt x="9" y="35"/>
                  <a:pt x="6" y="36"/>
                  <a:pt x="5" y="35"/>
                </a:cubicBezTo>
                <a:cubicBezTo>
                  <a:pt x="4" y="34"/>
                  <a:pt x="2" y="36"/>
                  <a:pt x="1" y="35"/>
                </a:cubicBezTo>
                <a:cubicBezTo>
                  <a:pt x="0" y="35"/>
                  <a:pt x="1" y="30"/>
                  <a:pt x="2" y="32"/>
                </a:cubicBezTo>
                <a:cubicBezTo>
                  <a:pt x="2" y="31"/>
                  <a:pt x="3" y="31"/>
                  <a:pt x="3" y="3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6" name="Freeform 444">
            <a:extLst>
              <a:ext uri="{FF2B5EF4-FFF2-40B4-BE49-F238E27FC236}">
                <a16:creationId xmlns:a16="http://schemas.microsoft.com/office/drawing/2014/main" id="{C0307F0D-149A-A644-A0AC-1D0B4498A21C}"/>
              </a:ext>
            </a:extLst>
          </p:cNvPr>
          <p:cNvSpPr>
            <a:spLocks noEditPoints="1"/>
          </p:cNvSpPr>
          <p:nvPr/>
        </p:nvSpPr>
        <p:spPr bwMode="auto">
          <a:xfrm>
            <a:off x="10244627" y="4904258"/>
            <a:ext cx="300640" cy="190461"/>
          </a:xfrm>
          <a:custGeom>
            <a:avLst/>
            <a:gdLst>
              <a:gd name="T0" fmla="*/ 4 w 100"/>
              <a:gd name="T1" fmla="*/ 11 h 50"/>
              <a:gd name="T2" fmla="*/ 3 w 100"/>
              <a:gd name="T3" fmla="*/ 13 h 50"/>
              <a:gd name="T4" fmla="*/ 2 w 100"/>
              <a:gd name="T5" fmla="*/ 13 h 50"/>
              <a:gd name="T6" fmla="*/ 5 w 100"/>
              <a:gd name="T7" fmla="*/ 5 h 50"/>
              <a:gd name="T8" fmla="*/ 8 w 100"/>
              <a:gd name="T9" fmla="*/ 6 h 50"/>
              <a:gd name="T10" fmla="*/ 1 w 100"/>
              <a:gd name="T11" fmla="*/ 0 h 50"/>
              <a:gd name="T12" fmla="*/ 8 w 100"/>
              <a:gd name="T13" fmla="*/ 15 h 50"/>
              <a:gd name="T14" fmla="*/ 8 w 100"/>
              <a:gd name="T15" fmla="*/ 15 h 50"/>
              <a:gd name="T16" fmla="*/ 10 w 100"/>
              <a:gd name="T17" fmla="*/ 17 h 50"/>
              <a:gd name="T18" fmla="*/ 14 w 100"/>
              <a:gd name="T19" fmla="*/ 19 h 50"/>
              <a:gd name="T20" fmla="*/ 12 w 100"/>
              <a:gd name="T21" fmla="*/ 15 h 50"/>
              <a:gd name="T22" fmla="*/ 8 w 100"/>
              <a:gd name="T23" fmla="*/ 16 h 50"/>
              <a:gd name="T24" fmla="*/ 12 w 100"/>
              <a:gd name="T25" fmla="*/ 18 h 50"/>
              <a:gd name="T26" fmla="*/ 12 w 100"/>
              <a:gd name="T27" fmla="*/ 21 h 50"/>
              <a:gd name="T28" fmla="*/ 12 w 100"/>
              <a:gd name="T29" fmla="*/ 21 h 50"/>
              <a:gd name="T30" fmla="*/ 11 w 100"/>
              <a:gd name="T31" fmla="*/ 8 h 50"/>
              <a:gd name="T32" fmla="*/ 13 w 100"/>
              <a:gd name="T33" fmla="*/ 8 h 50"/>
              <a:gd name="T34" fmla="*/ 13 w 100"/>
              <a:gd name="T35" fmla="*/ 8 h 50"/>
              <a:gd name="T36" fmla="*/ 16 w 100"/>
              <a:gd name="T37" fmla="*/ 19 h 50"/>
              <a:gd name="T38" fmla="*/ 20 w 100"/>
              <a:gd name="T39" fmla="*/ 9 h 50"/>
              <a:gd name="T40" fmla="*/ 20 w 100"/>
              <a:gd name="T41" fmla="*/ 9 h 50"/>
              <a:gd name="T42" fmla="*/ 19 w 100"/>
              <a:gd name="T43" fmla="*/ 10 h 50"/>
              <a:gd name="T44" fmla="*/ 26 w 100"/>
              <a:gd name="T45" fmla="*/ 15 h 50"/>
              <a:gd name="T46" fmla="*/ 28 w 100"/>
              <a:gd name="T47" fmla="*/ 13 h 50"/>
              <a:gd name="T48" fmla="*/ 22 w 100"/>
              <a:gd name="T49" fmla="*/ 9 h 50"/>
              <a:gd name="T50" fmla="*/ 26 w 100"/>
              <a:gd name="T51" fmla="*/ 15 h 50"/>
              <a:gd name="T52" fmla="*/ 27 w 100"/>
              <a:gd name="T53" fmla="*/ 23 h 50"/>
              <a:gd name="T54" fmla="*/ 34 w 100"/>
              <a:gd name="T55" fmla="*/ 31 h 50"/>
              <a:gd name="T56" fmla="*/ 42 w 100"/>
              <a:gd name="T57" fmla="*/ 31 h 50"/>
              <a:gd name="T58" fmla="*/ 33 w 100"/>
              <a:gd name="T59" fmla="*/ 26 h 50"/>
              <a:gd name="T60" fmla="*/ 34 w 100"/>
              <a:gd name="T61" fmla="*/ 31 h 50"/>
              <a:gd name="T62" fmla="*/ 31 w 100"/>
              <a:gd name="T63" fmla="*/ 17 h 50"/>
              <a:gd name="T64" fmla="*/ 35 w 100"/>
              <a:gd name="T65" fmla="*/ 48 h 50"/>
              <a:gd name="T66" fmla="*/ 39 w 100"/>
              <a:gd name="T67" fmla="*/ 50 h 50"/>
              <a:gd name="T68" fmla="*/ 37 w 100"/>
              <a:gd name="T69" fmla="*/ 24 h 50"/>
              <a:gd name="T70" fmla="*/ 37 w 100"/>
              <a:gd name="T71" fmla="*/ 24 h 50"/>
              <a:gd name="T72" fmla="*/ 38 w 100"/>
              <a:gd name="T73" fmla="*/ 24 h 50"/>
              <a:gd name="T74" fmla="*/ 43 w 100"/>
              <a:gd name="T75" fmla="*/ 25 h 50"/>
              <a:gd name="T76" fmla="*/ 46 w 100"/>
              <a:gd name="T77" fmla="*/ 23 h 50"/>
              <a:gd name="T78" fmla="*/ 44 w 100"/>
              <a:gd name="T79" fmla="*/ 19 h 50"/>
              <a:gd name="T80" fmla="*/ 40 w 100"/>
              <a:gd name="T81" fmla="*/ 17 h 50"/>
              <a:gd name="T82" fmla="*/ 52 w 100"/>
              <a:gd name="T83" fmla="*/ 40 h 50"/>
              <a:gd name="T84" fmla="*/ 52 w 100"/>
              <a:gd name="T85" fmla="*/ 37 h 50"/>
              <a:gd name="T86" fmla="*/ 48 w 100"/>
              <a:gd name="T87" fmla="*/ 37 h 50"/>
              <a:gd name="T88" fmla="*/ 49 w 100"/>
              <a:gd name="T89" fmla="*/ 31 h 50"/>
              <a:gd name="T90" fmla="*/ 48 w 100"/>
              <a:gd name="T91" fmla="*/ 29 h 50"/>
              <a:gd name="T92" fmla="*/ 90 w 100"/>
              <a:gd name="T93" fmla="*/ 41 h 50"/>
              <a:gd name="T94" fmla="*/ 89 w 100"/>
              <a:gd name="T95" fmla="*/ 41 h 50"/>
              <a:gd name="T96" fmla="*/ 99 w 100"/>
              <a:gd name="T97" fmla="*/ 49 h 50"/>
              <a:gd name="T98" fmla="*/ 99 w 100"/>
              <a:gd name="T9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50">
                <a:moveTo>
                  <a:pt x="3" y="13"/>
                </a:moveTo>
                <a:cubicBezTo>
                  <a:pt x="3" y="12"/>
                  <a:pt x="5" y="11"/>
                  <a:pt x="4" y="11"/>
                </a:cubicBezTo>
                <a:cubicBezTo>
                  <a:pt x="4" y="11"/>
                  <a:pt x="3" y="9"/>
                  <a:pt x="2" y="9"/>
                </a:cubicBezTo>
                <a:cubicBezTo>
                  <a:pt x="0" y="9"/>
                  <a:pt x="2" y="12"/>
                  <a:pt x="3" y="13"/>
                </a:cubicBezTo>
                <a:moveTo>
                  <a:pt x="2" y="15"/>
                </a:moveTo>
                <a:cubicBezTo>
                  <a:pt x="2" y="15"/>
                  <a:pt x="2" y="14"/>
                  <a:pt x="2" y="13"/>
                </a:cubicBezTo>
                <a:cubicBezTo>
                  <a:pt x="2" y="14"/>
                  <a:pt x="2" y="15"/>
                  <a:pt x="2" y="15"/>
                </a:cubicBezTo>
                <a:moveTo>
                  <a:pt x="5" y="5"/>
                </a:moveTo>
                <a:cubicBezTo>
                  <a:pt x="6" y="7"/>
                  <a:pt x="9" y="8"/>
                  <a:pt x="11" y="8"/>
                </a:cubicBezTo>
                <a:cubicBezTo>
                  <a:pt x="10" y="7"/>
                  <a:pt x="9" y="7"/>
                  <a:pt x="8" y="6"/>
                </a:cubicBezTo>
                <a:cubicBezTo>
                  <a:pt x="7" y="5"/>
                  <a:pt x="7" y="4"/>
                  <a:pt x="6" y="3"/>
                </a:cubicBezTo>
                <a:cubicBezTo>
                  <a:pt x="5" y="2"/>
                  <a:pt x="3" y="1"/>
                  <a:pt x="1" y="0"/>
                </a:cubicBezTo>
                <a:cubicBezTo>
                  <a:pt x="0" y="2"/>
                  <a:pt x="4" y="4"/>
                  <a:pt x="5" y="5"/>
                </a:cubicBezTo>
                <a:moveTo>
                  <a:pt x="8" y="15"/>
                </a:moveTo>
                <a:cubicBezTo>
                  <a:pt x="8" y="14"/>
                  <a:pt x="8" y="12"/>
                  <a:pt x="7" y="12"/>
                </a:cubicBezTo>
                <a:cubicBezTo>
                  <a:pt x="5" y="12"/>
                  <a:pt x="6" y="15"/>
                  <a:pt x="8" y="15"/>
                </a:cubicBezTo>
                <a:moveTo>
                  <a:pt x="10" y="21"/>
                </a:moveTo>
                <a:cubicBezTo>
                  <a:pt x="9" y="19"/>
                  <a:pt x="10" y="19"/>
                  <a:pt x="10" y="17"/>
                </a:cubicBezTo>
                <a:cubicBezTo>
                  <a:pt x="8" y="19"/>
                  <a:pt x="8" y="19"/>
                  <a:pt x="10" y="21"/>
                </a:cubicBezTo>
                <a:moveTo>
                  <a:pt x="14" y="19"/>
                </a:moveTo>
                <a:cubicBezTo>
                  <a:pt x="15" y="19"/>
                  <a:pt x="15" y="18"/>
                  <a:pt x="15" y="18"/>
                </a:cubicBezTo>
                <a:cubicBezTo>
                  <a:pt x="14" y="16"/>
                  <a:pt x="13" y="16"/>
                  <a:pt x="12" y="15"/>
                </a:cubicBezTo>
                <a:cubicBezTo>
                  <a:pt x="11" y="14"/>
                  <a:pt x="11" y="12"/>
                  <a:pt x="10" y="14"/>
                </a:cubicBezTo>
                <a:cubicBezTo>
                  <a:pt x="9" y="14"/>
                  <a:pt x="8" y="15"/>
                  <a:pt x="8" y="16"/>
                </a:cubicBezTo>
                <a:cubicBezTo>
                  <a:pt x="9" y="17"/>
                  <a:pt x="11" y="16"/>
                  <a:pt x="12" y="17"/>
                </a:cubicBezTo>
                <a:cubicBezTo>
                  <a:pt x="12" y="18"/>
                  <a:pt x="12" y="18"/>
                  <a:pt x="12" y="18"/>
                </a:cubicBezTo>
                <a:cubicBezTo>
                  <a:pt x="12" y="18"/>
                  <a:pt x="13" y="19"/>
                  <a:pt x="14" y="19"/>
                </a:cubicBezTo>
                <a:moveTo>
                  <a:pt x="12" y="21"/>
                </a:moveTo>
                <a:cubicBezTo>
                  <a:pt x="12" y="20"/>
                  <a:pt x="12" y="20"/>
                  <a:pt x="11" y="21"/>
                </a:cubicBezTo>
                <a:cubicBezTo>
                  <a:pt x="12" y="21"/>
                  <a:pt x="12" y="21"/>
                  <a:pt x="12" y="21"/>
                </a:cubicBezTo>
                <a:moveTo>
                  <a:pt x="12" y="8"/>
                </a:moveTo>
                <a:cubicBezTo>
                  <a:pt x="12" y="8"/>
                  <a:pt x="12" y="7"/>
                  <a:pt x="11" y="8"/>
                </a:cubicBezTo>
                <a:cubicBezTo>
                  <a:pt x="12" y="8"/>
                  <a:pt x="12" y="8"/>
                  <a:pt x="12" y="8"/>
                </a:cubicBezTo>
                <a:moveTo>
                  <a:pt x="13" y="8"/>
                </a:moveTo>
                <a:cubicBezTo>
                  <a:pt x="14" y="9"/>
                  <a:pt x="14" y="8"/>
                  <a:pt x="13" y="8"/>
                </a:cubicBezTo>
                <a:cubicBezTo>
                  <a:pt x="13" y="8"/>
                  <a:pt x="13" y="8"/>
                  <a:pt x="13" y="8"/>
                </a:cubicBezTo>
                <a:moveTo>
                  <a:pt x="15" y="21"/>
                </a:moveTo>
                <a:cubicBezTo>
                  <a:pt x="17" y="21"/>
                  <a:pt x="16" y="20"/>
                  <a:pt x="16" y="19"/>
                </a:cubicBezTo>
                <a:cubicBezTo>
                  <a:pt x="14" y="18"/>
                  <a:pt x="14" y="20"/>
                  <a:pt x="15" y="21"/>
                </a:cubicBezTo>
                <a:moveTo>
                  <a:pt x="20" y="9"/>
                </a:moveTo>
                <a:cubicBezTo>
                  <a:pt x="19" y="9"/>
                  <a:pt x="19" y="9"/>
                  <a:pt x="19" y="9"/>
                </a:cubicBezTo>
                <a:cubicBezTo>
                  <a:pt x="20" y="9"/>
                  <a:pt x="20" y="9"/>
                  <a:pt x="20" y="9"/>
                </a:cubicBezTo>
                <a:moveTo>
                  <a:pt x="21" y="10"/>
                </a:moveTo>
                <a:cubicBezTo>
                  <a:pt x="20" y="10"/>
                  <a:pt x="19" y="9"/>
                  <a:pt x="19" y="10"/>
                </a:cubicBezTo>
                <a:cubicBezTo>
                  <a:pt x="19" y="10"/>
                  <a:pt x="20" y="10"/>
                  <a:pt x="21" y="10"/>
                </a:cubicBezTo>
                <a:moveTo>
                  <a:pt x="26" y="15"/>
                </a:moveTo>
                <a:cubicBezTo>
                  <a:pt x="28" y="16"/>
                  <a:pt x="31" y="17"/>
                  <a:pt x="33" y="19"/>
                </a:cubicBezTo>
                <a:cubicBezTo>
                  <a:pt x="33" y="16"/>
                  <a:pt x="30" y="14"/>
                  <a:pt x="28" y="13"/>
                </a:cubicBezTo>
                <a:cubicBezTo>
                  <a:pt x="26" y="13"/>
                  <a:pt x="25" y="12"/>
                  <a:pt x="24" y="11"/>
                </a:cubicBezTo>
                <a:cubicBezTo>
                  <a:pt x="23" y="10"/>
                  <a:pt x="23" y="10"/>
                  <a:pt x="22" y="9"/>
                </a:cubicBezTo>
                <a:cubicBezTo>
                  <a:pt x="21" y="9"/>
                  <a:pt x="21" y="9"/>
                  <a:pt x="20" y="9"/>
                </a:cubicBezTo>
                <a:cubicBezTo>
                  <a:pt x="21" y="11"/>
                  <a:pt x="23" y="14"/>
                  <a:pt x="26" y="15"/>
                </a:cubicBezTo>
                <a:moveTo>
                  <a:pt x="26" y="24"/>
                </a:moveTo>
                <a:cubicBezTo>
                  <a:pt x="26" y="24"/>
                  <a:pt x="27" y="24"/>
                  <a:pt x="27" y="23"/>
                </a:cubicBezTo>
                <a:cubicBezTo>
                  <a:pt x="26" y="23"/>
                  <a:pt x="25" y="23"/>
                  <a:pt x="26" y="24"/>
                </a:cubicBezTo>
                <a:moveTo>
                  <a:pt x="34" y="31"/>
                </a:moveTo>
                <a:cubicBezTo>
                  <a:pt x="36" y="31"/>
                  <a:pt x="37" y="31"/>
                  <a:pt x="39" y="32"/>
                </a:cubicBezTo>
                <a:cubicBezTo>
                  <a:pt x="40" y="32"/>
                  <a:pt x="41" y="32"/>
                  <a:pt x="42" y="31"/>
                </a:cubicBezTo>
                <a:cubicBezTo>
                  <a:pt x="42" y="30"/>
                  <a:pt x="39" y="27"/>
                  <a:pt x="37" y="27"/>
                </a:cubicBezTo>
                <a:cubicBezTo>
                  <a:pt x="36" y="27"/>
                  <a:pt x="34" y="28"/>
                  <a:pt x="33" y="26"/>
                </a:cubicBezTo>
                <a:cubicBezTo>
                  <a:pt x="32" y="26"/>
                  <a:pt x="31" y="25"/>
                  <a:pt x="30" y="26"/>
                </a:cubicBezTo>
                <a:cubicBezTo>
                  <a:pt x="29" y="28"/>
                  <a:pt x="33" y="31"/>
                  <a:pt x="34" y="31"/>
                </a:cubicBezTo>
                <a:moveTo>
                  <a:pt x="31" y="19"/>
                </a:moveTo>
                <a:cubicBezTo>
                  <a:pt x="31" y="18"/>
                  <a:pt x="31" y="18"/>
                  <a:pt x="31" y="17"/>
                </a:cubicBezTo>
                <a:cubicBezTo>
                  <a:pt x="29" y="17"/>
                  <a:pt x="30" y="18"/>
                  <a:pt x="31" y="19"/>
                </a:cubicBezTo>
                <a:moveTo>
                  <a:pt x="35" y="48"/>
                </a:moveTo>
                <a:cubicBezTo>
                  <a:pt x="35" y="48"/>
                  <a:pt x="37" y="48"/>
                  <a:pt x="37" y="48"/>
                </a:cubicBezTo>
                <a:cubicBezTo>
                  <a:pt x="38" y="49"/>
                  <a:pt x="38" y="50"/>
                  <a:pt x="39" y="50"/>
                </a:cubicBezTo>
                <a:cubicBezTo>
                  <a:pt x="40" y="49"/>
                  <a:pt x="34" y="46"/>
                  <a:pt x="35" y="48"/>
                </a:cubicBezTo>
                <a:moveTo>
                  <a:pt x="37" y="24"/>
                </a:moveTo>
                <a:cubicBezTo>
                  <a:pt x="37" y="24"/>
                  <a:pt x="37" y="23"/>
                  <a:pt x="36" y="23"/>
                </a:cubicBezTo>
                <a:cubicBezTo>
                  <a:pt x="36" y="24"/>
                  <a:pt x="36" y="24"/>
                  <a:pt x="37" y="24"/>
                </a:cubicBezTo>
                <a:moveTo>
                  <a:pt x="37" y="25"/>
                </a:moveTo>
                <a:cubicBezTo>
                  <a:pt x="37" y="25"/>
                  <a:pt x="38" y="24"/>
                  <a:pt x="38" y="24"/>
                </a:cubicBezTo>
                <a:cubicBezTo>
                  <a:pt x="37" y="24"/>
                  <a:pt x="37" y="24"/>
                  <a:pt x="37" y="25"/>
                </a:cubicBezTo>
                <a:moveTo>
                  <a:pt x="43" y="25"/>
                </a:moveTo>
                <a:cubicBezTo>
                  <a:pt x="45" y="26"/>
                  <a:pt x="46" y="28"/>
                  <a:pt x="47" y="29"/>
                </a:cubicBezTo>
                <a:cubicBezTo>
                  <a:pt x="48" y="28"/>
                  <a:pt x="46" y="24"/>
                  <a:pt x="46" y="23"/>
                </a:cubicBezTo>
                <a:cubicBezTo>
                  <a:pt x="45" y="23"/>
                  <a:pt x="44" y="22"/>
                  <a:pt x="44" y="21"/>
                </a:cubicBezTo>
                <a:cubicBezTo>
                  <a:pt x="43" y="21"/>
                  <a:pt x="44" y="20"/>
                  <a:pt x="44" y="19"/>
                </a:cubicBezTo>
                <a:cubicBezTo>
                  <a:pt x="43" y="19"/>
                  <a:pt x="43" y="17"/>
                  <a:pt x="42" y="17"/>
                </a:cubicBezTo>
                <a:cubicBezTo>
                  <a:pt x="42" y="17"/>
                  <a:pt x="40" y="16"/>
                  <a:pt x="40" y="17"/>
                </a:cubicBezTo>
                <a:cubicBezTo>
                  <a:pt x="41" y="20"/>
                  <a:pt x="41" y="22"/>
                  <a:pt x="43" y="25"/>
                </a:cubicBezTo>
                <a:moveTo>
                  <a:pt x="52" y="40"/>
                </a:moveTo>
                <a:cubicBezTo>
                  <a:pt x="53" y="40"/>
                  <a:pt x="55" y="40"/>
                  <a:pt x="57" y="41"/>
                </a:cubicBezTo>
                <a:cubicBezTo>
                  <a:pt x="55" y="38"/>
                  <a:pt x="54" y="38"/>
                  <a:pt x="52" y="37"/>
                </a:cubicBezTo>
                <a:cubicBezTo>
                  <a:pt x="51" y="36"/>
                  <a:pt x="47" y="34"/>
                  <a:pt x="46" y="35"/>
                </a:cubicBezTo>
                <a:cubicBezTo>
                  <a:pt x="47" y="36"/>
                  <a:pt x="48" y="36"/>
                  <a:pt x="48" y="37"/>
                </a:cubicBezTo>
                <a:cubicBezTo>
                  <a:pt x="49" y="38"/>
                  <a:pt x="50" y="39"/>
                  <a:pt x="52" y="40"/>
                </a:cubicBezTo>
                <a:moveTo>
                  <a:pt x="49" y="31"/>
                </a:moveTo>
                <a:cubicBezTo>
                  <a:pt x="49" y="29"/>
                  <a:pt x="49" y="28"/>
                  <a:pt x="47" y="27"/>
                </a:cubicBezTo>
                <a:cubicBezTo>
                  <a:pt x="48" y="28"/>
                  <a:pt x="48" y="29"/>
                  <a:pt x="48" y="29"/>
                </a:cubicBezTo>
                <a:cubicBezTo>
                  <a:pt x="48" y="30"/>
                  <a:pt x="49" y="30"/>
                  <a:pt x="49" y="31"/>
                </a:cubicBezTo>
                <a:moveTo>
                  <a:pt x="90" y="41"/>
                </a:moveTo>
                <a:cubicBezTo>
                  <a:pt x="91" y="40"/>
                  <a:pt x="93" y="41"/>
                  <a:pt x="93" y="39"/>
                </a:cubicBezTo>
                <a:cubicBezTo>
                  <a:pt x="91" y="39"/>
                  <a:pt x="90" y="39"/>
                  <a:pt x="89" y="41"/>
                </a:cubicBezTo>
                <a:cubicBezTo>
                  <a:pt x="90" y="41"/>
                  <a:pt x="90" y="41"/>
                  <a:pt x="90" y="41"/>
                </a:cubicBezTo>
                <a:moveTo>
                  <a:pt x="99" y="49"/>
                </a:moveTo>
                <a:cubicBezTo>
                  <a:pt x="100" y="49"/>
                  <a:pt x="100" y="49"/>
                  <a:pt x="100" y="49"/>
                </a:cubicBezTo>
                <a:cubicBezTo>
                  <a:pt x="100" y="48"/>
                  <a:pt x="99" y="48"/>
                  <a:pt x="99" y="48"/>
                </a:cubicBezTo>
                <a:cubicBezTo>
                  <a:pt x="99" y="49"/>
                  <a:pt x="99" y="49"/>
                  <a:pt x="99" y="4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97" name="Freeform 445">
            <a:extLst>
              <a:ext uri="{FF2B5EF4-FFF2-40B4-BE49-F238E27FC236}">
                <a16:creationId xmlns:a16="http://schemas.microsoft.com/office/drawing/2014/main" id="{92B2C405-11F9-4B44-9623-649031B1417C}"/>
              </a:ext>
            </a:extLst>
          </p:cNvPr>
          <p:cNvSpPr>
            <a:spLocks noEditPoints="1"/>
          </p:cNvSpPr>
          <p:nvPr/>
        </p:nvSpPr>
        <p:spPr bwMode="auto">
          <a:xfrm>
            <a:off x="7257908" y="3688935"/>
            <a:ext cx="229060" cy="355981"/>
          </a:xfrm>
          <a:custGeom>
            <a:avLst/>
            <a:gdLst>
              <a:gd name="T0" fmla="*/ 63 w 76"/>
              <a:gd name="T1" fmla="*/ 60 h 93"/>
              <a:gd name="T2" fmla="*/ 64 w 76"/>
              <a:gd name="T3" fmla="*/ 57 h 93"/>
              <a:gd name="T4" fmla="*/ 65 w 76"/>
              <a:gd name="T5" fmla="*/ 57 h 93"/>
              <a:gd name="T6" fmla="*/ 65 w 76"/>
              <a:gd name="T7" fmla="*/ 55 h 93"/>
              <a:gd name="T8" fmla="*/ 63 w 76"/>
              <a:gd name="T9" fmla="*/ 60 h 93"/>
              <a:gd name="T10" fmla="*/ 38 w 76"/>
              <a:gd name="T11" fmla="*/ 3 h 93"/>
              <a:gd name="T12" fmla="*/ 40 w 76"/>
              <a:gd name="T13" fmla="*/ 1 h 93"/>
              <a:gd name="T14" fmla="*/ 41 w 76"/>
              <a:gd name="T15" fmla="*/ 0 h 93"/>
              <a:gd name="T16" fmla="*/ 41 w 76"/>
              <a:gd name="T17" fmla="*/ 2 h 93"/>
              <a:gd name="T18" fmla="*/ 40 w 76"/>
              <a:gd name="T19" fmla="*/ 7 h 93"/>
              <a:gd name="T20" fmla="*/ 38 w 76"/>
              <a:gd name="T21" fmla="*/ 3 h 93"/>
              <a:gd name="T22" fmla="*/ 0 w 76"/>
              <a:gd name="T23" fmla="*/ 71 h 93"/>
              <a:gd name="T24" fmla="*/ 23 w 76"/>
              <a:gd name="T25" fmla="*/ 63 h 93"/>
              <a:gd name="T26" fmla="*/ 29 w 76"/>
              <a:gd name="T27" fmla="*/ 59 h 93"/>
              <a:gd name="T28" fmla="*/ 33 w 76"/>
              <a:gd name="T29" fmla="*/ 48 h 93"/>
              <a:gd name="T30" fmla="*/ 34 w 76"/>
              <a:gd name="T31" fmla="*/ 40 h 93"/>
              <a:gd name="T32" fmla="*/ 30 w 76"/>
              <a:gd name="T33" fmla="*/ 35 h 93"/>
              <a:gd name="T34" fmla="*/ 33 w 76"/>
              <a:gd name="T35" fmla="*/ 23 h 93"/>
              <a:gd name="T36" fmla="*/ 37 w 76"/>
              <a:gd name="T37" fmla="*/ 22 h 93"/>
              <a:gd name="T38" fmla="*/ 36 w 76"/>
              <a:gd name="T39" fmla="*/ 21 h 93"/>
              <a:gd name="T40" fmla="*/ 36 w 76"/>
              <a:gd name="T41" fmla="*/ 14 h 93"/>
              <a:gd name="T42" fmla="*/ 38 w 76"/>
              <a:gd name="T43" fmla="*/ 15 h 93"/>
              <a:gd name="T44" fmla="*/ 40 w 76"/>
              <a:gd name="T45" fmla="*/ 14 h 93"/>
              <a:gd name="T46" fmla="*/ 42 w 76"/>
              <a:gd name="T47" fmla="*/ 15 h 93"/>
              <a:gd name="T48" fmla="*/ 46 w 76"/>
              <a:gd name="T49" fmla="*/ 21 h 93"/>
              <a:gd name="T50" fmla="*/ 56 w 76"/>
              <a:gd name="T51" fmla="*/ 25 h 93"/>
              <a:gd name="T52" fmla="*/ 61 w 76"/>
              <a:gd name="T53" fmla="*/ 26 h 93"/>
              <a:gd name="T54" fmla="*/ 66 w 76"/>
              <a:gd name="T55" fmla="*/ 31 h 93"/>
              <a:gd name="T56" fmla="*/ 69 w 76"/>
              <a:gd name="T57" fmla="*/ 35 h 93"/>
              <a:gd name="T58" fmla="*/ 73 w 76"/>
              <a:gd name="T59" fmla="*/ 37 h 93"/>
              <a:gd name="T60" fmla="*/ 71 w 76"/>
              <a:gd name="T61" fmla="*/ 45 h 93"/>
              <a:gd name="T62" fmla="*/ 63 w 76"/>
              <a:gd name="T63" fmla="*/ 54 h 93"/>
              <a:gd name="T64" fmla="*/ 60 w 76"/>
              <a:gd name="T65" fmla="*/ 58 h 93"/>
              <a:gd name="T66" fmla="*/ 57 w 76"/>
              <a:gd name="T67" fmla="*/ 56 h 93"/>
              <a:gd name="T68" fmla="*/ 54 w 76"/>
              <a:gd name="T69" fmla="*/ 63 h 93"/>
              <a:gd name="T70" fmla="*/ 55 w 76"/>
              <a:gd name="T71" fmla="*/ 68 h 93"/>
              <a:gd name="T72" fmla="*/ 53 w 76"/>
              <a:gd name="T73" fmla="*/ 71 h 93"/>
              <a:gd name="T74" fmla="*/ 44 w 76"/>
              <a:gd name="T75" fmla="*/ 76 h 93"/>
              <a:gd name="T76" fmla="*/ 42 w 76"/>
              <a:gd name="T77" fmla="*/ 80 h 93"/>
              <a:gd name="T78" fmla="*/ 36 w 76"/>
              <a:gd name="T79" fmla="*/ 81 h 93"/>
              <a:gd name="T80" fmla="*/ 32 w 76"/>
              <a:gd name="T81" fmla="*/ 84 h 93"/>
              <a:gd name="T82" fmla="*/ 31 w 76"/>
              <a:gd name="T83" fmla="*/ 87 h 93"/>
              <a:gd name="T84" fmla="*/ 27 w 76"/>
              <a:gd name="T85" fmla="*/ 90 h 93"/>
              <a:gd name="T86" fmla="*/ 26 w 76"/>
              <a:gd name="T87" fmla="*/ 90 h 93"/>
              <a:gd name="T88" fmla="*/ 22 w 76"/>
              <a:gd name="T89" fmla="*/ 90 h 93"/>
              <a:gd name="T90" fmla="*/ 11 w 76"/>
              <a:gd name="T91" fmla="*/ 93 h 93"/>
              <a:gd name="T92" fmla="*/ 7 w 76"/>
              <a:gd name="T93" fmla="*/ 87 h 93"/>
              <a:gd name="T94" fmla="*/ 5 w 76"/>
              <a:gd name="T95" fmla="*/ 81 h 93"/>
              <a:gd name="T96" fmla="*/ 0 w 76"/>
              <a:gd name="T97" fmla="*/ 7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93">
                <a:moveTo>
                  <a:pt x="63" y="60"/>
                </a:moveTo>
                <a:cubicBezTo>
                  <a:pt x="64" y="59"/>
                  <a:pt x="64" y="58"/>
                  <a:pt x="64" y="57"/>
                </a:cubicBezTo>
                <a:cubicBezTo>
                  <a:pt x="65" y="57"/>
                  <a:pt x="65" y="57"/>
                  <a:pt x="65" y="57"/>
                </a:cubicBezTo>
                <a:cubicBezTo>
                  <a:pt x="66" y="56"/>
                  <a:pt x="65" y="55"/>
                  <a:pt x="65" y="55"/>
                </a:cubicBezTo>
                <a:cubicBezTo>
                  <a:pt x="64" y="56"/>
                  <a:pt x="62" y="58"/>
                  <a:pt x="63" y="60"/>
                </a:cubicBezTo>
                <a:moveTo>
                  <a:pt x="38" y="3"/>
                </a:moveTo>
                <a:cubicBezTo>
                  <a:pt x="39" y="2"/>
                  <a:pt x="39" y="2"/>
                  <a:pt x="40" y="1"/>
                </a:cubicBezTo>
                <a:cubicBezTo>
                  <a:pt x="40" y="2"/>
                  <a:pt x="41" y="1"/>
                  <a:pt x="41" y="0"/>
                </a:cubicBezTo>
                <a:cubicBezTo>
                  <a:pt x="42" y="0"/>
                  <a:pt x="43" y="3"/>
                  <a:pt x="41" y="2"/>
                </a:cubicBezTo>
                <a:cubicBezTo>
                  <a:pt x="42" y="3"/>
                  <a:pt x="41" y="7"/>
                  <a:pt x="40" y="7"/>
                </a:cubicBezTo>
                <a:cubicBezTo>
                  <a:pt x="38" y="7"/>
                  <a:pt x="41" y="3"/>
                  <a:pt x="38" y="3"/>
                </a:cubicBezTo>
                <a:moveTo>
                  <a:pt x="0" y="71"/>
                </a:moveTo>
                <a:cubicBezTo>
                  <a:pt x="8" y="68"/>
                  <a:pt x="15" y="66"/>
                  <a:pt x="23" y="63"/>
                </a:cubicBezTo>
                <a:cubicBezTo>
                  <a:pt x="26" y="62"/>
                  <a:pt x="29" y="62"/>
                  <a:pt x="29" y="59"/>
                </a:cubicBezTo>
                <a:cubicBezTo>
                  <a:pt x="30" y="56"/>
                  <a:pt x="31" y="52"/>
                  <a:pt x="33" y="48"/>
                </a:cubicBezTo>
                <a:cubicBezTo>
                  <a:pt x="33" y="46"/>
                  <a:pt x="35" y="43"/>
                  <a:pt x="34" y="40"/>
                </a:cubicBezTo>
                <a:cubicBezTo>
                  <a:pt x="33" y="39"/>
                  <a:pt x="31" y="37"/>
                  <a:pt x="30" y="35"/>
                </a:cubicBezTo>
                <a:cubicBezTo>
                  <a:pt x="29" y="33"/>
                  <a:pt x="35" y="25"/>
                  <a:pt x="33" y="23"/>
                </a:cubicBezTo>
                <a:cubicBezTo>
                  <a:pt x="34" y="22"/>
                  <a:pt x="36" y="23"/>
                  <a:pt x="37" y="22"/>
                </a:cubicBezTo>
                <a:cubicBezTo>
                  <a:pt x="38" y="21"/>
                  <a:pt x="37" y="21"/>
                  <a:pt x="36" y="21"/>
                </a:cubicBezTo>
                <a:cubicBezTo>
                  <a:pt x="35" y="19"/>
                  <a:pt x="35" y="15"/>
                  <a:pt x="36" y="14"/>
                </a:cubicBezTo>
                <a:cubicBezTo>
                  <a:pt x="37" y="13"/>
                  <a:pt x="38" y="14"/>
                  <a:pt x="38" y="15"/>
                </a:cubicBezTo>
                <a:cubicBezTo>
                  <a:pt x="37" y="17"/>
                  <a:pt x="40" y="15"/>
                  <a:pt x="40" y="14"/>
                </a:cubicBezTo>
                <a:cubicBezTo>
                  <a:pt x="41" y="13"/>
                  <a:pt x="41" y="14"/>
                  <a:pt x="42" y="15"/>
                </a:cubicBezTo>
                <a:cubicBezTo>
                  <a:pt x="43" y="17"/>
                  <a:pt x="44" y="19"/>
                  <a:pt x="46" y="21"/>
                </a:cubicBezTo>
                <a:cubicBezTo>
                  <a:pt x="48" y="24"/>
                  <a:pt x="52" y="25"/>
                  <a:pt x="56" y="25"/>
                </a:cubicBezTo>
                <a:cubicBezTo>
                  <a:pt x="58" y="26"/>
                  <a:pt x="59" y="26"/>
                  <a:pt x="61" y="26"/>
                </a:cubicBezTo>
                <a:cubicBezTo>
                  <a:pt x="64" y="27"/>
                  <a:pt x="65" y="29"/>
                  <a:pt x="66" y="31"/>
                </a:cubicBezTo>
                <a:cubicBezTo>
                  <a:pt x="68" y="32"/>
                  <a:pt x="68" y="34"/>
                  <a:pt x="69" y="35"/>
                </a:cubicBezTo>
                <a:cubicBezTo>
                  <a:pt x="70" y="36"/>
                  <a:pt x="71" y="36"/>
                  <a:pt x="73" y="37"/>
                </a:cubicBezTo>
                <a:cubicBezTo>
                  <a:pt x="76" y="38"/>
                  <a:pt x="72" y="43"/>
                  <a:pt x="71" y="45"/>
                </a:cubicBezTo>
                <a:cubicBezTo>
                  <a:pt x="69" y="49"/>
                  <a:pt x="64" y="50"/>
                  <a:pt x="63" y="54"/>
                </a:cubicBezTo>
                <a:cubicBezTo>
                  <a:pt x="62" y="55"/>
                  <a:pt x="62" y="58"/>
                  <a:pt x="60" y="58"/>
                </a:cubicBezTo>
                <a:cubicBezTo>
                  <a:pt x="59" y="57"/>
                  <a:pt x="59" y="55"/>
                  <a:pt x="57" y="56"/>
                </a:cubicBezTo>
                <a:cubicBezTo>
                  <a:pt x="55" y="57"/>
                  <a:pt x="55" y="61"/>
                  <a:pt x="54" y="63"/>
                </a:cubicBezTo>
                <a:cubicBezTo>
                  <a:pt x="53" y="65"/>
                  <a:pt x="54" y="66"/>
                  <a:pt x="55" y="68"/>
                </a:cubicBezTo>
                <a:cubicBezTo>
                  <a:pt x="55" y="70"/>
                  <a:pt x="55" y="71"/>
                  <a:pt x="53" y="71"/>
                </a:cubicBezTo>
                <a:cubicBezTo>
                  <a:pt x="49" y="71"/>
                  <a:pt x="45" y="72"/>
                  <a:pt x="44" y="76"/>
                </a:cubicBezTo>
                <a:cubicBezTo>
                  <a:pt x="43" y="77"/>
                  <a:pt x="43" y="79"/>
                  <a:pt x="42" y="80"/>
                </a:cubicBezTo>
                <a:cubicBezTo>
                  <a:pt x="41" y="81"/>
                  <a:pt x="38" y="81"/>
                  <a:pt x="36" y="81"/>
                </a:cubicBezTo>
                <a:cubicBezTo>
                  <a:pt x="34" y="82"/>
                  <a:pt x="33" y="82"/>
                  <a:pt x="32" y="84"/>
                </a:cubicBezTo>
                <a:cubicBezTo>
                  <a:pt x="30" y="85"/>
                  <a:pt x="31" y="85"/>
                  <a:pt x="31" y="87"/>
                </a:cubicBezTo>
                <a:cubicBezTo>
                  <a:pt x="30" y="89"/>
                  <a:pt x="29" y="90"/>
                  <a:pt x="27" y="90"/>
                </a:cubicBezTo>
                <a:cubicBezTo>
                  <a:pt x="27" y="90"/>
                  <a:pt x="26" y="91"/>
                  <a:pt x="26" y="90"/>
                </a:cubicBezTo>
                <a:cubicBezTo>
                  <a:pt x="24" y="90"/>
                  <a:pt x="24" y="90"/>
                  <a:pt x="22" y="90"/>
                </a:cubicBezTo>
                <a:cubicBezTo>
                  <a:pt x="18" y="90"/>
                  <a:pt x="15" y="93"/>
                  <a:pt x="11" y="93"/>
                </a:cubicBezTo>
                <a:cubicBezTo>
                  <a:pt x="8" y="93"/>
                  <a:pt x="9" y="87"/>
                  <a:pt x="7" y="87"/>
                </a:cubicBezTo>
                <a:cubicBezTo>
                  <a:pt x="8" y="86"/>
                  <a:pt x="5" y="82"/>
                  <a:pt x="5" y="81"/>
                </a:cubicBezTo>
                <a:cubicBezTo>
                  <a:pt x="3" y="78"/>
                  <a:pt x="1" y="74"/>
                  <a:pt x="0" y="7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98" name="Freeform 447">
            <a:extLst>
              <a:ext uri="{FF2B5EF4-FFF2-40B4-BE49-F238E27FC236}">
                <a16:creationId xmlns:a16="http://schemas.microsoft.com/office/drawing/2014/main" id="{D25028DD-16DF-C840-BEFB-E6122865504F}"/>
              </a:ext>
            </a:extLst>
          </p:cNvPr>
          <p:cNvSpPr>
            <a:spLocks/>
          </p:cNvSpPr>
          <p:nvPr/>
        </p:nvSpPr>
        <p:spPr bwMode="auto">
          <a:xfrm>
            <a:off x="3390742" y="4305666"/>
            <a:ext cx="168215" cy="92963"/>
          </a:xfrm>
          <a:custGeom>
            <a:avLst/>
            <a:gdLst>
              <a:gd name="T0" fmla="*/ 1 w 56"/>
              <a:gd name="T1" fmla="*/ 13 h 24"/>
              <a:gd name="T2" fmla="*/ 2 w 56"/>
              <a:gd name="T3" fmla="*/ 11 h 24"/>
              <a:gd name="T4" fmla="*/ 3 w 56"/>
              <a:gd name="T5" fmla="*/ 7 h 24"/>
              <a:gd name="T6" fmla="*/ 1 w 56"/>
              <a:gd name="T7" fmla="*/ 5 h 24"/>
              <a:gd name="T8" fmla="*/ 2 w 56"/>
              <a:gd name="T9" fmla="*/ 1 h 24"/>
              <a:gd name="T10" fmla="*/ 5 w 56"/>
              <a:gd name="T11" fmla="*/ 1 h 24"/>
              <a:gd name="T12" fmla="*/ 7 w 56"/>
              <a:gd name="T13" fmla="*/ 2 h 24"/>
              <a:gd name="T14" fmla="*/ 7 w 56"/>
              <a:gd name="T15" fmla="*/ 4 h 24"/>
              <a:gd name="T16" fmla="*/ 8 w 56"/>
              <a:gd name="T17" fmla="*/ 5 h 24"/>
              <a:gd name="T18" fmla="*/ 12 w 56"/>
              <a:gd name="T19" fmla="*/ 7 h 24"/>
              <a:gd name="T20" fmla="*/ 11 w 56"/>
              <a:gd name="T21" fmla="*/ 5 h 24"/>
              <a:gd name="T22" fmla="*/ 16 w 56"/>
              <a:gd name="T23" fmla="*/ 8 h 24"/>
              <a:gd name="T24" fmla="*/ 25 w 56"/>
              <a:gd name="T25" fmla="*/ 5 h 24"/>
              <a:gd name="T26" fmla="*/ 31 w 56"/>
              <a:gd name="T27" fmla="*/ 2 h 24"/>
              <a:gd name="T28" fmla="*/ 34 w 56"/>
              <a:gd name="T29" fmla="*/ 0 h 24"/>
              <a:gd name="T30" fmla="*/ 39 w 56"/>
              <a:gd name="T31" fmla="*/ 1 h 24"/>
              <a:gd name="T32" fmla="*/ 38 w 56"/>
              <a:gd name="T33" fmla="*/ 2 h 24"/>
              <a:gd name="T34" fmla="*/ 48 w 56"/>
              <a:gd name="T35" fmla="*/ 4 h 24"/>
              <a:gd name="T36" fmla="*/ 54 w 56"/>
              <a:gd name="T37" fmla="*/ 9 h 24"/>
              <a:gd name="T38" fmla="*/ 55 w 56"/>
              <a:gd name="T39" fmla="*/ 14 h 24"/>
              <a:gd name="T40" fmla="*/ 52 w 56"/>
              <a:gd name="T41" fmla="*/ 20 h 24"/>
              <a:gd name="T42" fmla="*/ 51 w 56"/>
              <a:gd name="T43" fmla="*/ 18 h 24"/>
              <a:gd name="T44" fmla="*/ 51 w 56"/>
              <a:gd name="T45" fmla="*/ 20 h 24"/>
              <a:gd name="T46" fmla="*/ 49 w 56"/>
              <a:gd name="T47" fmla="*/ 23 h 24"/>
              <a:gd name="T48" fmla="*/ 44 w 56"/>
              <a:gd name="T49" fmla="*/ 15 h 24"/>
              <a:gd name="T50" fmla="*/ 46 w 56"/>
              <a:gd name="T51" fmla="*/ 13 h 24"/>
              <a:gd name="T52" fmla="*/ 51 w 56"/>
              <a:gd name="T53" fmla="*/ 14 h 24"/>
              <a:gd name="T54" fmla="*/ 48 w 56"/>
              <a:gd name="T55" fmla="*/ 13 h 24"/>
              <a:gd name="T56" fmla="*/ 47 w 56"/>
              <a:gd name="T57" fmla="*/ 10 h 24"/>
              <a:gd name="T58" fmla="*/ 46 w 56"/>
              <a:gd name="T59" fmla="*/ 12 h 24"/>
              <a:gd name="T60" fmla="*/ 44 w 56"/>
              <a:gd name="T61" fmla="*/ 10 h 24"/>
              <a:gd name="T62" fmla="*/ 44 w 56"/>
              <a:gd name="T63" fmla="*/ 12 h 24"/>
              <a:gd name="T64" fmla="*/ 41 w 56"/>
              <a:gd name="T65" fmla="*/ 8 h 24"/>
              <a:gd name="T66" fmla="*/ 39 w 56"/>
              <a:gd name="T67" fmla="*/ 7 h 24"/>
              <a:gd name="T68" fmla="*/ 37 w 56"/>
              <a:gd name="T69" fmla="*/ 6 h 24"/>
              <a:gd name="T70" fmla="*/ 31 w 56"/>
              <a:gd name="T71" fmla="*/ 9 h 24"/>
              <a:gd name="T72" fmla="*/ 26 w 56"/>
              <a:gd name="T73" fmla="*/ 13 h 24"/>
              <a:gd name="T74" fmla="*/ 28 w 56"/>
              <a:gd name="T75" fmla="*/ 18 h 24"/>
              <a:gd name="T76" fmla="*/ 29 w 56"/>
              <a:gd name="T77" fmla="*/ 21 h 24"/>
              <a:gd name="T78" fmla="*/ 26 w 56"/>
              <a:gd name="T79" fmla="*/ 22 h 24"/>
              <a:gd name="T80" fmla="*/ 21 w 56"/>
              <a:gd name="T81" fmla="*/ 23 h 24"/>
              <a:gd name="T82" fmla="*/ 20 w 56"/>
              <a:gd name="T83" fmla="*/ 20 h 24"/>
              <a:gd name="T84" fmla="*/ 19 w 56"/>
              <a:gd name="T85" fmla="*/ 17 h 24"/>
              <a:gd name="T86" fmla="*/ 18 w 56"/>
              <a:gd name="T87" fmla="*/ 17 h 24"/>
              <a:gd name="T88" fmla="*/ 14 w 56"/>
              <a:gd name="T89" fmla="*/ 18 h 24"/>
              <a:gd name="T90" fmla="*/ 11 w 56"/>
              <a:gd name="T91" fmla="*/ 14 h 24"/>
              <a:gd name="T92" fmla="*/ 8 w 56"/>
              <a:gd name="T93" fmla="*/ 13 h 24"/>
              <a:gd name="T94" fmla="*/ 6 w 56"/>
              <a:gd name="T95" fmla="*/ 12 h 24"/>
              <a:gd name="T96" fmla="*/ 3 w 56"/>
              <a:gd name="T97" fmla="*/ 13 h 24"/>
              <a:gd name="T98" fmla="*/ 2 w 56"/>
              <a:gd name="T99" fmla="*/ 15 h 24"/>
              <a:gd name="T100" fmla="*/ 1 w 56"/>
              <a:gd name="T101"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4">
                <a:moveTo>
                  <a:pt x="1" y="13"/>
                </a:moveTo>
                <a:cubicBezTo>
                  <a:pt x="0" y="12"/>
                  <a:pt x="2" y="11"/>
                  <a:pt x="2" y="11"/>
                </a:cubicBezTo>
                <a:cubicBezTo>
                  <a:pt x="3" y="9"/>
                  <a:pt x="1" y="8"/>
                  <a:pt x="3" y="7"/>
                </a:cubicBezTo>
                <a:cubicBezTo>
                  <a:pt x="5" y="6"/>
                  <a:pt x="2" y="6"/>
                  <a:pt x="1" y="5"/>
                </a:cubicBezTo>
                <a:cubicBezTo>
                  <a:pt x="1" y="4"/>
                  <a:pt x="2" y="1"/>
                  <a:pt x="2" y="1"/>
                </a:cubicBezTo>
                <a:cubicBezTo>
                  <a:pt x="3" y="0"/>
                  <a:pt x="4" y="2"/>
                  <a:pt x="5" y="1"/>
                </a:cubicBezTo>
                <a:cubicBezTo>
                  <a:pt x="6" y="1"/>
                  <a:pt x="7" y="2"/>
                  <a:pt x="7" y="2"/>
                </a:cubicBezTo>
                <a:cubicBezTo>
                  <a:pt x="7" y="3"/>
                  <a:pt x="7" y="3"/>
                  <a:pt x="7" y="4"/>
                </a:cubicBezTo>
                <a:cubicBezTo>
                  <a:pt x="7" y="4"/>
                  <a:pt x="8" y="4"/>
                  <a:pt x="8" y="5"/>
                </a:cubicBezTo>
                <a:cubicBezTo>
                  <a:pt x="8" y="7"/>
                  <a:pt x="11" y="6"/>
                  <a:pt x="12" y="7"/>
                </a:cubicBezTo>
                <a:cubicBezTo>
                  <a:pt x="12" y="6"/>
                  <a:pt x="12" y="5"/>
                  <a:pt x="11" y="5"/>
                </a:cubicBezTo>
                <a:cubicBezTo>
                  <a:pt x="13" y="5"/>
                  <a:pt x="14" y="8"/>
                  <a:pt x="16" y="8"/>
                </a:cubicBezTo>
                <a:cubicBezTo>
                  <a:pt x="20" y="9"/>
                  <a:pt x="22" y="6"/>
                  <a:pt x="25" y="5"/>
                </a:cubicBezTo>
                <a:cubicBezTo>
                  <a:pt x="27" y="4"/>
                  <a:pt x="30" y="4"/>
                  <a:pt x="31" y="2"/>
                </a:cubicBezTo>
                <a:cubicBezTo>
                  <a:pt x="32" y="1"/>
                  <a:pt x="33" y="0"/>
                  <a:pt x="34" y="0"/>
                </a:cubicBezTo>
                <a:cubicBezTo>
                  <a:pt x="36" y="0"/>
                  <a:pt x="37" y="1"/>
                  <a:pt x="39" y="1"/>
                </a:cubicBezTo>
                <a:cubicBezTo>
                  <a:pt x="38" y="2"/>
                  <a:pt x="38" y="2"/>
                  <a:pt x="38" y="2"/>
                </a:cubicBezTo>
                <a:cubicBezTo>
                  <a:pt x="41" y="1"/>
                  <a:pt x="46" y="2"/>
                  <a:pt x="48" y="4"/>
                </a:cubicBezTo>
                <a:cubicBezTo>
                  <a:pt x="49" y="5"/>
                  <a:pt x="52" y="10"/>
                  <a:pt x="54" y="9"/>
                </a:cubicBezTo>
                <a:cubicBezTo>
                  <a:pt x="53" y="11"/>
                  <a:pt x="54" y="12"/>
                  <a:pt x="55" y="14"/>
                </a:cubicBezTo>
                <a:cubicBezTo>
                  <a:pt x="56" y="17"/>
                  <a:pt x="54" y="19"/>
                  <a:pt x="52" y="20"/>
                </a:cubicBezTo>
                <a:cubicBezTo>
                  <a:pt x="52" y="20"/>
                  <a:pt x="51" y="19"/>
                  <a:pt x="51" y="18"/>
                </a:cubicBezTo>
                <a:cubicBezTo>
                  <a:pt x="50" y="19"/>
                  <a:pt x="51" y="20"/>
                  <a:pt x="51" y="20"/>
                </a:cubicBezTo>
                <a:cubicBezTo>
                  <a:pt x="51" y="21"/>
                  <a:pt x="49" y="22"/>
                  <a:pt x="49" y="23"/>
                </a:cubicBezTo>
                <a:cubicBezTo>
                  <a:pt x="47" y="21"/>
                  <a:pt x="44" y="18"/>
                  <a:pt x="44" y="15"/>
                </a:cubicBezTo>
                <a:cubicBezTo>
                  <a:pt x="46" y="16"/>
                  <a:pt x="45" y="13"/>
                  <a:pt x="46" y="13"/>
                </a:cubicBezTo>
                <a:cubicBezTo>
                  <a:pt x="47" y="12"/>
                  <a:pt x="50" y="14"/>
                  <a:pt x="51" y="14"/>
                </a:cubicBezTo>
                <a:cubicBezTo>
                  <a:pt x="50" y="14"/>
                  <a:pt x="49" y="13"/>
                  <a:pt x="48" y="13"/>
                </a:cubicBezTo>
                <a:cubicBezTo>
                  <a:pt x="47" y="12"/>
                  <a:pt x="48" y="11"/>
                  <a:pt x="47" y="10"/>
                </a:cubicBezTo>
                <a:cubicBezTo>
                  <a:pt x="47" y="11"/>
                  <a:pt x="47" y="12"/>
                  <a:pt x="46" y="12"/>
                </a:cubicBezTo>
                <a:cubicBezTo>
                  <a:pt x="47" y="10"/>
                  <a:pt x="45" y="12"/>
                  <a:pt x="44" y="10"/>
                </a:cubicBezTo>
                <a:cubicBezTo>
                  <a:pt x="45" y="11"/>
                  <a:pt x="45" y="12"/>
                  <a:pt x="44" y="12"/>
                </a:cubicBezTo>
                <a:cubicBezTo>
                  <a:pt x="43" y="11"/>
                  <a:pt x="43" y="9"/>
                  <a:pt x="41" y="8"/>
                </a:cubicBezTo>
                <a:cubicBezTo>
                  <a:pt x="41" y="8"/>
                  <a:pt x="40" y="7"/>
                  <a:pt x="39" y="7"/>
                </a:cubicBezTo>
                <a:cubicBezTo>
                  <a:pt x="38" y="6"/>
                  <a:pt x="38" y="6"/>
                  <a:pt x="37" y="6"/>
                </a:cubicBezTo>
                <a:cubicBezTo>
                  <a:pt x="35" y="6"/>
                  <a:pt x="32" y="6"/>
                  <a:pt x="31" y="9"/>
                </a:cubicBezTo>
                <a:cubicBezTo>
                  <a:pt x="31" y="10"/>
                  <a:pt x="29" y="13"/>
                  <a:pt x="26" y="13"/>
                </a:cubicBezTo>
                <a:cubicBezTo>
                  <a:pt x="23" y="12"/>
                  <a:pt x="27" y="17"/>
                  <a:pt x="28" y="18"/>
                </a:cubicBezTo>
                <a:cubicBezTo>
                  <a:pt x="28" y="19"/>
                  <a:pt x="30" y="20"/>
                  <a:pt x="29" y="21"/>
                </a:cubicBezTo>
                <a:cubicBezTo>
                  <a:pt x="28" y="21"/>
                  <a:pt x="27" y="21"/>
                  <a:pt x="26" y="22"/>
                </a:cubicBezTo>
                <a:cubicBezTo>
                  <a:pt x="25" y="22"/>
                  <a:pt x="22" y="24"/>
                  <a:pt x="21" y="23"/>
                </a:cubicBezTo>
                <a:cubicBezTo>
                  <a:pt x="20" y="23"/>
                  <a:pt x="20" y="21"/>
                  <a:pt x="20" y="20"/>
                </a:cubicBezTo>
                <a:cubicBezTo>
                  <a:pt x="20" y="19"/>
                  <a:pt x="20" y="17"/>
                  <a:pt x="19" y="17"/>
                </a:cubicBezTo>
                <a:cubicBezTo>
                  <a:pt x="19" y="17"/>
                  <a:pt x="18" y="17"/>
                  <a:pt x="18" y="17"/>
                </a:cubicBezTo>
                <a:cubicBezTo>
                  <a:pt x="19" y="19"/>
                  <a:pt x="16" y="20"/>
                  <a:pt x="14" y="18"/>
                </a:cubicBezTo>
                <a:cubicBezTo>
                  <a:pt x="13" y="16"/>
                  <a:pt x="13" y="14"/>
                  <a:pt x="11" y="14"/>
                </a:cubicBezTo>
                <a:cubicBezTo>
                  <a:pt x="10" y="13"/>
                  <a:pt x="9" y="14"/>
                  <a:pt x="8" y="13"/>
                </a:cubicBezTo>
                <a:cubicBezTo>
                  <a:pt x="8" y="12"/>
                  <a:pt x="7" y="13"/>
                  <a:pt x="6" y="12"/>
                </a:cubicBezTo>
                <a:cubicBezTo>
                  <a:pt x="5" y="13"/>
                  <a:pt x="4" y="12"/>
                  <a:pt x="3" y="13"/>
                </a:cubicBezTo>
                <a:cubicBezTo>
                  <a:pt x="2" y="13"/>
                  <a:pt x="3" y="15"/>
                  <a:pt x="2" y="15"/>
                </a:cubicBezTo>
                <a:cubicBezTo>
                  <a:pt x="2" y="15"/>
                  <a:pt x="2" y="14"/>
                  <a:pt x="1" y="1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99" name="Freeform 449">
            <a:extLst>
              <a:ext uri="{FF2B5EF4-FFF2-40B4-BE49-F238E27FC236}">
                <a16:creationId xmlns:a16="http://schemas.microsoft.com/office/drawing/2014/main" id="{B74AA324-B3B2-A040-A16C-35EFFB44C6DA}"/>
              </a:ext>
            </a:extLst>
          </p:cNvPr>
          <p:cNvSpPr>
            <a:spLocks/>
          </p:cNvSpPr>
          <p:nvPr/>
        </p:nvSpPr>
        <p:spPr bwMode="auto">
          <a:xfrm>
            <a:off x="3408637" y="4355549"/>
            <a:ext cx="3579" cy="4534"/>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00" name="Freeform 451">
            <a:extLst>
              <a:ext uri="{FF2B5EF4-FFF2-40B4-BE49-F238E27FC236}">
                <a16:creationId xmlns:a16="http://schemas.microsoft.com/office/drawing/2014/main" id="{E4BCA93F-207A-7144-A5BB-65F826D3D686}"/>
              </a:ext>
            </a:extLst>
          </p:cNvPr>
          <p:cNvSpPr>
            <a:spLocks/>
          </p:cNvSpPr>
          <p:nvPr/>
        </p:nvSpPr>
        <p:spPr bwMode="auto">
          <a:xfrm>
            <a:off x="3424743" y="4378223"/>
            <a:ext cx="5369" cy="13604"/>
          </a:xfrm>
          <a:custGeom>
            <a:avLst/>
            <a:gdLst>
              <a:gd name="T0" fmla="*/ 2 w 2"/>
              <a:gd name="T1" fmla="*/ 0 h 3"/>
              <a:gd name="T2" fmla="*/ 1 w 2"/>
              <a:gd name="T3" fmla="*/ 2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0" y="1"/>
                  <a:pt x="1" y="2"/>
                </a:cubicBezTo>
                <a:cubicBezTo>
                  <a:pt x="1" y="3"/>
                  <a:pt x="2" y="3"/>
                  <a:pt x="2" y="3"/>
                </a:cubicBezTo>
                <a:cubicBezTo>
                  <a:pt x="2"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01" name="Freeform 453">
            <a:extLst>
              <a:ext uri="{FF2B5EF4-FFF2-40B4-BE49-F238E27FC236}">
                <a16:creationId xmlns:a16="http://schemas.microsoft.com/office/drawing/2014/main" id="{F81C1C58-C2E0-BF4D-9783-4C74CA48A656}"/>
              </a:ext>
            </a:extLst>
          </p:cNvPr>
          <p:cNvSpPr>
            <a:spLocks/>
          </p:cNvSpPr>
          <p:nvPr/>
        </p:nvSpPr>
        <p:spPr bwMode="auto">
          <a:xfrm>
            <a:off x="3442638" y="4382757"/>
            <a:ext cx="5369" cy="4534"/>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1" y="0"/>
                  <a:pt x="1" y="0"/>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02" name="Freeform 455">
            <a:extLst>
              <a:ext uri="{FF2B5EF4-FFF2-40B4-BE49-F238E27FC236}">
                <a16:creationId xmlns:a16="http://schemas.microsoft.com/office/drawing/2014/main" id="{F4B72EB2-A4D8-C644-8F9E-6506008B2197}"/>
              </a:ext>
            </a:extLst>
          </p:cNvPr>
          <p:cNvSpPr>
            <a:spLocks/>
          </p:cNvSpPr>
          <p:nvPr/>
        </p:nvSpPr>
        <p:spPr bwMode="auto">
          <a:xfrm>
            <a:off x="3508849" y="4348748"/>
            <a:ext cx="1790" cy="680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1"/>
                  <a:pt x="0" y="2"/>
                </a:cubicBezTo>
                <a:cubicBezTo>
                  <a:pt x="1" y="2"/>
                  <a:pt x="1" y="1"/>
                  <a:pt x="1"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03" name="Freeform 456">
            <a:extLst>
              <a:ext uri="{FF2B5EF4-FFF2-40B4-BE49-F238E27FC236}">
                <a16:creationId xmlns:a16="http://schemas.microsoft.com/office/drawing/2014/main" id="{99DC6745-CF26-5C4B-BD61-96CACFC93521}"/>
              </a:ext>
            </a:extLst>
          </p:cNvPr>
          <p:cNvSpPr>
            <a:spLocks noEditPoints="1"/>
          </p:cNvSpPr>
          <p:nvPr/>
        </p:nvSpPr>
        <p:spPr bwMode="auto">
          <a:xfrm>
            <a:off x="3662750" y="5462037"/>
            <a:ext cx="570859" cy="1226660"/>
          </a:xfrm>
          <a:custGeom>
            <a:avLst/>
            <a:gdLst>
              <a:gd name="T0" fmla="*/ 109 w 189"/>
              <a:gd name="T1" fmla="*/ 167 h 320"/>
              <a:gd name="T2" fmla="*/ 41 w 189"/>
              <a:gd name="T3" fmla="*/ 60 h 320"/>
              <a:gd name="T4" fmla="*/ 49 w 189"/>
              <a:gd name="T5" fmla="*/ 41 h 320"/>
              <a:gd name="T6" fmla="*/ 61 w 189"/>
              <a:gd name="T7" fmla="*/ 15 h 320"/>
              <a:gd name="T8" fmla="*/ 70 w 189"/>
              <a:gd name="T9" fmla="*/ 0 h 320"/>
              <a:gd name="T10" fmla="*/ 92 w 189"/>
              <a:gd name="T11" fmla="*/ 2 h 320"/>
              <a:gd name="T12" fmla="*/ 108 w 189"/>
              <a:gd name="T13" fmla="*/ 8 h 320"/>
              <a:gd name="T14" fmla="*/ 128 w 189"/>
              <a:gd name="T15" fmla="*/ 22 h 320"/>
              <a:gd name="T16" fmla="*/ 150 w 189"/>
              <a:gd name="T17" fmla="*/ 33 h 320"/>
              <a:gd name="T18" fmla="*/ 142 w 189"/>
              <a:gd name="T19" fmla="*/ 53 h 320"/>
              <a:gd name="T20" fmla="*/ 166 w 189"/>
              <a:gd name="T21" fmla="*/ 53 h 320"/>
              <a:gd name="T22" fmla="*/ 179 w 189"/>
              <a:gd name="T23" fmla="*/ 43 h 320"/>
              <a:gd name="T24" fmla="*/ 188 w 189"/>
              <a:gd name="T25" fmla="*/ 46 h 320"/>
              <a:gd name="T26" fmla="*/ 177 w 189"/>
              <a:gd name="T27" fmla="*/ 56 h 320"/>
              <a:gd name="T28" fmla="*/ 162 w 189"/>
              <a:gd name="T29" fmla="*/ 69 h 320"/>
              <a:gd name="T30" fmla="*/ 150 w 189"/>
              <a:gd name="T31" fmla="*/ 87 h 320"/>
              <a:gd name="T32" fmla="*/ 146 w 189"/>
              <a:gd name="T33" fmla="*/ 98 h 320"/>
              <a:gd name="T34" fmla="*/ 142 w 189"/>
              <a:gd name="T35" fmla="*/ 120 h 320"/>
              <a:gd name="T36" fmla="*/ 160 w 189"/>
              <a:gd name="T37" fmla="*/ 144 h 320"/>
              <a:gd name="T38" fmla="*/ 118 w 189"/>
              <a:gd name="T39" fmla="*/ 165 h 320"/>
              <a:gd name="T40" fmla="*/ 108 w 189"/>
              <a:gd name="T41" fmla="*/ 169 h 320"/>
              <a:gd name="T42" fmla="*/ 107 w 189"/>
              <a:gd name="T43" fmla="*/ 180 h 320"/>
              <a:gd name="T44" fmla="*/ 80 w 189"/>
              <a:gd name="T45" fmla="*/ 184 h 320"/>
              <a:gd name="T46" fmla="*/ 88 w 189"/>
              <a:gd name="T47" fmla="*/ 197 h 320"/>
              <a:gd name="T48" fmla="*/ 89 w 189"/>
              <a:gd name="T49" fmla="*/ 200 h 320"/>
              <a:gd name="T50" fmla="*/ 79 w 189"/>
              <a:gd name="T51" fmla="*/ 212 h 320"/>
              <a:gd name="T52" fmla="*/ 75 w 189"/>
              <a:gd name="T53" fmla="*/ 220 h 320"/>
              <a:gd name="T54" fmla="*/ 65 w 189"/>
              <a:gd name="T55" fmla="*/ 243 h 320"/>
              <a:gd name="T56" fmla="*/ 72 w 189"/>
              <a:gd name="T57" fmla="*/ 253 h 320"/>
              <a:gd name="T58" fmla="*/ 57 w 189"/>
              <a:gd name="T59" fmla="*/ 264 h 320"/>
              <a:gd name="T60" fmla="*/ 50 w 189"/>
              <a:gd name="T61" fmla="*/ 272 h 320"/>
              <a:gd name="T62" fmla="*/ 42 w 189"/>
              <a:gd name="T63" fmla="*/ 287 h 320"/>
              <a:gd name="T64" fmla="*/ 28 w 189"/>
              <a:gd name="T65" fmla="*/ 291 h 320"/>
              <a:gd name="T66" fmla="*/ 13 w 189"/>
              <a:gd name="T67" fmla="*/ 279 h 320"/>
              <a:gd name="T68" fmla="*/ 1 w 189"/>
              <a:gd name="T69" fmla="*/ 272 h 320"/>
              <a:gd name="T70" fmla="*/ 5 w 189"/>
              <a:gd name="T71" fmla="*/ 263 h 320"/>
              <a:gd name="T72" fmla="*/ 11 w 189"/>
              <a:gd name="T73" fmla="*/ 253 h 320"/>
              <a:gd name="T74" fmla="*/ 18 w 189"/>
              <a:gd name="T75" fmla="*/ 240 h 320"/>
              <a:gd name="T76" fmla="*/ 22 w 189"/>
              <a:gd name="T77" fmla="*/ 225 h 320"/>
              <a:gd name="T78" fmla="*/ 17 w 189"/>
              <a:gd name="T79" fmla="*/ 216 h 320"/>
              <a:gd name="T80" fmla="*/ 16 w 189"/>
              <a:gd name="T81" fmla="*/ 205 h 320"/>
              <a:gd name="T82" fmla="*/ 16 w 189"/>
              <a:gd name="T83" fmla="*/ 190 h 320"/>
              <a:gd name="T84" fmla="*/ 20 w 189"/>
              <a:gd name="T85" fmla="*/ 171 h 320"/>
              <a:gd name="T86" fmla="*/ 23 w 189"/>
              <a:gd name="T87" fmla="*/ 146 h 320"/>
              <a:gd name="T88" fmla="*/ 30 w 189"/>
              <a:gd name="T89" fmla="*/ 134 h 320"/>
              <a:gd name="T90" fmla="*/ 35 w 189"/>
              <a:gd name="T91" fmla="*/ 120 h 320"/>
              <a:gd name="T92" fmla="*/ 33 w 189"/>
              <a:gd name="T93" fmla="*/ 106 h 320"/>
              <a:gd name="T94" fmla="*/ 31 w 189"/>
              <a:gd name="T95" fmla="*/ 88 h 320"/>
              <a:gd name="T96" fmla="*/ 51 w 189"/>
              <a:gd name="T97" fmla="*/ 301 h 320"/>
              <a:gd name="T98" fmla="*/ 75 w 189"/>
              <a:gd name="T99" fmla="*/ 316 h 320"/>
              <a:gd name="T100" fmla="*/ 60 w 189"/>
              <a:gd name="T101" fmla="*/ 318 h 320"/>
              <a:gd name="T102" fmla="*/ 85 w 189"/>
              <a:gd name="T103" fmla="*/ 31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320">
                <a:moveTo>
                  <a:pt x="110" y="166"/>
                </a:moveTo>
                <a:cubicBezTo>
                  <a:pt x="110" y="166"/>
                  <a:pt x="110" y="166"/>
                  <a:pt x="109" y="166"/>
                </a:cubicBezTo>
                <a:cubicBezTo>
                  <a:pt x="110" y="166"/>
                  <a:pt x="110" y="166"/>
                  <a:pt x="110" y="166"/>
                </a:cubicBezTo>
                <a:moveTo>
                  <a:pt x="111" y="168"/>
                </a:moveTo>
                <a:cubicBezTo>
                  <a:pt x="111" y="167"/>
                  <a:pt x="110" y="166"/>
                  <a:pt x="109" y="167"/>
                </a:cubicBezTo>
                <a:cubicBezTo>
                  <a:pt x="110" y="167"/>
                  <a:pt x="110" y="168"/>
                  <a:pt x="111" y="168"/>
                </a:cubicBezTo>
                <a:moveTo>
                  <a:pt x="34" y="72"/>
                </a:moveTo>
                <a:cubicBezTo>
                  <a:pt x="34" y="71"/>
                  <a:pt x="36" y="71"/>
                  <a:pt x="36" y="70"/>
                </a:cubicBezTo>
                <a:cubicBezTo>
                  <a:pt x="36" y="69"/>
                  <a:pt x="36" y="68"/>
                  <a:pt x="36" y="67"/>
                </a:cubicBezTo>
                <a:cubicBezTo>
                  <a:pt x="37" y="63"/>
                  <a:pt x="39" y="62"/>
                  <a:pt x="41" y="60"/>
                </a:cubicBezTo>
                <a:cubicBezTo>
                  <a:pt x="42" y="58"/>
                  <a:pt x="43" y="56"/>
                  <a:pt x="44" y="54"/>
                </a:cubicBezTo>
                <a:cubicBezTo>
                  <a:pt x="44" y="53"/>
                  <a:pt x="44" y="52"/>
                  <a:pt x="45" y="52"/>
                </a:cubicBezTo>
                <a:cubicBezTo>
                  <a:pt x="46" y="51"/>
                  <a:pt x="47" y="52"/>
                  <a:pt x="48" y="51"/>
                </a:cubicBezTo>
                <a:cubicBezTo>
                  <a:pt x="52" y="50"/>
                  <a:pt x="49" y="48"/>
                  <a:pt x="48" y="46"/>
                </a:cubicBezTo>
                <a:cubicBezTo>
                  <a:pt x="47" y="44"/>
                  <a:pt x="49" y="43"/>
                  <a:pt x="49" y="41"/>
                </a:cubicBezTo>
                <a:cubicBezTo>
                  <a:pt x="49" y="39"/>
                  <a:pt x="46" y="32"/>
                  <a:pt x="49" y="32"/>
                </a:cubicBezTo>
                <a:cubicBezTo>
                  <a:pt x="49" y="31"/>
                  <a:pt x="48" y="29"/>
                  <a:pt x="48" y="28"/>
                </a:cubicBezTo>
                <a:cubicBezTo>
                  <a:pt x="49" y="26"/>
                  <a:pt x="51" y="25"/>
                  <a:pt x="53" y="24"/>
                </a:cubicBezTo>
                <a:cubicBezTo>
                  <a:pt x="55" y="23"/>
                  <a:pt x="58" y="23"/>
                  <a:pt x="59" y="21"/>
                </a:cubicBezTo>
                <a:cubicBezTo>
                  <a:pt x="61" y="19"/>
                  <a:pt x="61" y="17"/>
                  <a:pt x="61" y="15"/>
                </a:cubicBezTo>
                <a:cubicBezTo>
                  <a:pt x="62" y="14"/>
                  <a:pt x="63" y="12"/>
                  <a:pt x="62" y="12"/>
                </a:cubicBezTo>
                <a:cubicBezTo>
                  <a:pt x="62" y="11"/>
                  <a:pt x="61" y="10"/>
                  <a:pt x="61" y="10"/>
                </a:cubicBezTo>
                <a:cubicBezTo>
                  <a:pt x="61" y="9"/>
                  <a:pt x="63" y="7"/>
                  <a:pt x="63" y="7"/>
                </a:cubicBezTo>
                <a:cubicBezTo>
                  <a:pt x="65" y="6"/>
                  <a:pt x="65" y="5"/>
                  <a:pt x="66" y="4"/>
                </a:cubicBezTo>
                <a:cubicBezTo>
                  <a:pt x="69" y="3"/>
                  <a:pt x="69" y="3"/>
                  <a:pt x="70" y="0"/>
                </a:cubicBezTo>
                <a:cubicBezTo>
                  <a:pt x="72" y="0"/>
                  <a:pt x="73" y="2"/>
                  <a:pt x="74" y="3"/>
                </a:cubicBezTo>
                <a:cubicBezTo>
                  <a:pt x="76" y="4"/>
                  <a:pt x="79" y="3"/>
                  <a:pt x="81" y="3"/>
                </a:cubicBezTo>
                <a:cubicBezTo>
                  <a:pt x="86" y="4"/>
                  <a:pt x="86" y="7"/>
                  <a:pt x="88" y="10"/>
                </a:cubicBezTo>
                <a:cubicBezTo>
                  <a:pt x="88" y="9"/>
                  <a:pt x="88" y="8"/>
                  <a:pt x="89" y="6"/>
                </a:cubicBezTo>
                <a:cubicBezTo>
                  <a:pt x="90" y="5"/>
                  <a:pt x="91" y="3"/>
                  <a:pt x="92" y="2"/>
                </a:cubicBezTo>
                <a:cubicBezTo>
                  <a:pt x="92" y="2"/>
                  <a:pt x="94" y="2"/>
                  <a:pt x="94" y="2"/>
                </a:cubicBezTo>
                <a:cubicBezTo>
                  <a:pt x="96" y="2"/>
                  <a:pt x="98" y="2"/>
                  <a:pt x="99" y="2"/>
                </a:cubicBezTo>
                <a:cubicBezTo>
                  <a:pt x="100" y="2"/>
                  <a:pt x="102" y="2"/>
                  <a:pt x="102" y="3"/>
                </a:cubicBezTo>
                <a:cubicBezTo>
                  <a:pt x="102" y="4"/>
                  <a:pt x="105" y="5"/>
                  <a:pt x="106" y="6"/>
                </a:cubicBezTo>
                <a:cubicBezTo>
                  <a:pt x="107" y="7"/>
                  <a:pt x="107" y="7"/>
                  <a:pt x="108" y="8"/>
                </a:cubicBezTo>
                <a:cubicBezTo>
                  <a:pt x="108" y="9"/>
                  <a:pt x="109" y="10"/>
                  <a:pt x="110" y="11"/>
                </a:cubicBezTo>
                <a:cubicBezTo>
                  <a:pt x="111" y="13"/>
                  <a:pt x="114" y="15"/>
                  <a:pt x="116" y="16"/>
                </a:cubicBezTo>
                <a:cubicBezTo>
                  <a:pt x="118" y="17"/>
                  <a:pt x="118" y="18"/>
                  <a:pt x="119" y="19"/>
                </a:cubicBezTo>
                <a:cubicBezTo>
                  <a:pt x="120" y="20"/>
                  <a:pt x="122" y="20"/>
                  <a:pt x="123" y="21"/>
                </a:cubicBezTo>
                <a:cubicBezTo>
                  <a:pt x="125" y="21"/>
                  <a:pt x="126" y="22"/>
                  <a:pt x="128" y="22"/>
                </a:cubicBezTo>
                <a:cubicBezTo>
                  <a:pt x="130" y="22"/>
                  <a:pt x="131" y="23"/>
                  <a:pt x="132" y="23"/>
                </a:cubicBezTo>
                <a:cubicBezTo>
                  <a:pt x="135" y="25"/>
                  <a:pt x="137" y="28"/>
                  <a:pt x="141" y="29"/>
                </a:cubicBezTo>
                <a:cubicBezTo>
                  <a:pt x="142" y="29"/>
                  <a:pt x="143" y="29"/>
                  <a:pt x="144" y="30"/>
                </a:cubicBezTo>
                <a:cubicBezTo>
                  <a:pt x="145" y="31"/>
                  <a:pt x="145" y="30"/>
                  <a:pt x="147" y="31"/>
                </a:cubicBezTo>
                <a:cubicBezTo>
                  <a:pt x="148" y="31"/>
                  <a:pt x="149" y="32"/>
                  <a:pt x="150" y="33"/>
                </a:cubicBezTo>
                <a:cubicBezTo>
                  <a:pt x="151" y="33"/>
                  <a:pt x="151" y="34"/>
                  <a:pt x="152" y="35"/>
                </a:cubicBezTo>
                <a:cubicBezTo>
                  <a:pt x="153" y="36"/>
                  <a:pt x="150" y="38"/>
                  <a:pt x="149" y="39"/>
                </a:cubicBezTo>
                <a:cubicBezTo>
                  <a:pt x="148" y="42"/>
                  <a:pt x="146" y="42"/>
                  <a:pt x="146" y="45"/>
                </a:cubicBezTo>
                <a:cubicBezTo>
                  <a:pt x="146" y="48"/>
                  <a:pt x="143" y="49"/>
                  <a:pt x="142" y="51"/>
                </a:cubicBezTo>
                <a:cubicBezTo>
                  <a:pt x="142" y="52"/>
                  <a:pt x="141" y="52"/>
                  <a:pt x="142" y="53"/>
                </a:cubicBezTo>
                <a:cubicBezTo>
                  <a:pt x="144" y="53"/>
                  <a:pt x="146" y="53"/>
                  <a:pt x="148" y="53"/>
                </a:cubicBezTo>
                <a:cubicBezTo>
                  <a:pt x="151" y="53"/>
                  <a:pt x="154" y="55"/>
                  <a:pt x="158" y="54"/>
                </a:cubicBezTo>
                <a:cubicBezTo>
                  <a:pt x="159" y="54"/>
                  <a:pt x="159" y="55"/>
                  <a:pt x="160" y="55"/>
                </a:cubicBezTo>
                <a:cubicBezTo>
                  <a:pt x="161" y="54"/>
                  <a:pt x="162" y="56"/>
                  <a:pt x="163" y="56"/>
                </a:cubicBezTo>
                <a:cubicBezTo>
                  <a:pt x="164" y="55"/>
                  <a:pt x="164" y="53"/>
                  <a:pt x="166" y="53"/>
                </a:cubicBezTo>
                <a:cubicBezTo>
                  <a:pt x="167" y="53"/>
                  <a:pt x="168" y="54"/>
                  <a:pt x="169" y="54"/>
                </a:cubicBezTo>
                <a:cubicBezTo>
                  <a:pt x="171" y="54"/>
                  <a:pt x="171" y="52"/>
                  <a:pt x="171" y="51"/>
                </a:cubicBezTo>
                <a:cubicBezTo>
                  <a:pt x="172" y="50"/>
                  <a:pt x="175" y="50"/>
                  <a:pt x="175" y="49"/>
                </a:cubicBezTo>
                <a:cubicBezTo>
                  <a:pt x="177" y="47"/>
                  <a:pt x="177" y="47"/>
                  <a:pt x="177" y="47"/>
                </a:cubicBezTo>
                <a:cubicBezTo>
                  <a:pt x="179" y="47"/>
                  <a:pt x="179" y="44"/>
                  <a:pt x="179" y="43"/>
                </a:cubicBezTo>
                <a:cubicBezTo>
                  <a:pt x="180" y="42"/>
                  <a:pt x="180" y="40"/>
                  <a:pt x="180" y="38"/>
                </a:cubicBezTo>
                <a:cubicBezTo>
                  <a:pt x="179" y="36"/>
                  <a:pt x="181" y="37"/>
                  <a:pt x="182" y="37"/>
                </a:cubicBezTo>
                <a:cubicBezTo>
                  <a:pt x="182" y="36"/>
                  <a:pt x="184" y="36"/>
                  <a:pt x="186" y="36"/>
                </a:cubicBezTo>
                <a:cubicBezTo>
                  <a:pt x="187" y="37"/>
                  <a:pt x="188" y="39"/>
                  <a:pt x="188" y="40"/>
                </a:cubicBezTo>
                <a:cubicBezTo>
                  <a:pt x="189" y="43"/>
                  <a:pt x="189" y="44"/>
                  <a:pt x="188" y="46"/>
                </a:cubicBezTo>
                <a:cubicBezTo>
                  <a:pt x="188" y="48"/>
                  <a:pt x="188" y="49"/>
                  <a:pt x="188" y="50"/>
                </a:cubicBezTo>
                <a:cubicBezTo>
                  <a:pt x="188" y="51"/>
                  <a:pt x="187" y="51"/>
                  <a:pt x="187" y="52"/>
                </a:cubicBezTo>
                <a:cubicBezTo>
                  <a:pt x="187" y="52"/>
                  <a:pt x="186" y="52"/>
                  <a:pt x="186" y="52"/>
                </a:cubicBezTo>
                <a:cubicBezTo>
                  <a:pt x="184" y="53"/>
                  <a:pt x="183" y="54"/>
                  <a:pt x="181" y="54"/>
                </a:cubicBezTo>
                <a:cubicBezTo>
                  <a:pt x="180" y="55"/>
                  <a:pt x="177" y="55"/>
                  <a:pt x="177" y="56"/>
                </a:cubicBezTo>
                <a:cubicBezTo>
                  <a:pt x="177" y="58"/>
                  <a:pt x="175" y="58"/>
                  <a:pt x="174" y="59"/>
                </a:cubicBezTo>
                <a:cubicBezTo>
                  <a:pt x="173" y="59"/>
                  <a:pt x="173" y="60"/>
                  <a:pt x="172" y="60"/>
                </a:cubicBezTo>
                <a:cubicBezTo>
                  <a:pt x="171" y="61"/>
                  <a:pt x="170" y="62"/>
                  <a:pt x="169" y="62"/>
                </a:cubicBezTo>
                <a:cubicBezTo>
                  <a:pt x="170" y="63"/>
                  <a:pt x="170" y="63"/>
                  <a:pt x="169" y="64"/>
                </a:cubicBezTo>
                <a:cubicBezTo>
                  <a:pt x="168" y="62"/>
                  <a:pt x="164" y="68"/>
                  <a:pt x="162" y="69"/>
                </a:cubicBezTo>
                <a:cubicBezTo>
                  <a:pt x="160" y="72"/>
                  <a:pt x="159" y="76"/>
                  <a:pt x="156" y="77"/>
                </a:cubicBezTo>
                <a:cubicBezTo>
                  <a:pt x="154" y="77"/>
                  <a:pt x="154" y="79"/>
                  <a:pt x="153" y="80"/>
                </a:cubicBezTo>
                <a:cubicBezTo>
                  <a:pt x="153" y="80"/>
                  <a:pt x="152" y="81"/>
                  <a:pt x="151" y="81"/>
                </a:cubicBezTo>
                <a:cubicBezTo>
                  <a:pt x="152" y="82"/>
                  <a:pt x="151" y="82"/>
                  <a:pt x="150" y="83"/>
                </a:cubicBezTo>
                <a:cubicBezTo>
                  <a:pt x="148" y="84"/>
                  <a:pt x="150" y="85"/>
                  <a:pt x="150" y="87"/>
                </a:cubicBezTo>
                <a:cubicBezTo>
                  <a:pt x="150" y="87"/>
                  <a:pt x="149" y="87"/>
                  <a:pt x="149" y="88"/>
                </a:cubicBezTo>
                <a:cubicBezTo>
                  <a:pt x="148" y="89"/>
                  <a:pt x="149" y="90"/>
                  <a:pt x="149" y="90"/>
                </a:cubicBezTo>
                <a:cubicBezTo>
                  <a:pt x="149" y="91"/>
                  <a:pt x="148" y="92"/>
                  <a:pt x="148" y="93"/>
                </a:cubicBezTo>
                <a:cubicBezTo>
                  <a:pt x="146" y="94"/>
                  <a:pt x="148" y="93"/>
                  <a:pt x="148" y="95"/>
                </a:cubicBezTo>
                <a:cubicBezTo>
                  <a:pt x="147" y="96"/>
                  <a:pt x="146" y="97"/>
                  <a:pt x="146" y="98"/>
                </a:cubicBezTo>
                <a:cubicBezTo>
                  <a:pt x="146" y="100"/>
                  <a:pt x="147" y="101"/>
                  <a:pt x="146" y="102"/>
                </a:cubicBezTo>
                <a:cubicBezTo>
                  <a:pt x="145" y="104"/>
                  <a:pt x="146" y="106"/>
                  <a:pt x="146" y="107"/>
                </a:cubicBezTo>
                <a:cubicBezTo>
                  <a:pt x="147" y="109"/>
                  <a:pt x="144" y="108"/>
                  <a:pt x="144" y="110"/>
                </a:cubicBezTo>
                <a:cubicBezTo>
                  <a:pt x="144" y="111"/>
                  <a:pt x="142" y="113"/>
                  <a:pt x="143" y="114"/>
                </a:cubicBezTo>
                <a:cubicBezTo>
                  <a:pt x="143" y="115"/>
                  <a:pt x="146" y="120"/>
                  <a:pt x="142" y="120"/>
                </a:cubicBezTo>
                <a:cubicBezTo>
                  <a:pt x="144" y="121"/>
                  <a:pt x="143" y="123"/>
                  <a:pt x="145" y="124"/>
                </a:cubicBezTo>
                <a:cubicBezTo>
                  <a:pt x="147" y="125"/>
                  <a:pt x="148" y="125"/>
                  <a:pt x="150" y="126"/>
                </a:cubicBezTo>
                <a:cubicBezTo>
                  <a:pt x="153" y="128"/>
                  <a:pt x="158" y="130"/>
                  <a:pt x="155" y="133"/>
                </a:cubicBezTo>
                <a:cubicBezTo>
                  <a:pt x="153" y="136"/>
                  <a:pt x="155" y="141"/>
                  <a:pt x="159" y="140"/>
                </a:cubicBezTo>
                <a:cubicBezTo>
                  <a:pt x="161" y="139"/>
                  <a:pt x="160" y="143"/>
                  <a:pt x="160" y="144"/>
                </a:cubicBezTo>
                <a:cubicBezTo>
                  <a:pt x="161" y="146"/>
                  <a:pt x="158" y="148"/>
                  <a:pt x="157" y="149"/>
                </a:cubicBezTo>
                <a:cubicBezTo>
                  <a:pt x="156" y="151"/>
                  <a:pt x="153" y="153"/>
                  <a:pt x="152" y="155"/>
                </a:cubicBezTo>
                <a:cubicBezTo>
                  <a:pt x="151" y="157"/>
                  <a:pt x="151" y="158"/>
                  <a:pt x="149" y="159"/>
                </a:cubicBezTo>
                <a:cubicBezTo>
                  <a:pt x="145" y="161"/>
                  <a:pt x="140" y="162"/>
                  <a:pt x="135" y="163"/>
                </a:cubicBezTo>
                <a:cubicBezTo>
                  <a:pt x="129" y="164"/>
                  <a:pt x="124" y="165"/>
                  <a:pt x="118" y="165"/>
                </a:cubicBezTo>
                <a:cubicBezTo>
                  <a:pt x="116" y="166"/>
                  <a:pt x="114" y="166"/>
                  <a:pt x="112" y="165"/>
                </a:cubicBezTo>
                <a:cubicBezTo>
                  <a:pt x="110" y="165"/>
                  <a:pt x="108" y="164"/>
                  <a:pt x="106" y="164"/>
                </a:cubicBezTo>
                <a:cubicBezTo>
                  <a:pt x="106" y="164"/>
                  <a:pt x="107" y="165"/>
                  <a:pt x="107" y="165"/>
                </a:cubicBezTo>
                <a:cubicBezTo>
                  <a:pt x="108" y="165"/>
                  <a:pt x="107" y="166"/>
                  <a:pt x="107" y="167"/>
                </a:cubicBezTo>
                <a:cubicBezTo>
                  <a:pt x="107" y="167"/>
                  <a:pt x="110" y="170"/>
                  <a:pt x="108" y="169"/>
                </a:cubicBezTo>
                <a:cubicBezTo>
                  <a:pt x="109" y="170"/>
                  <a:pt x="109" y="170"/>
                  <a:pt x="109" y="172"/>
                </a:cubicBezTo>
                <a:cubicBezTo>
                  <a:pt x="109" y="173"/>
                  <a:pt x="109" y="174"/>
                  <a:pt x="107" y="174"/>
                </a:cubicBezTo>
                <a:cubicBezTo>
                  <a:pt x="107" y="174"/>
                  <a:pt x="107" y="175"/>
                  <a:pt x="107" y="176"/>
                </a:cubicBezTo>
                <a:cubicBezTo>
                  <a:pt x="106" y="177"/>
                  <a:pt x="105" y="178"/>
                  <a:pt x="105" y="179"/>
                </a:cubicBezTo>
                <a:cubicBezTo>
                  <a:pt x="106" y="179"/>
                  <a:pt x="106" y="180"/>
                  <a:pt x="107" y="180"/>
                </a:cubicBezTo>
                <a:cubicBezTo>
                  <a:pt x="107" y="181"/>
                  <a:pt x="107" y="182"/>
                  <a:pt x="108" y="181"/>
                </a:cubicBezTo>
                <a:cubicBezTo>
                  <a:pt x="106" y="185"/>
                  <a:pt x="101" y="186"/>
                  <a:pt x="96" y="186"/>
                </a:cubicBezTo>
                <a:cubicBezTo>
                  <a:pt x="91" y="187"/>
                  <a:pt x="88" y="184"/>
                  <a:pt x="83" y="183"/>
                </a:cubicBezTo>
                <a:cubicBezTo>
                  <a:pt x="85" y="183"/>
                  <a:pt x="83" y="182"/>
                  <a:pt x="82" y="182"/>
                </a:cubicBezTo>
                <a:cubicBezTo>
                  <a:pt x="81" y="183"/>
                  <a:pt x="80" y="184"/>
                  <a:pt x="80" y="184"/>
                </a:cubicBezTo>
                <a:cubicBezTo>
                  <a:pt x="79" y="187"/>
                  <a:pt x="82" y="189"/>
                  <a:pt x="81" y="191"/>
                </a:cubicBezTo>
                <a:cubicBezTo>
                  <a:pt x="81" y="193"/>
                  <a:pt x="80" y="195"/>
                  <a:pt x="82" y="196"/>
                </a:cubicBezTo>
                <a:cubicBezTo>
                  <a:pt x="83" y="196"/>
                  <a:pt x="87" y="197"/>
                  <a:pt x="85" y="198"/>
                </a:cubicBezTo>
                <a:cubicBezTo>
                  <a:pt x="85" y="199"/>
                  <a:pt x="90" y="199"/>
                  <a:pt x="90" y="198"/>
                </a:cubicBezTo>
                <a:cubicBezTo>
                  <a:pt x="91" y="197"/>
                  <a:pt x="88" y="197"/>
                  <a:pt x="88" y="197"/>
                </a:cubicBezTo>
                <a:cubicBezTo>
                  <a:pt x="89" y="197"/>
                  <a:pt x="91" y="195"/>
                  <a:pt x="92" y="195"/>
                </a:cubicBezTo>
                <a:cubicBezTo>
                  <a:pt x="94" y="195"/>
                  <a:pt x="95" y="197"/>
                  <a:pt x="95" y="198"/>
                </a:cubicBezTo>
                <a:cubicBezTo>
                  <a:pt x="94" y="199"/>
                  <a:pt x="95" y="201"/>
                  <a:pt x="94" y="202"/>
                </a:cubicBezTo>
                <a:cubicBezTo>
                  <a:pt x="93" y="203"/>
                  <a:pt x="91" y="203"/>
                  <a:pt x="90" y="203"/>
                </a:cubicBezTo>
                <a:cubicBezTo>
                  <a:pt x="88" y="203"/>
                  <a:pt x="89" y="201"/>
                  <a:pt x="89" y="200"/>
                </a:cubicBezTo>
                <a:cubicBezTo>
                  <a:pt x="88" y="199"/>
                  <a:pt x="86" y="199"/>
                  <a:pt x="84" y="200"/>
                </a:cubicBezTo>
                <a:cubicBezTo>
                  <a:pt x="79" y="202"/>
                  <a:pt x="85" y="204"/>
                  <a:pt x="88" y="204"/>
                </a:cubicBezTo>
                <a:cubicBezTo>
                  <a:pt x="87" y="205"/>
                  <a:pt x="85" y="205"/>
                  <a:pt x="84" y="206"/>
                </a:cubicBezTo>
                <a:cubicBezTo>
                  <a:pt x="82" y="206"/>
                  <a:pt x="81" y="207"/>
                  <a:pt x="80" y="209"/>
                </a:cubicBezTo>
                <a:cubicBezTo>
                  <a:pt x="78" y="210"/>
                  <a:pt x="78" y="211"/>
                  <a:pt x="79" y="212"/>
                </a:cubicBezTo>
                <a:cubicBezTo>
                  <a:pt x="79" y="213"/>
                  <a:pt x="79" y="214"/>
                  <a:pt x="79" y="214"/>
                </a:cubicBezTo>
                <a:cubicBezTo>
                  <a:pt x="79" y="215"/>
                  <a:pt x="79" y="215"/>
                  <a:pt x="79" y="216"/>
                </a:cubicBezTo>
                <a:cubicBezTo>
                  <a:pt x="79" y="216"/>
                  <a:pt x="79" y="217"/>
                  <a:pt x="79" y="217"/>
                </a:cubicBezTo>
                <a:cubicBezTo>
                  <a:pt x="79" y="218"/>
                  <a:pt x="78" y="219"/>
                  <a:pt x="78" y="219"/>
                </a:cubicBezTo>
                <a:cubicBezTo>
                  <a:pt x="77" y="219"/>
                  <a:pt x="76" y="219"/>
                  <a:pt x="75" y="220"/>
                </a:cubicBezTo>
                <a:cubicBezTo>
                  <a:pt x="75" y="222"/>
                  <a:pt x="77" y="222"/>
                  <a:pt x="76" y="223"/>
                </a:cubicBezTo>
                <a:cubicBezTo>
                  <a:pt x="75" y="224"/>
                  <a:pt x="66" y="222"/>
                  <a:pt x="67" y="225"/>
                </a:cubicBezTo>
                <a:cubicBezTo>
                  <a:pt x="63" y="224"/>
                  <a:pt x="60" y="229"/>
                  <a:pt x="58" y="231"/>
                </a:cubicBezTo>
                <a:cubicBezTo>
                  <a:pt x="55" y="236"/>
                  <a:pt x="58" y="237"/>
                  <a:pt x="61" y="239"/>
                </a:cubicBezTo>
                <a:cubicBezTo>
                  <a:pt x="62" y="241"/>
                  <a:pt x="63" y="242"/>
                  <a:pt x="65" y="243"/>
                </a:cubicBezTo>
                <a:cubicBezTo>
                  <a:pt x="67" y="244"/>
                  <a:pt x="71" y="242"/>
                  <a:pt x="73" y="244"/>
                </a:cubicBezTo>
                <a:cubicBezTo>
                  <a:pt x="76" y="245"/>
                  <a:pt x="74" y="251"/>
                  <a:pt x="68" y="251"/>
                </a:cubicBezTo>
                <a:cubicBezTo>
                  <a:pt x="69" y="251"/>
                  <a:pt x="70" y="250"/>
                  <a:pt x="71" y="250"/>
                </a:cubicBezTo>
                <a:cubicBezTo>
                  <a:pt x="73" y="250"/>
                  <a:pt x="73" y="251"/>
                  <a:pt x="74" y="252"/>
                </a:cubicBezTo>
                <a:cubicBezTo>
                  <a:pt x="73" y="252"/>
                  <a:pt x="72" y="252"/>
                  <a:pt x="72" y="253"/>
                </a:cubicBezTo>
                <a:cubicBezTo>
                  <a:pt x="71" y="253"/>
                  <a:pt x="66" y="256"/>
                  <a:pt x="64" y="257"/>
                </a:cubicBezTo>
                <a:cubicBezTo>
                  <a:pt x="62" y="258"/>
                  <a:pt x="61" y="259"/>
                  <a:pt x="59" y="261"/>
                </a:cubicBezTo>
                <a:cubicBezTo>
                  <a:pt x="58" y="261"/>
                  <a:pt x="57" y="262"/>
                  <a:pt x="57" y="263"/>
                </a:cubicBezTo>
                <a:cubicBezTo>
                  <a:pt x="56" y="264"/>
                  <a:pt x="56" y="265"/>
                  <a:pt x="55" y="265"/>
                </a:cubicBezTo>
                <a:cubicBezTo>
                  <a:pt x="55" y="266"/>
                  <a:pt x="56" y="265"/>
                  <a:pt x="57" y="264"/>
                </a:cubicBezTo>
                <a:cubicBezTo>
                  <a:pt x="56" y="267"/>
                  <a:pt x="57" y="271"/>
                  <a:pt x="52" y="272"/>
                </a:cubicBezTo>
                <a:cubicBezTo>
                  <a:pt x="48" y="273"/>
                  <a:pt x="49" y="269"/>
                  <a:pt x="46" y="269"/>
                </a:cubicBezTo>
                <a:cubicBezTo>
                  <a:pt x="47" y="269"/>
                  <a:pt x="48" y="270"/>
                  <a:pt x="47" y="271"/>
                </a:cubicBezTo>
                <a:cubicBezTo>
                  <a:pt x="46" y="271"/>
                  <a:pt x="45" y="271"/>
                  <a:pt x="44" y="271"/>
                </a:cubicBezTo>
                <a:cubicBezTo>
                  <a:pt x="47" y="271"/>
                  <a:pt x="47" y="272"/>
                  <a:pt x="50" y="272"/>
                </a:cubicBezTo>
                <a:cubicBezTo>
                  <a:pt x="48" y="274"/>
                  <a:pt x="45" y="274"/>
                  <a:pt x="44" y="276"/>
                </a:cubicBezTo>
                <a:cubicBezTo>
                  <a:pt x="41" y="278"/>
                  <a:pt x="42" y="279"/>
                  <a:pt x="39" y="282"/>
                </a:cubicBezTo>
                <a:cubicBezTo>
                  <a:pt x="43" y="280"/>
                  <a:pt x="43" y="284"/>
                  <a:pt x="43" y="285"/>
                </a:cubicBezTo>
                <a:cubicBezTo>
                  <a:pt x="43" y="287"/>
                  <a:pt x="39" y="286"/>
                  <a:pt x="37" y="287"/>
                </a:cubicBezTo>
                <a:cubicBezTo>
                  <a:pt x="39" y="287"/>
                  <a:pt x="41" y="288"/>
                  <a:pt x="42" y="287"/>
                </a:cubicBezTo>
                <a:cubicBezTo>
                  <a:pt x="44" y="287"/>
                  <a:pt x="44" y="288"/>
                  <a:pt x="45" y="289"/>
                </a:cubicBezTo>
                <a:cubicBezTo>
                  <a:pt x="47" y="291"/>
                  <a:pt x="49" y="292"/>
                  <a:pt x="49" y="294"/>
                </a:cubicBezTo>
                <a:cubicBezTo>
                  <a:pt x="48" y="294"/>
                  <a:pt x="47" y="294"/>
                  <a:pt x="46" y="294"/>
                </a:cubicBezTo>
                <a:cubicBezTo>
                  <a:pt x="44" y="293"/>
                  <a:pt x="43" y="293"/>
                  <a:pt x="41" y="292"/>
                </a:cubicBezTo>
                <a:cubicBezTo>
                  <a:pt x="38" y="291"/>
                  <a:pt x="33" y="291"/>
                  <a:pt x="28" y="291"/>
                </a:cubicBezTo>
                <a:cubicBezTo>
                  <a:pt x="26" y="291"/>
                  <a:pt x="24" y="291"/>
                  <a:pt x="22" y="291"/>
                </a:cubicBezTo>
                <a:cubicBezTo>
                  <a:pt x="20" y="291"/>
                  <a:pt x="16" y="291"/>
                  <a:pt x="15" y="290"/>
                </a:cubicBezTo>
                <a:cubicBezTo>
                  <a:pt x="14" y="289"/>
                  <a:pt x="14" y="287"/>
                  <a:pt x="11" y="286"/>
                </a:cubicBezTo>
                <a:cubicBezTo>
                  <a:pt x="12" y="285"/>
                  <a:pt x="13" y="283"/>
                  <a:pt x="12" y="283"/>
                </a:cubicBezTo>
                <a:cubicBezTo>
                  <a:pt x="11" y="282"/>
                  <a:pt x="13" y="281"/>
                  <a:pt x="13" y="279"/>
                </a:cubicBezTo>
                <a:cubicBezTo>
                  <a:pt x="13" y="279"/>
                  <a:pt x="12" y="277"/>
                  <a:pt x="11" y="277"/>
                </a:cubicBezTo>
                <a:cubicBezTo>
                  <a:pt x="9" y="278"/>
                  <a:pt x="9" y="277"/>
                  <a:pt x="8" y="277"/>
                </a:cubicBezTo>
                <a:cubicBezTo>
                  <a:pt x="7" y="278"/>
                  <a:pt x="6" y="278"/>
                  <a:pt x="5" y="279"/>
                </a:cubicBezTo>
                <a:cubicBezTo>
                  <a:pt x="3" y="279"/>
                  <a:pt x="3" y="276"/>
                  <a:pt x="3" y="276"/>
                </a:cubicBezTo>
                <a:cubicBezTo>
                  <a:pt x="3" y="274"/>
                  <a:pt x="0" y="273"/>
                  <a:pt x="1" y="272"/>
                </a:cubicBezTo>
                <a:cubicBezTo>
                  <a:pt x="1" y="271"/>
                  <a:pt x="1" y="271"/>
                  <a:pt x="1" y="271"/>
                </a:cubicBezTo>
                <a:cubicBezTo>
                  <a:pt x="1" y="270"/>
                  <a:pt x="1" y="269"/>
                  <a:pt x="1" y="269"/>
                </a:cubicBezTo>
                <a:cubicBezTo>
                  <a:pt x="1" y="268"/>
                  <a:pt x="0" y="268"/>
                  <a:pt x="0" y="267"/>
                </a:cubicBezTo>
                <a:cubicBezTo>
                  <a:pt x="1" y="266"/>
                  <a:pt x="1" y="266"/>
                  <a:pt x="2" y="265"/>
                </a:cubicBezTo>
                <a:cubicBezTo>
                  <a:pt x="3" y="265"/>
                  <a:pt x="4" y="264"/>
                  <a:pt x="5" y="263"/>
                </a:cubicBezTo>
                <a:cubicBezTo>
                  <a:pt x="5" y="262"/>
                  <a:pt x="5" y="262"/>
                  <a:pt x="6" y="261"/>
                </a:cubicBezTo>
                <a:cubicBezTo>
                  <a:pt x="7" y="261"/>
                  <a:pt x="8" y="261"/>
                  <a:pt x="9" y="261"/>
                </a:cubicBezTo>
                <a:cubicBezTo>
                  <a:pt x="10" y="260"/>
                  <a:pt x="10" y="258"/>
                  <a:pt x="9" y="257"/>
                </a:cubicBezTo>
                <a:cubicBezTo>
                  <a:pt x="9" y="256"/>
                  <a:pt x="12" y="256"/>
                  <a:pt x="12" y="255"/>
                </a:cubicBezTo>
                <a:cubicBezTo>
                  <a:pt x="13" y="254"/>
                  <a:pt x="12" y="253"/>
                  <a:pt x="11" y="253"/>
                </a:cubicBezTo>
                <a:cubicBezTo>
                  <a:pt x="10" y="252"/>
                  <a:pt x="10" y="251"/>
                  <a:pt x="11" y="249"/>
                </a:cubicBezTo>
                <a:cubicBezTo>
                  <a:pt x="12" y="248"/>
                  <a:pt x="14" y="244"/>
                  <a:pt x="16" y="244"/>
                </a:cubicBezTo>
                <a:cubicBezTo>
                  <a:pt x="16" y="244"/>
                  <a:pt x="15" y="244"/>
                  <a:pt x="15" y="243"/>
                </a:cubicBezTo>
                <a:cubicBezTo>
                  <a:pt x="16" y="242"/>
                  <a:pt x="15" y="241"/>
                  <a:pt x="16" y="241"/>
                </a:cubicBezTo>
                <a:cubicBezTo>
                  <a:pt x="16" y="240"/>
                  <a:pt x="17" y="240"/>
                  <a:pt x="18" y="240"/>
                </a:cubicBezTo>
                <a:cubicBezTo>
                  <a:pt x="20" y="238"/>
                  <a:pt x="17" y="235"/>
                  <a:pt x="16" y="234"/>
                </a:cubicBezTo>
                <a:cubicBezTo>
                  <a:pt x="18" y="234"/>
                  <a:pt x="20" y="232"/>
                  <a:pt x="18" y="232"/>
                </a:cubicBezTo>
                <a:cubicBezTo>
                  <a:pt x="17" y="231"/>
                  <a:pt x="17" y="229"/>
                  <a:pt x="18" y="229"/>
                </a:cubicBezTo>
                <a:cubicBezTo>
                  <a:pt x="20" y="228"/>
                  <a:pt x="20" y="228"/>
                  <a:pt x="21" y="227"/>
                </a:cubicBezTo>
                <a:cubicBezTo>
                  <a:pt x="22" y="226"/>
                  <a:pt x="22" y="226"/>
                  <a:pt x="22" y="225"/>
                </a:cubicBezTo>
                <a:cubicBezTo>
                  <a:pt x="21" y="224"/>
                  <a:pt x="20" y="224"/>
                  <a:pt x="19" y="223"/>
                </a:cubicBezTo>
                <a:cubicBezTo>
                  <a:pt x="18" y="222"/>
                  <a:pt x="16" y="223"/>
                  <a:pt x="15" y="222"/>
                </a:cubicBezTo>
                <a:cubicBezTo>
                  <a:pt x="14" y="221"/>
                  <a:pt x="22" y="221"/>
                  <a:pt x="23" y="221"/>
                </a:cubicBezTo>
                <a:cubicBezTo>
                  <a:pt x="22" y="221"/>
                  <a:pt x="24" y="219"/>
                  <a:pt x="24" y="219"/>
                </a:cubicBezTo>
                <a:cubicBezTo>
                  <a:pt x="24" y="216"/>
                  <a:pt x="17" y="219"/>
                  <a:pt x="17" y="216"/>
                </a:cubicBezTo>
                <a:cubicBezTo>
                  <a:pt x="17" y="216"/>
                  <a:pt x="17" y="215"/>
                  <a:pt x="17" y="215"/>
                </a:cubicBezTo>
                <a:cubicBezTo>
                  <a:pt x="17" y="214"/>
                  <a:pt x="18" y="214"/>
                  <a:pt x="18" y="213"/>
                </a:cubicBezTo>
                <a:cubicBezTo>
                  <a:pt x="18" y="212"/>
                  <a:pt x="16" y="212"/>
                  <a:pt x="18" y="211"/>
                </a:cubicBezTo>
                <a:cubicBezTo>
                  <a:pt x="19" y="210"/>
                  <a:pt x="14" y="209"/>
                  <a:pt x="17" y="207"/>
                </a:cubicBezTo>
                <a:cubicBezTo>
                  <a:pt x="18" y="206"/>
                  <a:pt x="17" y="205"/>
                  <a:pt x="16" y="205"/>
                </a:cubicBezTo>
                <a:cubicBezTo>
                  <a:pt x="14" y="205"/>
                  <a:pt x="13" y="204"/>
                  <a:pt x="14" y="203"/>
                </a:cubicBezTo>
                <a:cubicBezTo>
                  <a:pt x="14" y="201"/>
                  <a:pt x="14" y="200"/>
                  <a:pt x="14" y="199"/>
                </a:cubicBezTo>
                <a:cubicBezTo>
                  <a:pt x="14" y="198"/>
                  <a:pt x="13" y="197"/>
                  <a:pt x="15" y="196"/>
                </a:cubicBezTo>
                <a:cubicBezTo>
                  <a:pt x="16" y="195"/>
                  <a:pt x="18" y="196"/>
                  <a:pt x="17" y="195"/>
                </a:cubicBezTo>
                <a:cubicBezTo>
                  <a:pt x="17" y="193"/>
                  <a:pt x="15" y="192"/>
                  <a:pt x="16" y="190"/>
                </a:cubicBezTo>
                <a:cubicBezTo>
                  <a:pt x="18" y="187"/>
                  <a:pt x="15" y="185"/>
                  <a:pt x="16" y="182"/>
                </a:cubicBezTo>
                <a:cubicBezTo>
                  <a:pt x="16" y="181"/>
                  <a:pt x="17" y="180"/>
                  <a:pt x="18" y="179"/>
                </a:cubicBezTo>
                <a:cubicBezTo>
                  <a:pt x="19" y="178"/>
                  <a:pt x="17" y="177"/>
                  <a:pt x="17" y="176"/>
                </a:cubicBezTo>
                <a:cubicBezTo>
                  <a:pt x="19" y="177"/>
                  <a:pt x="19" y="174"/>
                  <a:pt x="18" y="173"/>
                </a:cubicBezTo>
                <a:cubicBezTo>
                  <a:pt x="17" y="172"/>
                  <a:pt x="18" y="171"/>
                  <a:pt x="20" y="171"/>
                </a:cubicBezTo>
                <a:cubicBezTo>
                  <a:pt x="19" y="170"/>
                  <a:pt x="21" y="168"/>
                  <a:pt x="21" y="166"/>
                </a:cubicBezTo>
                <a:cubicBezTo>
                  <a:pt x="21" y="164"/>
                  <a:pt x="23" y="164"/>
                  <a:pt x="25" y="163"/>
                </a:cubicBezTo>
                <a:cubicBezTo>
                  <a:pt x="27" y="161"/>
                  <a:pt x="24" y="159"/>
                  <a:pt x="24" y="158"/>
                </a:cubicBezTo>
                <a:cubicBezTo>
                  <a:pt x="24" y="156"/>
                  <a:pt x="22" y="154"/>
                  <a:pt x="23" y="152"/>
                </a:cubicBezTo>
                <a:cubicBezTo>
                  <a:pt x="24" y="151"/>
                  <a:pt x="23" y="148"/>
                  <a:pt x="23" y="146"/>
                </a:cubicBezTo>
                <a:cubicBezTo>
                  <a:pt x="23" y="145"/>
                  <a:pt x="23" y="142"/>
                  <a:pt x="25" y="141"/>
                </a:cubicBezTo>
                <a:cubicBezTo>
                  <a:pt x="26" y="141"/>
                  <a:pt x="26" y="141"/>
                  <a:pt x="27" y="140"/>
                </a:cubicBezTo>
                <a:cubicBezTo>
                  <a:pt x="27" y="140"/>
                  <a:pt x="27" y="139"/>
                  <a:pt x="28" y="139"/>
                </a:cubicBezTo>
                <a:cubicBezTo>
                  <a:pt x="29" y="138"/>
                  <a:pt x="30" y="138"/>
                  <a:pt x="30" y="137"/>
                </a:cubicBezTo>
                <a:cubicBezTo>
                  <a:pt x="31" y="136"/>
                  <a:pt x="31" y="135"/>
                  <a:pt x="30" y="134"/>
                </a:cubicBezTo>
                <a:cubicBezTo>
                  <a:pt x="30" y="133"/>
                  <a:pt x="30" y="132"/>
                  <a:pt x="30" y="131"/>
                </a:cubicBezTo>
                <a:cubicBezTo>
                  <a:pt x="29" y="130"/>
                  <a:pt x="29" y="130"/>
                  <a:pt x="29" y="130"/>
                </a:cubicBezTo>
                <a:cubicBezTo>
                  <a:pt x="29" y="129"/>
                  <a:pt x="30" y="129"/>
                  <a:pt x="31" y="128"/>
                </a:cubicBezTo>
                <a:cubicBezTo>
                  <a:pt x="31" y="127"/>
                  <a:pt x="31" y="126"/>
                  <a:pt x="31" y="125"/>
                </a:cubicBezTo>
                <a:cubicBezTo>
                  <a:pt x="32" y="124"/>
                  <a:pt x="33" y="120"/>
                  <a:pt x="35" y="120"/>
                </a:cubicBezTo>
                <a:cubicBezTo>
                  <a:pt x="36" y="120"/>
                  <a:pt x="35" y="117"/>
                  <a:pt x="35" y="117"/>
                </a:cubicBezTo>
                <a:cubicBezTo>
                  <a:pt x="35" y="115"/>
                  <a:pt x="37" y="111"/>
                  <a:pt x="35" y="110"/>
                </a:cubicBezTo>
                <a:cubicBezTo>
                  <a:pt x="34" y="110"/>
                  <a:pt x="34" y="112"/>
                  <a:pt x="33" y="110"/>
                </a:cubicBezTo>
                <a:cubicBezTo>
                  <a:pt x="33" y="109"/>
                  <a:pt x="33" y="108"/>
                  <a:pt x="34" y="107"/>
                </a:cubicBezTo>
                <a:cubicBezTo>
                  <a:pt x="34" y="106"/>
                  <a:pt x="33" y="106"/>
                  <a:pt x="33" y="106"/>
                </a:cubicBezTo>
                <a:cubicBezTo>
                  <a:pt x="32" y="105"/>
                  <a:pt x="33" y="104"/>
                  <a:pt x="32" y="103"/>
                </a:cubicBezTo>
                <a:cubicBezTo>
                  <a:pt x="32" y="102"/>
                  <a:pt x="30" y="100"/>
                  <a:pt x="30" y="99"/>
                </a:cubicBezTo>
                <a:cubicBezTo>
                  <a:pt x="32" y="99"/>
                  <a:pt x="31" y="97"/>
                  <a:pt x="30" y="97"/>
                </a:cubicBezTo>
                <a:cubicBezTo>
                  <a:pt x="28" y="96"/>
                  <a:pt x="28" y="93"/>
                  <a:pt x="29" y="91"/>
                </a:cubicBezTo>
                <a:cubicBezTo>
                  <a:pt x="29" y="89"/>
                  <a:pt x="31" y="90"/>
                  <a:pt x="31" y="88"/>
                </a:cubicBezTo>
                <a:cubicBezTo>
                  <a:pt x="31" y="87"/>
                  <a:pt x="34" y="84"/>
                  <a:pt x="33" y="82"/>
                </a:cubicBezTo>
                <a:cubicBezTo>
                  <a:pt x="35" y="84"/>
                  <a:pt x="35" y="80"/>
                  <a:pt x="35" y="79"/>
                </a:cubicBezTo>
                <a:cubicBezTo>
                  <a:pt x="35" y="77"/>
                  <a:pt x="33" y="73"/>
                  <a:pt x="34" y="72"/>
                </a:cubicBezTo>
                <a:moveTo>
                  <a:pt x="47" y="297"/>
                </a:moveTo>
                <a:cubicBezTo>
                  <a:pt x="48" y="298"/>
                  <a:pt x="50" y="299"/>
                  <a:pt x="51" y="301"/>
                </a:cubicBezTo>
                <a:cubicBezTo>
                  <a:pt x="50" y="299"/>
                  <a:pt x="45" y="303"/>
                  <a:pt x="50" y="303"/>
                </a:cubicBezTo>
                <a:cubicBezTo>
                  <a:pt x="52" y="303"/>
                  <a:pt x="52" y="305"/>
                  <a:pt x="53" y="306"/>
                </a:cubicBezTo>
                <a:cubicBezTo>
                  <a:pt x="54" y="307"/>
                  <a:pt x="56" y="307"/>
                  <a:pt x="57" y="308"/>
                </a:cubicBezTo>
                <a:cubicBezTo>
                  <a:pt x="59" y="311"/>
                  <a:pt x="64" y="313"/>
                  <a:pt x="68" y="314"/>
                </a:cubicBezTo>
                <a:cubicBezTo>
                  <a:pt x="70" y="315"/>
                  <a:pt x="73" y="316"/>
                  <a:pt x="75" y="316"/>
                </a:cubicBezTo>
                <a:cubicBezTo>
                  <a:pt x="77" y="316"/>
                  <a:pt x="78" y="316"/>
                  <a:pt x="79" y="316"/>
                </a:cubicBezTo>
                <a:cubicBezTo>
                  <a:pt x="81" y="316"/>
                  <a:pt x="80" y="317"/>
                  <a:pt x="78" y="319"/>
                </a:cubicBezTo>
                <a:cubicBezTo>
                  <a:pt x="77" y="318"/>
                  <a:pt x="75" y="319"/>
                  <a:pt x="74" y="319"/>
                </a:cubicBezTo>
                <a:cubicBezTo>
                  <a:pt x="72" y="318"/>
                  <a:pt x="69" y="320"/>
                  <a:pt x="67" y="319"/>
                </a:cubicBezTo>
                <a:cubicBezTo>
                  <a:pt x="64" y="319"/>
                  <a:pt x="62" y="318"/>
                  <a:pt x="60" y="318"/>
                </a:cubicBezTo>
                <a:cubicBezTo>
                  <a:pt x="57" y="318"/>
                  <a:pt x="53" y="318"/>
                  <a:pt x="51" y="318"/>
                </a:cubicBezTo>
                <a:cubicBezTo>
                  <a:pt x="49" y="317"/>
                  <a:pt x="47" y="318"/>
                  <a:pt x="47" y="317"/>
                </a:cubicBezTo>
                <a:cubicBezTo>
                  <a:pt x="47" y="315"/>
                  <a:pt x="47" y="313"/>
                  <a:pt x="47" y="311"/>
                </a:cubicBezTo>
                <a:cubicBezTo>
                  <a:pt x="47" y="307"/>
                  <a:pt x="46" y="302"/>
                  <a:pt x="47" y="297"/>
                </a:cubicBezTo>
                <a:moveTo>
                  <a:pt x="85" y="318"/>
                </a:moveTo>
                <a:cubicBezTo>
                  <a:pt x="87" y="317"/>
                  <a:pt x="90" y="317"/>
                  <a:pt x="92" y="317"/>
                </a:cubicBezTo>
                <a:cubicBezTo>
                  <a:pt x="90" y="316"/>
                  <a:pt x="87" y="317"/>
                  <a:pt x="84" y="318"/>
                </a:cubicBezTo>
                <a:cubicBezTo>
                  <a:pt x="85" y="318"/>
                  <a:pt x="85" y="318"/>
                  <a:pt x="85" y="318"/>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04" name="Freeform 457">
            <a:extLst>
              <a:ext uri="{FF2B5EF4-FFF2-40B4-BE49-F238E27FC236}">
                <a16:creationId xmlns:a16="http://schemas.microsoft.com/office/drawing/2014/main" id="{CE06E95A-C660-2142-B329-6AFF56157CAD}"/>
              </a:ext>
            </a:extLst>
          </p:cNvPr>
          <p:cNvSpPr>
            <a:spLocks noEditPoints="1"/>
          </p:cNvSpPr>
          <p:nvPr/>
        </p:nvSpPr>
        <p:spPr bwMode="auto">
          <a:xfrm>
            <a:off x="5534593" y="2419195"/>
            <a:ext cx="286324" cy="401329"/>
          </a:xfrm>
          <a:custGeom>
            <a:avLst/>
            <a:gdLst>
              <a:gd name="T0" fmla="*/ 12 w 95"/>
              <a:gd name="T1" fmla="*/ 55 h 105"/>
              <a:gd name="T2" fmla="*/ 25 w 95"/>
              <a:gd name="T3" fmla="*/ 60 h 105"/>
              <a:gd name="T4" fmla="*/ 23 w 95"/>
              <a:gd name="T5" fmla="*/ 64 h 105"/>
              <a:gd name="T6" fmla="*/ 0 w 95"/>
              <a:gd name="T7" fmla="*/ 62 h 105"/>
              <a:gd name="T8" fmla="*/ 10 w 95"/>
              <a:gd name="T9" fmla="*/ 31 h 105"/>
              <a:gd name="T10" fmla="*/ 8 w 95"/>
              <a:gd name="T11" fmla="*/ 33 h 105"/>
              <a:gd name="T12" fmla="*/ 16 w 95"/>
              <a:gd name="T13" fmla="*/ 27 h 105"/>
              <a:gd name="T14" fmla="*/ 12 w 95"/>
              <a:gd name="T15" fmla="*/ 26 h 105"/>
              <a:gd name="T16" fmla="*/ 14 w 95"/>
              <a:gd name="T17" fmla="*/ 28 h 105"/>
              <a:gd name="T18" fmla="*/ 19 w 95"/>
              <a:gd name="T19" fmla="*/ 48 h 105"/>
              <a:gd name="T20" fmla="*/ 23 w 95"/>
              <a:gd name="T21" fmla="*/ 35 h 105"/>
              <a:gd name="T22" fmla="*/ 19 w 95"/>
              <a:gd name="T23" fmla="*/ 36 h 105"/>
              <a:gd name="T24" fmla="*/ 38 w 95"/>
              <a:gd name="T25" fmla="*/ 100 h 105"/>
              <a:gd name="T26" fmla="*/ 57 w 95"/>
              <a:gd name="T27" fmla="*/ 99 h 105"/>
              <a:gd name="T28" fmla="*/ 72 w 95"/>
              <a:gd name="T29" fmla="*/ 97 h 105"/>
              <a:gd name="T30" fmla="*/ 83 w 95"/>
              <a:gd name="T31" fmla="*/ 91 h 105"/>
              <a:gd name="T32" fmla="*/ 86 w 95"/>
              <a:gd name="T33" fmla="*/ 87 h 105"/>
              <a:gd name="T34" fmla="*/ 91 w 95"/>
              <a:gd name="T35" fmla="*/ 77 h 105"/>
              <a:gd name="T36" fmla="*/ 71 w 95"/>
              <a:gd name="T37" fmla="*/ 69 h 105"/>
              <a:gd name="T38" fmla="*/ 63 w 95"/>
              <a:gd name="T39" fmla="*/ 53 h 105"/>
              <a:gd name="T40" fmla="*/ 51 w 95"/>
              <a:gd name="T41" fmla="*/ 45 h 105"/>
              <a:gd name="T42" fmla="*/ 60 w 95"/>
              <a:gd name="T43" fmla="*/ 32 h 105"/>
              <a:gd name="T44" fmla="*/ 36 w 95"/>
              <a:gd name="T45" fmla="*/ 31 h 105"/>
              <a:gd name="T46" fmla="*/ 47 w 95"/>
              <a:gd name="T47" fmla="*/ 22 h 105"/>
              <a:gd name="T48" fmla="*/ 32 w 95"/>
              <a:gd name="T49" fmla="*/ 22 h 105"/>
              <a:gd name="T50" fmla="*/ 28 w 95"/>
              <a:gd name="T51" fmla="*/ 29 h 105"/>
              <a:gd name="T52" fmla="*/ 23 w 95"/>
              <a:gd name="T53" fmla="*/ 35 h 105"/>
              <a:gd name="T54" fmla="*/ 22 w 95"/>
              <a:gd name="T55" fmla="*/ 40 h 105"/>
              <a:gd name="T56" fmla="*/ 30 w 95"/>
              <a:gd name="T57" fmla="*/ 40 h 105"/>
              <a:gd name="T58" fmla="*/ 25 w 95"/>
              <a:gd name="T59" fmla="*/ 44 h 105"/>
              <a:gd name="T60" fmla="*/ 25 w 95"/>
              <a:gd name="T61" fmla="*/ 53 h 105"/>
              <a:gd name="T62" fmla="*/ 30 w 95"/>
              <a:gd name="T63" fmla="*/ 50 h 105"/>
              <a:gd name="T64" fmla="*/ 34 w 95"/>
              <a:gd name="T65" fmla="*/ 48 h 105"/>
              <a:gd name="T66" fmla="*/ 31 w 95"/>
              <a:gd name="T67" fmla="*/ 60 h 105"/>
              <a:gd name="T68" fmla="*/ 49 w 95"/>
              <a:gd name="T69" fmla="*/ 57 h 105"/>
              <a:gd name="T70" fmla="*/ 51 w 95"/>
              <a:gd name="T71" fmla="*/ 64 h 105"/>
              <a:gd name="T72" fmla="*/ 38 w 95"/>
              <a:gd name="T73" fmla="*/ 74 h 105"/>
              <a:gd name="T74" fmla="*/ 39 w 95"/>
              <a:gd name="T75" fmla="*/ 79 h 105"/>
              <a:gd name="T76" fmla="*/ 29 w 95"/>
              <a:gd name="T77" fmla="*/ 88 h 105"/>
              <a:gd name="T78" fmla="*/ 37 w 95"/>
              <a:gd name="T79" fmla="*/ 89 h 105"/>
              <a:gd name="T80" fmla="*/ 49 w 95"/>
              <a:gd name="T81" fmla="*/ 92 h 105"/>
              <a:gd name="T82" fmla="*/ 34 w 95"/>
              <a:gd name="T83" fmla="*/ 96 h 105"/>
              <a:gd name="T84" fmla="*/ 24 w 95"/>
              <a:gd name="T85" fmla="*/ 104 h 105"/>
              <a:gd name="T86" fmla="*/ 18 w 95"/>
              <a:gd name="T87" fmla="*/ 38 h 105"/>
              <a:gd name="T88" fmla="*/ 20 w 95"/>
              <a:gd name="T89" fmla="*/ 44 h 105"/>
              <a:gd name="T90" fmla="*/ 21 w 95"/>
              <a:gd name="T91" fmla="*/ 49 h 105"/>
              <a:gd name="T92" fmla="*/ 27 w 95"/>
              <a:gd name="T93" fmla="*/ 50 h 105"/>
              <a:gd name="T94" fmla="*/ 47 w 95"/>
              <a:gd name="T95" fmla="*/ 18 h 105"/>
              <a:gd name="T96" fmla="*/ 50 w 95"/>
              <a:gd name="T97" fmla="*/ 20 h 105"/>
              <a:gd name="T98" fmla="*/ 52 w 95"/>
              <a:gd name="T99" fmla="*/ 16 h 105"/>
              <a:gd name="T100" fmla="*/ 68 w 95"/>
              <a:gd name="T101" fmla="*/ 5 h 105"/>
              <a:gd name="T102" fmla="*/ 65 w 95"/>
              <a:gd name="T103" fmla="*/ 5 h 105"/>
              <a:gd name="T104" fmla="*/ 67 w 95"/>
              <a:gd name="T105" fmla="*/ 2 h 105"/>
              <a:gd name="T106" fmla="*/ 70 w 95"/>
              <a:gd name="T107" fmla="*/ 3 h 105"/>
              <a:gd name="T108" fmla="*/ 65 w 95"/>
              <a:gd name="T109"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5">
                <a:moveTo>
                  <a:pt x="0" y="62"/>
                </a:moveTo>
                <a:cubicBezTo>
                  <a:pt x="1" y="61"/>
                  <a:pt x="3" y="61"/>
                  <a:pt x="4" y="60"/>
                </a:cubicBezTo>
                <a:cubicBezTo>
                  <a:pt x="4" y="60"/>
                  <a:pt x="3" y="60"/>
                  <a:pt x="3" y="60"/>
                </a:cubicBezTo>
                <a:cubicBezTo>
                  <a:pt x="6" y="60"/>
                  <a:pt x="6" y="58"/>
                  <a:pt x="8" y="57"/>
                </a:cubicBezTo>
                <a:cubicBezTo>
                  <a:pt x="9" y="55"/>
                  <a:pt x="12" y="57"/>
                  <a:pt x="12" y="55"/>
                </a:cubicBezTo>
                <a:cubicBezTo>
                  <a:pt x="14" y="56"/>
                  <a:pt x="17" y="54"/>
                  <a:pt x="19" y="55"/>
                </a:cubicBezTo>
                <a:cubicBezTo>
                  <a:pt x="20" y="55"/>
                  <a:pt x="21" y="57"/>
                  <a:pt x="22" y="57"/>
                </a:cubicBezTo>
                <a:cubicBezTo>
                  <a:pt x="24" y="59"/>
                  <a:pt x="24" y="59"/>
                  <a:pt x="24" y="59"/>
                </a:cubicBezTo>
                <a:cubicBezTo>
                  <a:pt x="22" y="60"/>
                  <a:pt x="22" y="60"/>
                  <a:pt x="22" y="60"/>
                </a:cubicBezTo>
                <a:cubicBezTo>
                  <a:pt x="22" y="60"/>
                  <a:pt x="24" y="59"/>
                  <a:pt x="25" y="60"/>
                </a:cubicBezTo>
                <a:cubicBezTo>
                  <a:pt x="26" y="61"/>
                  <a:pt x="27" y="62"/>
                  <a:pt x="25" y="63"/>
                </a:cubicBezTo>
                <a:cubicBezTo>
                  <a:pt x="25" y="62"/>
                  <a:pt x="25" y="61"/>
                  <a:pt x="23" y="61"/>
                </a:cubicBezTo>
                <a:cubicBezTo>
                  <a:pt x="24" y="61"/>
                  <a:pt x="24" y="62"/>
                  <a:pt x="24" y="63"/>
                </a:cubicBezTo>
                <a:cubicBezTo>
                  <a:pt x="24" y="63"/>
                  <a:pt x="25" y="63"/>
                  <a:pt x="25" y="63"/>
                </a:cubicBezTo>
                <a:cubicBezTo>
                  <a:pt x="25" y="63"/>
                  <a:pt x="23" y="64"/>
                  <a:pt x="23" y="64"/>
                </a:cubicBezTo>
                <a:cubicBezTo>
                  <a:pt x="22" y="64"/>
                  <a:pt x="22" y="66"/>
                  <a:pt x="20" y="66"/>
                </a:cubicBezTo>
                <a:cubicBezTo>
                  <a:pt x="18" y="65"/>
                  <a:pt x="18" y="65"/>
                  <a:pt x="17" y="66"/>
                </a:cubicBezTo>
                <a:cubicBezTo>
                  <a:pt x="16" y="66"/>
                  <a:pt x="14" y="66"/>
                  <a:pt x="14" y="65"/>
                </a:cubicBezTo>
                <a:cubicBezTo>
                  <a:pt x="14" y="65"/>
                  <a:pt x="9" y="61"/>
                  <a:pt x="9" y="63"/>
                </a:cubicBezTo>
                <a:cubicBezTo>
                  <a:pt x="9" y="67"/>
                  <a:pt x="3" y="63"/>
                  <a:pt x="0" y="62"/>
                </a:cubicBezTo>
                <a:moveTo>
                  <a:pt x="9" y="36"/>
                </a:moveTo>
                <a:cubicBezTo>
                  <a:pt x="7" y="36"/>
                  <a:pt x="8" y="35"/>
                  <a:pt x="9" y="34"/>
                </a:cubicBezTo>
                <a:cubicBezTo>
                  <a:pt x="7" y="32"/>
                  <a:pt x="6" y="37"/>
                  <a:pt x="9" y="36"/>
                </a:cubicBezTo>
                <a:moveTo>
                  <a:pt x="9" y="33"/>
                </a:moveTo>
                <a:cubicBezTo>
                  <a:pt x="9" y="32"/>
                  <a:pt x="11" y="31"/>
                  <a:pt x="10" y="31"/>
                </a:cubicBezTo>
                <a:cubicBezTo>
                  <a:pt x="9" y="31"/>
                  <a:pt x="6" y="31"/>
                  <a:pt x="7" y="32"/>
                </a:cubicBezTo>
                <a:cubicBezTo>
                  <a:pt x="7" y="32"/>
                  <a:pt x="8" y="32"/>
                  <a:pt x="9" y="33"/>
                </a:cubicBezTo>
                <a:moveTo>
                  <a:pt x="8" y="33"/>
                </a:moveTo>
                <a:cubicBezTo>
                  <a:pt x="9" y="33"/>
                  <a:pt x="8" y="32"/>
                  <a:pt x="7" y="33"/>
                </a:cubicBezTo>
                <a:cubicBezTo>
                  <a:pt x="8" y="33"/>
                  <a:pt x="8" y="33"/>
                  <a:pt x="8" y="33"/>
                </a:cubicBezTo>
                <a:moveTo>
                  <a:pt x="12" y="43"/>
                </a:moveTo>
                <a:cubicBezTo>
                  <a:pt x="13" y="42"/>
                  <a:pt x="13" y="42"/>
                  <a:pt x="14" y="42"/>
                </a:cubicBezTo>
                <a:cubicBezTo>
                  <a:pt x="13" y="42"/>
                  <a:pt x="12" y="42"/>
                  <a:pt x="12" y="43"/>
                </a:cubicBezTo>
                <a:moveTo>
                  <a:pt x="14" y="28"/>
                </a:moveTo>
                <a:cubicBezTo>
                  <a:pt x="16" y="30"/>
                  <a:pt x="18" y="26"/>
                  <a:pt x="16" y="27"/>
                </a:cubicBezTo>
                <a:cubicBezTo>
                  <a:pt x="17" y="27"/>
                  <a:pt x="20" y="25"/>
                  <a:pt x="18" y="25"/>
                </a:cubicBezTo>
                <a:cubicBezTo>
                  <a:pt x="20" y="24"/>
                  <a:pt x="19" y="22"/>
                  <a:pt x="17" y="23"/>
                </a:cubicBezTo>
                <a:cubicBezTo>
                  <a:pt x="16" y="24"/>
                  <a:pt x="15" y="24"/>
                  <a:pt x="14" y="25"/>
                </a:cubicBezTo>
                <a:cubicBezTo>
                  <a:pt x="13" y="25"/>
                  <a:pt x="14" y="26"/>
                  <a:pt x="12" y="27"/>
                </a:cubicBezTo>
                <a:cubicBezTo>
                  <a:pt x="12" y="26"/>
                  <a:pt x="12" y="26"/>
                  <a:pt x="12" y="26"/>
                </a:cubicBezTo>
                <a:cubicBezTo>
                  <a:pt x="11" y="26"/>
                  <a:pt x="10" y="26"/>
                  <a:pt x="10" y="26"/>
                </a:cubicBezTo>
                <a:cubicBezTo>
                  <a:pt x="11" y="27"/>
                  <a:pt x="12" y="28"/>
                  <a:pt x="10" y="28"/>
                </a:cubicBezTo>
                <a:cubicBezTo>
                  <a:pt x="11" y="28"/>
                  <a:pt x="12" y="28"/>
                  <a:pt x="12" y="29"/>
                </a:cubicBezTo>
                <a:cubicBezTo>
                  <a:pt x="12" y="29"/>
                  <a:pt x="11" y="29"/>
                  <a:pt x="10" y="30"/>
                </a:cubicBezTo>
                <a:cubicBezTo>
                  <a:pt x="12" y="31"/>
                  <a:pt x="14" y="29"/>
                  <a:pt x="14" y="28"/>
                </a:cubicBezTo>
                <a:moveTo>
                  <a:pt x="14" y="42"/>
                </a:moveTo>
                <a:cubicBezTo>
                  <a:pt x="15" y="41"/>
                  <a:pt x="16" y="41"/>
                  <a:pt x="16" y="40"/>
                </a:cubicBezTo>
                <a:cubicBezTo>
                  <a:pt x="15" y="41"/>
                  <a:pt x="15" y="41"/>
                  <a:pt x="14" y="42"/>
                </a:cubicBezTo>
                <a:moveTo>
                  <a:pt x="18" y="51"/>
                </a:moveTo>
                <a:cubicBezTo>
                  <a:pt x="20" y="51"/>
                  <a:pt x="21" y="49"/>
                  <a:pt x="19" y="48"/>
                </a:cubicBezTo>
                <a:cubicBezTo>
                  <a:pt x="17" y="47"/>
                  <a:pt x="16" y="49"/>
                  <a:pt x="16" y="50"/>
                </a:cubicBezTo>
                <a:cubicBezTo>
                  <a:pt x="17" y="50"/>
                  <a:pt x="17" y="50"/>
                  <a:pt x="18" y="49"/>
                </a:cubicBezTo>
                <a:cubicBezTo>
                  <a:pt x="18" y="50"/>
                  <a:pt x="18" y="51"/>
                  <a:pt x="18" y="51"/>
                </a:cubicBezTo>
                <a:moveTo>
                  <a:pt x="21" y="37"/>
                </a:moveTo>
                <a:cubicBezTo>
                  <a:pt x="22" y="37"/>
                  <a:pt x="24" y="36"/>
                  <a:pt x="23" y="35"/>
                </a:cubicBezTo>
                <a:cubicBezTo>
                  <a:pt x="19" y="36"/>
                  <a:pt x="20" y="32"/>
                  <a:pt x="17" y="31"/>
                </a:cubicBezTo>
                <a:cubicBezTo>
                  <a:pt x="17" y="31"/>
                  <a:pt x="17" y="32"/>
                  <a:pt x="17" y="33"/>
                </a:cubicBezTo>
                <a:cubicBezTo>
                  <a:pt x="15" y="32"/>
                  <a:pt x="15" y="33"/>
                  <a:pt x="14" y="33"/>
                </a:cubicBezTo>
                <a:cubicBezTo>
                  <a:pt x="14" y="35"/>
                  <a:pt x="16" y="34"/>
                  <a:pt x="17" y="34"/>
                </a:cubicBezTo>
                <a:cubicBezTo>
                  <a:pt x="15" y="35"/>
                  <a:pt x="18" y="36"/>
                  <a:pt x="19" y="36"/>
                </a:cubicBezTo>
                <a:cubicBezTo>
                  <a:pt x="20" y="36"/>
                  <a:pt x="21" y="35"/>
                  <a:pt x="22" y="36"/>
                </a:cubicBezTo>
                <a:cubicBezTo>
                  <a:pt x="21" y="36"/>
                  <a:pt x="20" y="36"/>
                  <a:pt x="21" y="37"/>
                </a:cubicBezTo>
                <a:moveTo>
                  <a:pt x="28" y="105"/>
                </a:moveTo>
                <a:cubicBezTo>
                  <a:pt x="29" y="105"/>
                  <a:pt x="31" y="103"/>
                  <a:pt x="32" y="102"/>
                </a:cubicBezTo>
                <a:cubicBezTo>
                  <a:pt x="33" y="101"/>
                  <a:pt x="37" y="102"/>
                  <a:pt x="38" y="100"/>
                </a:cubicBezTo>
                <a:cubicBezTo>
                  <a:pt x="38" y="102"/>
                  <a:pt x="41" y="103"/>
                  <a:pt x="42" y="103"/>
                </a:cubicBezTo>
                <a:cubicBezTo>
                  <a:pt x="44" y="103"/>
                  <a:pt x="45" y="99"/>
                  <a:pt x="45" y="98"/>
                </a:cubicBezTo>
                <a:cubicBezTo>
                  <a:pt x="45" y="99"/>
                  <a:pt x="48" y="98"/>
                  <a:pt x="48" y="98"/>
                </a:cubicBezTo>
                <a:cubicBezTo>
                  <a:pt x="51" y="97"/>
                  <a:pt x="53" y="98"/>
                  <a:pt x="55" y="99"/>
                </a:cubicBezTo>
                <a:cubicBezTo>
                  <a:pt x="55" y="98"/>
                  <a:pt x="56" y="99"/>
                  <a:pt x="57" y="99"/>
                </a:cubicBezTo>
                <a:cubicBezTo>
                  <a:pt x="58" y="99"/>
                  <a:pt x="61" y="98"/>
                  <a:pt x="58" y="98"/>
                </a:cubicBezTo>
                <a:cubicBezTo>
                  <a:pt x="59" y="98"/>
                  <a:pt x="67" y="98"/>
                  <a:pt x="64" y="96"/>
                </a:cubicBezTo>
                <a:cubicBezTo>
                  <a:pt x="66" y="97"/>
                  <a:pt x="67" y="96"/>
                  <a:pt x="69" y="97"/>
                </a:cubicBezTo>
                <a:cubicBezTo>
                  <a:pt x="69" y="97"/>
                  <a:pt x="69" y="97"/>
                  <a:pt x="69" y="97"/>
                </a:cubicBezTo>
                <a:cubicBezTo>
                  <a:pt x="69" y="98"/>
                  <a:pt x="72" y="97"/>
                  <a:pt x="72" y="97"/>
                </a:cubicBezTo>
                <a:cubicBezTo>
                  <a:pt x="74" y="97"/>
                  <a:pt x="76" y="97"/>
                  <a:pt x="78" y="97"/>
                </a:cubicBezTo>
                <a:cubicBezTo>
                  <a:pt x="80" y="98"/>
                  <a:pt x="83" y="97"/>
                  <a:pt x="84" y="96"/>
                </a:cubicBezTo>
                <a:cubicBezTo>
                  <a:pt x="86" y="96"/>
                  <a:pt x="86" y="96"/>
                  <a:pt x="87" y="95"/>
                </a:cubicBezTo>
                <a:cubicBezTo>
                  <a:pt x="88" y="94"/>
                  <a:pt x="91" y="94"/>
                  <a:pt x="91" y="93"/>
                </a:cubicBezTo>
                <a:cubicBezTo>
                  <a:pt x="92" y="91"/>
                  <a:pt x="84" y="91"/>
                  <a:pt x="83" y="91"/>
                </a:cubicBezTo>
                <a:cubicBezTo>
                  <a:pt x="83" y="91"/>
                  <a:pt x="84" y="91"/>
                  <a:pt x="84" y="91"/>
                </a:cubicBezTo>
                <a:cubicBezTo>
                  <a:pt x="83" y="90"/>
                  <a:pt x="82" y="90"/>
                  <a:pt x="81" y="91"/>
                </a:cubicBezTo>
                <a:cubicBezTo>
                  <a:pt x="82" y="90"/>
                  <a:pt x="84" y="90"/>
                  <a:pt x="85" y="90"/>
                </a:cubicBezTo>
                <a:cubicBezTo>
                  <a:pt x="87" y="90"/>
                  <a:pt x="86" y="88"/>
                  <a:pt x="84" y="88"/>
                </a:cubicBezTo>
                <a:cubicBezTo>
                  <a:pt x="85" y="88"/>
                  <a:pt x="86" y="88"/>
                  <a:pt x="86" y="87"/>
                </a:cubicBezTo>
                <a:cubicBezTo>
                  <a:pt x="87" y="87"/>
                  <a:pt x="88" y="88"/>
                  <a:pt x="90" y="87"/>
                </a:cubicBezTo>
                <a:cubicBezTo>
                  <a:pt x="89" y="86"/>
                  <a:pt x="89" y="86"/>
                  <a:pt x="88" y="86"/>
                </a:cubicBezTo>
                <a:cubicBezTo>
                  <a:pt x="89" y="86"/>
                  <a:pt x="91" y="86"/>
                  <a:pt x="89" y="85"/>
                </a:cubicBezTo>
                <a:cubicBezTo>
                  <a:pt x="92" y="86"/>
                  <a:pt x="92" y="84"/>
                  <a:pt x="93" y="83"/>
                </a:cubicBezTo>
                <a:cubicBezTo>
                  <a:pt x="95" y="80"/>
                  <a:pt x="94" y="78"/>
                  <a:pt x="91" y="77"/>
                </a:cubicBezTo>
                <a:cubicBezTo>
                  <a:pt x="89" y="76"/>
                  <a:pt x="85" y="75"/>
                  <a:pt x="83" y="76"/>
                </a:cubicBezTo>
                <a:cubicBezTo>
                  <a:pt x="82" y="77"/>
                  <a:pt x="82" y="78"/>
                  <a:pt x="81" y="78"/>
                </a:cubicBezTo>
                <a:cubicBezTo>
                  <a:pt x="80" y="78"/>
                  <a:pt x="79" y="77"/>
                  <a:pt x="78" y="77"/>
                </a:cubicBezTo>
                <a:cubicBezTo>
                  <a:pt x="79" y="75"/>
                  <a:pt x="83" y="75"/>
                  <a:pt x="79" y="72"/>
                </a:cubicBezTo>
                <a:cubicBezTo>
                  <a:pt x="77" y="69"/>
                  <a:pt x="74" y="69"/>
                  <a:pt x="71" y="69"/>
                </a:cubicBezTo>
                <a:cubicBezTo>
                  <a:pt x="73" y="68"/>
                  <a:pt x="77" y="69"/>
                  <a:pt x="79" y="70"/>
                </a:cubicBezTo>
                <a:cubicBezTo>
                  <a:pt x="78" y="69"/>
                  <a:pt x="73" y="66"/>
                  <a:pt x="77" y="65"/>
                </a:cubicBezTo>
                <a:cubicBezTo>
                  <a:pt x="75" y="65"/>
                  <a:pt x="74" y="63"/>
                  <a:pt x="72" y="62"/>
                </a:cubicBezTo>
                <a:cubicBezTo>
                  <a:pt x="71" y="61"/>
                  <a:pt x="69" y="61"/>
                  <a:pt x="67" y="61"/>
                </a:cubicBezTo>
                <a:cubicBezTo>
                  <a:pt x="64" y="60"/>
                  <a:pt x="63" y="55"/>
                  <a:pt x="63" y="53"/>
                </a:cubicBezTo>
                <a:cubicBezTo>
                  <a:pt x="62" y="50"/>
                  <a:pt x="57" y="48"/>
                  <a:pt x="54" y="47"/>
                </a:cubicBezTo>
                <a:cubicBezTo>
                  <a:pt x="53" y="47"/>
                  <a:pt x="52" y="46"/>
                  <a:pt x="51" y="47"/>
                </a:cubicBezTo>
                <a:cubicBezTo>
                  <a:pt x="50" y="47"/>
                  <a:pt x="50" y="47"/>
                  <a:pt x="49" y="47"/>
                </a:cubicBezTo>
                <a:cubicBezTo>
                  <a:pt x="46" y="47"/>
                  <a:pt x="43" y="47"/>
                  <a:pt x="41" y="46"/>
                </a:cubicBezTo>
                <a:cubicBezTo>
                  <a:pt x="45" y="48"/>
                  <a:pt x="47" y="45"/>
                  <a:pt x="51" y="45"/>
                </a:cubicBezTo>
                <a:cubicBezTo>
                  <a:pt x="53" y="45"/>
                  <a:pt x="52" y="44"/>
                  <a:pt x="51" y="43"/>
                </a:cubicBezTo>
                <a:cubicBezTo>
                  <a:pt x="49" y="42"/>
                  <a:pt x="48" y="44"/>
                  <a:pt x="46" y="44"/>
                </a:cubicBezTo>
                <a:cubicBezTo>
                  <a:pt x="50" y="43"/>
                  <a:pt x="54" y="41"/>
                  <a:pt x="56" y="39"/>
                </a:cubicBezTo>
                <a:cubicBezTo>
                  <a:pt x="57" y="37"/>
                  <a:pt x="57" y="36"/>
                  <a:pt x="58" y="35"/>
                </a:cubicBezTo>
                <a:cubicBezTo>
                  <a:pt x="59" y="34"/>
                  <a:pt x="61" y="33"/>
                  <a:pt x="60" y="32"/>
                </a:cubicBezTo>
                <a:cubicBezTo>
                  <a:pt x="59" y="30"/>
                  <a:pt x="53" y="31"/>
                  <a:pt x="51" y="31"/>
                </a:cubicBezTo>
                <a:cubicBezTo>
                  <a:pt x="48" y="31"/>
                  <a:pt x="46" y="30"/>
                  <a:pt x="44" y="31"/>
                </a:cubicBezTo>
                <a:cubicBezTo>
                  <a:pt x="42" y="31"/>
                  <a:pt x="39" y="32"/>
                  <a:pt x="37" y="33"/>
                </a:cubicBezTo>
                <a:cubicBezTo>
                  <a:pt x="38" y="32"/>
                  <a:pt x="39" y="32"/>
                  <a:pt x="39" y="31"/>
                </a:cubicBezTo>
                <a:cubicBezTo>
                  <a:pt x="38" y="31"/>
                  <a:pt x="37" y="31"/>
                  <a:pt x="36" y="31"/>
                </a:cubicBezTo>
                <a:cubicBezTo>
                  <a:pt x="37" y="30"/>
                  <a:pt x="40" y="31"/>
                  <a:pt x="41" y="29"/>
                </a:cubicBezTo>
                <a:cubicBezTo>
                  <a:pt x="39" y="29"/>
                  <a:pt x="37" y="29"/>
                  <a:pt x="36" y="29"/>
                </a:cubicBezTo>
                <a:cubicBezTo>
                  <a:pt x="39" y="29"/>
                  <a:pt x="38" y="29"/>
                  <a:pt x="40" y="28"/>
                </a:cubicBezTo>
                <a:cubicBezTo>
                  <a:pt x="41" y="27"/>
                  <a:pt x="43" y="27"/>
                  <a:pt x="44" y="26"/>
                </a:cubicBezTo>
                <a:cubicBezTo>
                  <a:pt x="44" y="26"/>
                  <a:pt x="51" y="22"/>
                  <a:pt x="47" y="22"/>
                </a:cubicBezTo>
                <a:cubicBezTo>
                  <a:pt x="45" y="21"/>
                  <a:pt x="42" y="22"/>
                  <a:pt x="40" y="22"/>
                </a:cubicBezTo>
                <a:cubicBezTo>
                  <a:pt x="39" y="23"/>
                  <a:pt x="37" y="23"/>
                  <a:pt x="36" y="23"/>
                </a:cubicBezTo>
                <a:cubicBezTo>
                  <a:pt x="35" y="22"/>
                  <a:pt x="35" y="22"/>
                  <a:pt x="35" y="22"/>
                </a:cubicBezTo>
                <a:cubicBezTo>
                  <a:pt x="35" y="22"/>
                  <a:pt x="33" y="23"/>
                  <a:pt x="33" y="23"/>
                </a:cubicBezTo>
                <a:cubicBezTo>
                  <a:pt x="34" y="22"/>
                  <a:pt x="33" y="23"/>
                  <a:pt x="32" y="22"/>
                </a:cubicBezTo>
                <a:cubicBezTo>
                  <a:pt x="31" y="22"/>
                  <a:pt x="31" y="22"/>
                  <a:pt x="30" y="22"/>
                </a:cubicBezTo>
                <a:cubicBezTo>
                  <a:pt x="29" y="22"/>
                  <a:pt x="30" y="24"/>
                  <a:pt x="29" y="25"/>
                </a:cubicBezTo>
                <a:cubicBezTo>
                  <a:pt x="29" y="25"/>
                  <a:pt x="30" y="25"/>
                  <a:pt x="30" y="25"/>
                </a:cubicBezTo>
                <a:cubicBezTo>
                  <a:pt x="27" y="24"/>
                  <a:pt x="28" y="27"/>
                  <a:pt x="26" y="27"/>
                </a:cubicBezTo>
                <a:cubicBezTo>
                  <a:pt x="27" y="28"/>
                  <a:pt x="28" y="28"/>
                  <a:pt x="28" y="29"/>
                </a:cubicBezTo>
                <a:cubicBezTo>
                  <a:pt x="27" y="29"/>
                  <a:pt x="23" y="28"/>
                  <a:pt x="24" y="30"/>
                </a:cubicBezTo>
                <a:cubicBezTo>
                  <a:pt x="23" y="28"/>
                  <a:pt x="21" y="31"/>
                  <a:pt x="24" y="32"/>
                </a:cubicBezTo>
                <a:cubicBezTo>
                  <a:pt x="24" y="32"/>
                  <a:pt x="23" y="32"/>
                  <a:pt x="22" y="32"/>
                </a:cubicBezTo>
                <a:cubicBezTo>
                  <a:pt x="22" y="34"/>
                  <a:pt x="24" y="34"/>
                  <a:pt x="25" y="34"/>
                </a:cubicBezTo>
                <a:cubicBezTo>
                  <a:pt x="25" y="34"/>
                  <a:pt x="24" y="34"/>
                  <a:pt x="23" y="35"/>
                </a:cubicBezTo>
                <a:cubicBezTo>
                  <a:pt x="24" y="34"/>
                  <a:pt x="25" y="35"/>
                  <a:pt x="26" y="35"/>
                </a:cubicBezTo>
                <a:cubicBezTo>
                  <a:pt x="24" y="34"/>
                  <a:pt x="23" y="36"/>
                  <a:pt x="26" y="36"/>
                </a:cubicBezTo>
                <a:cubicBezTo>
                  <a:pt x="26" y="36"/>
                  <a:pt x="21" y="37"/>
                  <a:pt x="24" y="38"/>
                </a:cubicBezTo>
                <a:cubicBezTo>
                  <a:pt x="23" y="36"/>
                  <a:pt x="21" y="39"/>
                  <a:pt x="23" y="39"/>
                </a:cubicBezTo>
                <a:cubicBezTo>
                  <a:pt x="22" y="39"/>
                  <a:pt x="22" y="39"/>
                  <a:pt x="22" y="40"/>
                </a:cubicBezTo>
                <a:cubicBezTo>
                  <a:pt x="21" y="39"/>
                  <a:pt x="19" y="39"/>
                  <a:pt x="18" y="40"/>
                </a:cubicBezTo>
                <a:cubicBezTo>
                  <a:pt x="20" y="40"/>
                  <a:pt x="22" y="40"/>
                  <a:pt x="24" y="40"/>
                </a:cubicBezTo>
                <a:cubicBezTo>
                  <a:pt x="23" y="40"/>
                  <a:pt x="22" y="41"/>
                  <a:pt x="21" y="41"/>
                </a:cubicBezTo>
                <a:cubicBezTo>
                  <a:pt x="22" y="44"/>
                  <a:pt x="27" y="40"/>
                  <a:pt x="29" y="39"/>
                </a:cubicBezTo>
                <a:cubicBezTo>
                  <a:pt x="28" y="40"/>
                  <a:pt x="28" y="41"/>
                  <a:pt x="30" y="40"/>
                </a:cubicBezTo>
                <a:cubicBezTo>
                  <a:pt x="29" y="40"/>
                  <a:pt x="25" y="42"/>
                  <a:pt x="27" y="42"/>
                </a:cubicBezTo>
                <a:cubicBezTo>
                  <a:pt x="27" y="43"/>
                  <a:pt x="27" y="43"/>
                  <a:pt x="27" y="43"/>
                </a:cubicBezTo>
                <a:cubicBezTo>
                  <a:pt x="27" y="43"/>
                  <a:pt x="28" y="43"/>
                  <a:pt x="29" y="42"/>
                </a:cubicBezTo>
                <a:cubicBezTo>
                  <a:pt x="28" y="43"/>
                  <a:pt x="26" y="43"/>
                  <a:pt x="26" y="43"/>
                </a:cubicBezTo>
                <a:cubicBezTo>
                  <a:pt x="26" y="43"/>
                  <a:pt x="25" y="43"/>
                  <a:pt x="25" y="44"/>
                </a:cubicBezTo>
                <a:cubicBezTo>
                  <a:pt x="24" y="44"/>
                  <a:pt x="25" y="45"/>
                  <a:pt x="25" y="45"/>
                </a:cubicBezTo>
                <a:cubicBezTo>
                  <a:pt x="25" y="46"/>
                  <a:pt x="22" y="49"/>
                  <a:pt x="25" y="47"/>
                </a:cubicBezTo>
                <a:cubicBezTo>
                  <a:pt x="23" y="47"/>
                  <a:pt x="24" y="50"/>
                  <a:pt x="26" y="49"/>
                </a:cubicBezTo>
                <a:cubicBezTo>
                  <a:pt x="24" y="50"/>
                  <a:pt x="24" y="51"/>
                  <a:pt x="23" y="53"/>
                </a:cubicBezTo>
                <a:cubicBezTo>
                  <a:pt x="22" y="54"/>
                  <a:pt x="25" y="54"/>
                  <a:pt x="25" y="53"/>
                </a:cubicBezTo>
                <a:cubicBezTo>
                  <a:pt x="25" y="51"/>
                  <a:pt x="27" y="50"/>
                  <a:pt x="26" y="48"/>
                </a:cubicBezTo>
                <a:cubicBezTo>
                  <a:pt x="25" y="47"/>
                  <a:pt x="28" y="46"/>
                  <a:pt x="30" y="45"/>
                </a:cubicBezTo>
                <a:cubicBezTo>
                  <a:pt x="29" y="46"/>
                  <a:pt x="27" y="47"/>
                  <a:pt x="27" y="48"/>
                </a:cubicBezTo>
                <a:cubicBezTo>
                  <a:pt x="27" y="48"/>
                  <a:pt x="28" y="49"/>
                  <a:pt x="28" y="48"/>
                </a:cubicBezTo>
                <a:cubicBezTo>
                  <a:pt x="29" y="49"/>
                  <a:pt x="29" y="49"/>
                  <a:pt x="30" y="50"/>
                </a:cubicBezTo>
                <a:cubicBezTo>
                  <a:pt x="30" y="49"/>
                  <a:pt x="29" y="48"/>
                  <a:pt x="29" y="48"/>
                </a:cubicBezTo>
                <a:cubicBezTo>
                  <a:pt x="29" y="47"/>
                  <a:pt x="30" y="48"/>
                  <a:pt x="30" y="48"/>
                </a:cubicBezTo>
                <a:cubicBezTo>
                  <a:pt x="32" y="47"/>
                  <a:pt x="30" y="45"/>
                  <a:pt x="32" y="45"/>
                </a:cubicBezTo>
                <a:cubicBezTo>
                  <a:pt x="31" y="46"/>
                  <a:pt x="31" y="47"/>
                  <a:pt x="32" y="47"/>
                </a:cubicBezTo>
                <a:cubicBezTo>
                  <a:pt x="32" y="46"/>
                  <a:pt x="33" y="47"/>
                  <a:pt x="34" y="48"/>
                </a:cubicBezTo>
                <a:cubicBezTo>
                  <a:pt x="33" y="48"/>
                  <a:pt x="31" y="47"/>
                  <a:pt x="31" y="48"/>
                </a:cubicBezTo>
                <a:cubicBezTo>
                  <a:pt x="31" y="50"/>
                  <a:pt x="32" y="50"/>
                  <a:pt x="33" y="51"/>
                </a:cubicBezTo>
                <a:cubicBezTo>
                  <a:pt x="35" y="54"/>
                  <a:pt x="29" y="55"/>
                  <a:pt x="30" y="58"/>
                </a:cubicBezTo>
                <a:cubicBezTo>
                  <a:pt x="30" y="57"/>
                  <a:pt x="29" y="56"/>
                  <a:pt x="28" y="57"/>
                </a:cubicBezTo>
                <a:cubicBezTo>
                  <a:pt x="28" y="58"/>
                  <a:pt x="31" y="60"/>
                  <a:pt x="31" y="60"/>
                </a:cubicBezTo>
                <a:cubicBezTo>
                  <a:pt x="30" y="58"/>
                  <a:pt x="31" y="58"/>
                  <a:pt x="34" y="59"/>
                </a:cubicBezTo>
                <a:cubicBezTo>
                  <a:pt x="36" y="59"/>
                  <a:pt x="36" y="59"/>
                  <a:pt x="36" y="58"/>
                </a:cubicBezTo>
                <a:cubicBezTo>
                  <a:pt x="38" y="59"/>
                  <a:pt x="40" y="59"/>
                  <a:pt x="42" y="58"/>
                </a:cubicBezTo>
                <a:cubicBezTo>
                  <a:pt x="43" y="58"/>
                  <a:pt x="44" y="58"/>
                  <a:pt x="44" y="57"/>
                </a:cubicBezTo>
                <a:cubicBezTo>
                  <a:pt x="46" y="57"/>
                  <a:pt x="47" y="57"/>
                  <a:pt x="49" y="57"/>
                </a:cubicBezTo>
                <a:cubicBezTo>
                  <a:pt x="47" y="58"/>
                  <a:pt x="45" y="58"/>
                  <a:pt x="44" y="60"/>
                </a:cubicBezTo>
                <a:cubicBezTo>
                  <a:pt x="43" y="61"/>
                  <a:pt x="45" y="65"/>
                  <a:pt x="47" y="64"/>
                </a:cubicBezTo>
                <a:cubicBezTo>
                  <a:pt x="47" y="65"/>
                  <a:pt x="47" y="65"/>
                  <a:pt x="48" y="66"/>
                </a:cubicBezTo>
                <a:cubicBezTo>
                  <a:pt x="48" y="65"/>
                  <a:pt x="48" y="65"/>
                  <a:pt x="49" y="64"/>
                </a:cubicBezTo>
                <a:cubicBezTo>
                  <a:pt x="49" y="65"/>
                  <a:pt x="50" y="65"/>
                  <a:pt x="51" y="64"/>
                </a:cubicBezTo>
                <a:cubicBezTo>
                  <a:pt x="50" y="65"/>
                  <a:pt x="50" y="66"/>
                  <a:pt x="50" y="67"/>
                </a:cubicBezTo>
                <a:cubicBezTo>
                  <a:pt x="49" y="67"/>
                  <a:pt x="48" y="69"/>
                  <a:pt x="50" y="69"/>
                </a:cubicBezTo>
                <a:cubicBezTo>
                  <a:pt x="48" y="70"/>
                  <a:pt x="49" y="73"/>
                  <a:pt x="52" y="73"/>
                </a:cubicBezTo>
                <a:cubicBezTo>
                  <a:pt x="50" y="73"/>
                  <a:pt x="46" y="70"/>
                  <a:pt x="48" y="74"/>
                </a:cubicBezTo>
                <a:cubicBezTo>
                  <a:pt x="45" y="72"/>
                  <a:pt x="41" y="74"/>
                  <a:pt x="38" y="74"/>
                </a:cubicBezTo>
                <a:cubicBezTo>
                  <a:pt x="39" y="73"/>
                  <a:pt x="35" y="71"/>
                  <a:pt x="34" y="72"/>
                </a:cubicBezTo>
                <a:cubicBezTo>
                  <a:pt x="33" y="73"/>
                  <a:pt x="36" y="75"/>
                  <a:pt x="38" y="74"/>
                </a:cubicBezTo>
                <a:cubicBezTo>
                  <a:pt x="36" y="75"/>
                  <a:pt x="34" y="76"/>
                  <a:pt x="32" y="78"/>
                </a:cubicBezTo>
                <a:cubicBezTo>
                  <a:pt x="34" y="78"/>
                  <a:pt x="36" y="76"/>
                  <a:pt x="38" y="77"/>
                </a:cubicBezTo>
                <a:cubicBezTo>
                  <a:pt x="38" y="78"/>
                  <a:pt x="39" y="78"/>
                  <a:pt x="39" y="79"/>
                </a:cubicBezTo>
                <a:cubicBezTo>
                  <a:pt x="38" y="79"/>
                  <a:pt x="39" y="80"/>
                  <a:pt x="40" y="80"/>
                </a:cubicBezTo>
                <a:cubicBezTo>
                  <a:pt x="39" y="80"/>
                  <a:pt x="39" y="81"/>
                  <a:pt x="39" y="82"/>
                </a:cubicBezTo>
                <a:cubicBezTo>
                  <a:pt x="38" y="83"/>
                  <a:pt x="37" y="83"/>
                  <a:pt x="35" y="84"/>
                </a:cubicBezTo>
                <a:cubicBezTo>
                  <a:pt x="33" y="85"/>
                  <a:pt x="29" y="85"/>
                  <a:pt x="28" y="87"/>
                </a:cubicBezTo>
                <a:cubicBezTo>
                  <a:pt x="29" y="87"/>
                  <a:pt x="29" y="88"/>
                  <a:pt x="29" y="88"/>
                </a:cubicBezTo>
                <a:cubicBezTo>
                  <a:pt x="30" y="88"/>
                  <a:pt x="31" y="88"/>
                  <a:pt x="32" y="88"/>
                </a:cubicBezTo>
                <a:cubicBezTo>
                  <a:pt x="31" y="88"/>
                  <a:pt x="30" y="89"/>
                  <a:pt x="29" y="89"/>
                </a:cubicBezTo>
                <a:cubicBezTo>
                  <a:pt x="31" y="90"/>
                  <a:pt x="35" y="88"/>
                  <a:pt x="36" y="88"/>
                </a:cubicBezTo>
                <a:cubicBezTo>
                  <a:pt x="36" y="89"/>
                  <a:pt x="38" y="89"/>
                  <a:pt x="39" y="89"/>
                </a:cubicBezTo>
                <a:cubicBezTo>
                  <a:pt x="39" y="89"/>
                  <a:pt x="38" y="89"/>
                  <a:pt x="37" y="89"/>
                </a:cubicBezTo>
                <a:cubicBezTo>
                  <a:pt x="38" y="90"/>
                  <a:pt x="39" y="90"/>
                  <a:pt x="40" y="89"/>
                </a:cubicBezTo>
                <a:cubicBezTo>
                  <a:pt x="42" y="89"/>
                  <a:pt x="43" y="91"/>
                  <a:pt x="44" y="91"/>
                </a:cubicBezTo>
                <a:cubicBezTo>
                  <a:pt x="47" y="92"/>
                  <a:pt x="47" y="90"/>
                  <a:pt x="49" y="90"/>
                </a:cubicBezTo>
                <a:cubicBezTo>
                  <a:pt x="52" y="90"/>
                  <a:pt x="53" y="89"/>
                  <a:pt x="55" y="88"/>
                </a:cubicBezTo>
                <a:cubicBezTo>
                  <a:pt x="53" y="89"/>
                  <a:pt x="51" y="91"/>
                  <a:pt x="49" y="92"/>
                </a:cubicBezTo>
                <a:cubicBezTo>
                  <a:pt x="49" y="93"/>
                  <a:pt x="49" y="93"/>
                  <a:pt x="48" y="93"/>
                </a:cubicBezTo>
                <a:cubicBezTo>
                  <a:pt x="47" y="93"/>
                  <a:pt x="46" y="93"/>
                  <a:pt x="45" y="93"/>
                </a:cubicBezTo>
                <a:cubicBezTo>
                  <a:pt x="43" y="93"/>
                  <a:pt x="40" y="92"/>
                  <a:pt x="38" y="93"/>
                </a:cubicBezTo>
                <a:cubicBezTo>
                  <a:pt x="37" y="94"/>
                  <a:pt x="37" y="95"/>
                  <a:pt x="36" y="95"/>
                </a:cubicBezTo>
                <a:cubicBezTo>
                  <a:pt x="35" y="96"/>
                  <a:pt x="35" y="94"/>
                  <a:pt x="34" y="96"/>
                </a:cubicBezTo>
                <a:cubicBezTo>
                  <a:pt x="34" y="97"/>
                  <a:pt x="32" y="100"/>
                  <a:pt x="31" y="100"/>
                </a:cubicBezTo>
                <a:cubicBezTo>
                  <a:pt x="30" y="100"/>
                  <a:pt x="30" y="100"/>
                  <a:pt x="30" y="100"/>
                </a:cubicBezTo>
                <a:cubicBezTo>
                  <a:pt x="29" y="101"/>
                  <a:pt x="28" y="102"/>
                  <a:pt x="26" y="102"/>
                </a:cubicBezTo>
                <a:cubicBezTo>
                  <a:pt x="25" y="103"/>
                  <a:pt x="24" y="103"/>
                  <a:pt x="24" y="103"/>
                </a:cubicBezTo>
                <a:cubicBezTo>
                  <a:pt x="24" y="104"/>
                  <a:pt x="24" y="104"/>
                  <a:pt x="24" y="104"/>
                </a:cubicBezTo>
                <a:cubicBezTo>
                  <a:pt x="26" y="104"/>
                  <a:pt x="27" y="103"/>
                  <a:pt x="28" y="105"/>
                </a:cubicBezTo>
                <a:moveTo>
                  <a:pt x="18" y="38"/>
                </a:moveTo>
                <a:cubicBezTo>
                  <a:pt x="18" y="38"/>
                  <a:pt x="18" y="38"/>
                  <a:pt x="18" y="38"/>
                </a:cubicBezTo>
                <a:cubicBezTo>
                  <a:pt x="18" y="37"/>
                  <a:pt x="17" y="37"/>
                  <a:pt x="16" y="37"/>
                </a:cubicBezTo>
                <a:cubicBezTo>
                  <a:pt x="17" y="38"/>
                  <a:pt x="17" y="38"/>
                  <a:pt x="18" y="38"/>
                </a:cubicBezTo>
                <a:moveTo>
                  <a:pt x="18" y="44"/>
                </a:moveTo>
                <a:cubicBezTo>
                  <a:pt x="20" y="44"/>
                  <a:pt x="22" y="44"/>
                  <a:pt x="24" y="43"/>
                </a:cubicBezTo>
                <a:cubicBezTo>
                  <a:pt x="23" y="42"/>
                  <a:pt x="19" y="40"/>
                  <a:pt x="18" y="42"/>
                </a:cubicBezTo>
                <a:cubicBezTo>
                  <a:pt x="19" y="42"/>
                  <a:pt x="19" y="42"/>
                  <a:pt x="20" y="43"/>
                </a:cubicBezTo>
                <a:cubicBezTo>
                  <a:pt x="19" y="43"/>
                  <a:pt x="18" y="44"/>
                  <a:pt x="20" y="44"/>
                </a:cubicBezTo>
                <a:cubicBezTo>
                  <a:pt x="19" y="44"/>
                  <a:pt x="19" y="44"/>
                  <a:pt x="18" y="44"/>
                </a:cubicBezTo>
                <a:moveTo>
                  <a:pt x="21" y="49"/>
                </a:moveTo>
                <a:cubicBezTo>
                  <a:pt x="22" y="48"/>
                  <a:pt x="23" y="47"/>
                  <a:pt x="23" y="46"/>
                </a:cubicBezTo>
                <a:cubicBezTo>
                  <a:pt x="22" y="46"/>
                  <a:pt x="21" y="48"/>
                  <a:pt x="20" y="48"/>
                </a:cubicBezTo>
                <a:cubicBezTo>
                  <a:pt x="20" y="48"/>
                  <a:pt x="21" y="49"/>
                  <a:pt x="21" y="49"/>
                </a:cubicBezTo>
                <a:moveTo>
                  <a:pt x="20" y="34"/>
                </a:moveTo>
                <a:cubicBezTo>
                  <a:pt x="20" y="34"/>
                  <a:pt x="21" y="33"/>
                  <a:pt x="21" y="32"/>
                </a:cubicBezTo>
                <a:cubicBezTo>
                  <a:pt x="20" y="33"/>
                  <a:pt x="20" y="34"/>
                  <a:pt x="20" y="34"/>
                </a:cubicBezTo>
                <a:moveTo>
                  <a:pt x="28" y="53"/>
                </a:moveTo>
                <a:cubicBezTo>
                  <a:pt x="30" y="52"/>
                  <a:pt x="29" y="50"/>
                  <a:pt x="27" y="50"/>
                </a:cubicBezTo>
                <a:cubicBezTo>
                  <a:pt x="26" y="50"/>
                  <a:pt x="27" y="53"/>
                  <a:pt x="28" y="53"/>
                </a:cubicBezTo>
                <a:moveTo>
                  <a:pt x="47" y="20"/>
                </a:moveTo>
                <a:cubicBezTo>
                  <a:pt x="47" y="20"/>
                  <a:pt x="47" y="19"/>
                  <a:pt x="46" y="19"/>
                </a:cubicBezTo>
                <a:cubicBezTo>
                  <a:pt x="45" y="20"/>
                  <a:pt x="46" y="20"/>
                  <a:pt x="47" y="20"/>
                </a:cubicBezTo>
                <a:moveTo>
                  <a:pt x="47" y="18"/>
                </a:moveTo>
                <a:cubicBezTo>
                  <a:pt x="48" y="19"/>
                  <a:pt x="51" y="20"/>
                  <a:pt x="52" y="18"/>
                </a:cubicBezTo>
                <a:cubicBezTo>
                  <a:pt x="51" y="18"/>
                  <a:pt x="49" y="18"/>
                  <a:pt x="48" y="17"/>
                </a:cubicBezTo>
                <a:cubicBezTo>
                  <a:pt x="48" y="16"/>
                  <a:pt x="45" y="17"/>
                  <a:pt x="47" y="18"/>
                </a:cubicBezTo>
                <a:moveTo>
                  <a:pt x="50" y="21"/>
                </a:moveTo>
                <a:cubicBezTo>
                  <a:pt x="50" y="20"/>
                  <a:pt x="50" y="20"/>
                  <a:pt x="50" y="20"/>
                </a:cubicBezTo>
                <a:cubicBezTo>
                  <a:pt x="49" y="20"/>
                  <a:pt x="49" y="20"/>
                  <a:pt x="50" y="21"/>
                </a:cubicBezTo>
                <a:moveTo>
                  <a:pt x="50" y="16"/>
                </a:moveTo>
                <a:cubicBezTo>
                  <a:pt x="50" y="15"/>
                  <a:pt x="50" y="15"/>
                  <a:pt x="49" y="15"/>
                </a:cubicBezTo>
                <a:cubicBezTo>
                  <a:pt x="49" y="15"/>
                  <a:pt x="49" y="16"/>
                  <a:pt x="50" y="16"/>
                </a:cubicBezTo>
                <a:moveTo>
                  <a:pt x="52" y="16"/>
                </a:moveTo>
                <a:cubicBezTo>
                  <a:pt x="53" y="16"/>
                  <a:pt x="53" y="16"/>
                  <a:pt x="54" y="15"/>
                </a:cubicBezTo>
                <a:cubicBezTo>
                  <a:pt x="53" y="15"/>
                  <a:pt x="52" y="16"/>
                  <a:pt x="52" y="16"/>
                </a:cubicBezTo>
                <a:moveTo>
                  <a:pt x="65" y="9"/>
                </a:moveTo>
                <a:cubicBezTo>
                  <a:pt x="65" y="10"/>
                  <a:pt x="65" y="10"/>
                  <a:pt x="65" y="10"/>
                </a:cubicBezTo>
                <a:cubicBezTo>
                  <a:pt x="67" y="10"/>
                  <a:pt x="67" y="6"/>
                  <a:pt x="68" y="5"/>
                </a:cubicBezTo>
                <a:cubicBezTo>
                  <a:pt x="67" y="5"/>
                  <a:pt x="66" y="5"/>
                  <a:pt x="66" y="4"/>
                </a:cubicBezTo>
                <a:cubicBezTo>
                  <a:pt x="65" y="4"/>
                  <a:pt x="65" y="4"/>
                  <a:pt x="65" y="4"/>
                </a:cubicBezTo>
                <a:cubicBezTo>
                  <a:pt x="65" y="4"/>
                  <a:pt x="65" y="3"/>
                  <a:pt x="65" y="3"/>
                </a:cubicBezTo>
                <a:cubicBezTo>
                  <a:pt x="64" y="2"/>
                  <a:pt x="64" y="4"/>
                  <a:pt x="63" y="4"/>
                </a:cubicBezTo>
                <a:cubicBezTo>
                  <a:pt x="64" y="4"/>
                  <a:pt x="64" y="5"/>
                  <a:pt x="65" y="5"/>
                </a:cubicBezTo>
                <a:cubicBezTo>
                  <a:pt x="64" y="6"/>
                  <a:pt x="63" y="6"/>
                  <a:pt x="62" y="6"/>
                </a:cubicBezTo>
                <a:cubicBezTo>
                  <a:pt x="62" y="7"/>
                  <a:pt x="62" y="6"/>
                  <a:pt x="64" y="6"/>
                </a:cubicBezTo>
                <a:cubicBezTo>
                  <a:pt x="65" y="7"/>
                  <a:pt x="66" y="8"/>
                  <a:pt x="65" y="9"/>
                </a:cubicBezTo>
                <a:moveTo>
                  <a:pt x="67" y="4"/>
                </a:moveTo>
                <a:cubicBezTo>
                  <a:pt x="68" y="3"/>
                  <a:pt x="69" y="2"/>
                  <a:pt x="67" y="2"/>
                </a:cubicBezTo>
                <a:cubicBezTo>
                  <a:pt x="67" y="2"/>
                  <a:pt x="66" y="3"/>
                  <a:pt x="67" y="4"/>
                </a:cubicBezTo>
                <a:moveTo>
                  <a:pt x="70" y="2"/>
                </a:moveTo>
                <a:cubicBezTo>
                  <a:pt x="71" y="0"/>
                  <a:pt x="66" y="2"/>
                  <a:pt x="70" y="2"/>
                </a:cubicBezTo>
                <a:moveTo>
                  <a:pt x="69" y="3"/>
                </a:moveTo>
                <a:cubicBezTo>
                  <a:pt x="70" y="3"/>
                  <a:pt x="70" y="3"/>
                  <a:pt x="70" y="3"/>
                </a:cubicBezTo>
                <a:cubicBezTo>
                  <a:pt x="69" y="2"/>
                  <a:pt x="69" y="2"/>
                  <a:pt x="69" y="3"/>
                </a:cubicBezTo>
                <a:moveTo>
                  <a:pt x="65" y="99"/>
                </a:moveTo>
                <a:cubicBezTo>
                  <a:pt x="66" y="99"/>
                  <a:pt x="67" y="99"/>
                  <a:pt x="67" y="98"/>
                </a:cubicBezTo>
                <a:cubicBezTo>
                  <a:pt x="66" y="97"/>
                  <a:pt x="65" y="98"/>
                  <a:pt x="63" y="98"/>
                </a:cubicBezTo>
                <a:cubicBezTo>
                  <a:pt x="64" y="99"/>
                  <a:pt x="65" y="99"/>
                  <a:pt x="65" y="9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05" name="Freeform 459">
            <a:extLst>
              <a:ext uri="{FF2B5EF4-FFF2-40B4-BE49-F238E27FC236}">
                <a16:creationId xmlns:a16="http://schemas.microsoft.com/office/drawing/2014/main" id="{24A03A1C-5B2D-AA4C-BE36-652F620C2F0F}"/>
              </a:ext>
            </a:extLst>
          </p:cNvPr>
          <p:cNvSpPr>
            <a:spLocks/>
          </p:cNvSpPr>
          <p:nvPr/>
        </p:nvSpPr>
        <p:spPr bwMode="auto">
          <a:xfrm>
            <a:off x="3308423" y="4248981"/>
            <a:ext cx="96634" cy="115638"/>
          </a:xfrm>
          <a:custGeom>
            <a:avLst/>
            <a:gdLst>
              <a:gd name="T0" fmla="*/ 1 w 32"/>
              <a:gd name="T1" fmla="*/ 8 h 30"/>
              <a:gd name="T2" fmla="*/ 3 w 32"/>
              <a:gd name="T3" fmla="*/ 5 h 30"/>
              <a:gd name="T4" fmla="*/ 1 w 32"/>
              <a:gd name="T5" fmla="*/ 3 h 30"/>
              <a:gd name="T6" fmla="*/ 3 w 32"/>
              <a:gd name="T7" fmla="*/ 0 h 30"/>
              <a:gd name="T8" fmla="*/ 7 w 32"/>
              <a:gd name="T9" fmla="*/ 1 h 30"/>
              <a:gd name="T10" fmla="*/ 12 w 32"/>
              <a:gd name="T11" fmla="*/ 1 h 30"/>
              <a:gd name="T12" fmla="*/ 15 w 32"/>
              <a:gd name="T13" fmla="*/ 2 h 30"/>
              <a:gd name="T14" fmla="*/ 18 w 32"/>
              <a:gd name="T15" fmla="*/ 4 h 30"/>
              <a:gd name="T16" fmla="*/ 22 w 32"/>
              <a:gd name="T17" fmla="*/ 3 h 30"/>
              <a:gd name="T18" fmla="*/ 22 w 32"/>
              <a:gd name="T19" fmla="*/ 5 h 30"/>
              <a:gd name="T20" fmla="*/ 24 w 32"/>
              <a:gd name="T21" fmla="*/ 8 h 30"/>
              <a:gd name="T22" fmla="*/ 28 w 32"/>
              <a:gd name="T23" fmla="*/ 12 h 30"/>
              <a:gd name="T24" fmla="*/ 31 w 32"/>
              <a:gd name="T25" fmla="*/ 15 h 30"/>
              <a:gd name="T26" fmla="*/ 31 w 32"/>
              <a:gd name="T27" fmla="*/ 16 h 30"/>
              <a:gd name="T28" fmla="*/ 29 w 32"/>
              <a:gd name="T29" fmla="*/ 16 h 30"/>
              <a:gd name="T30" fmla="*/ 28 w 32"/>
              <a:gd name="T31" fmla="*/ 19 h 30"/>
              <a:gd name="T32" fmla="*/ 30 w 32"/>
              <a:gd name="T33" fmla="*/ 22 h 30"/>
              <a:gd name="T34" fmla="*/ 29 w 32"/>
              <a:gd name="T35" fmla="*/ 26 h 30"/>
              <a:gd name="T36" fmla="*/ 29 w 32"/>
              <a:gd name="T37" fmla="*/ 30 h 30"/>
              <a:gd name="T38" fmla="*/ 28 w 32"/>
              <a:gd name="T39" fmla="*/ 28 h 30"/>
              <a:gd name="T40" fmla="*/ 26 w 32"/>
              <a:gd name="T41" fmla="*/ 27 h 30"/>
              <a:gd name="T42" fmla="*/ 27 w 32"/>
              <a:gd name="T43" fmla="*/ 26 h 30"/>
              <a:gd name="T44" fmla="*/ 23 w 32"/>
              <a:gd name="T45" fmla="*/ 24 h 30"/>
              <a:gd name="T46" fmla="*/ 25 w 32"/>
              <a:gd name="T47" fmla="*/ 27 h 30"/>
              <a:gd name="T48" fmla="*/ 21 w 32"/>
              <a:gd name="T49" fmla="*/ 25 h 30"/>
              <a:gd name="T50" fmla="*/ 22 w 32"/>
              <a:gd name="T51" fmla="*/ 22 h 30"/>
              <a:gd name="T52" fmla="*/ 18 w 32"/>
              <a:gd name="T53" fmla="*/ 18 h 30"/>
              <a:gd name="T54" fmla="*/ 15 w 32"/>
              <a:gd name="T55" fmla="*/ 16 h 30"/>
              <a:gd name="T56" fmla="*/ 12 w 32"/>
              <a:gd name="T57" fmla="*/ 14 h 30"/>
              <a:gd name="T58" fmla="*/ 6 w 32"/>
              <a:gd name="T59" fmla="*/ 9 h 30"/>
              <a:gd name="T60" fmla="*/ 7 w 32"/>
              <a:gd name="T61" fmla="*/ 11 h 30"/>
              <a:gd name="T62" fmla="*/ 9 w 32"/>
              <a:gd name="T63" fmla="*/ 12 h 30"/>
              <a:gd name="T64" fmla="*/ 8 w 32"/>
              <a:gd name="T65" fmla="*/ 15 h 30"/>
              <a:gd name="T66" fmla="*/ 5 w 32"/>
              <a:gd name="T67" fmla="*/ 13 h 30"/>
              <a:gd name="T68" fmla="*/ 1 w 32"/>
              <a:gd name="T6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30">
                <a:moveTo>
                  <a:pt x="1" y="8"/>
                </a:moveTo>
                <a:cubicBezTo>
                  <a:pt x="1" y="8"/>
                  <a:pt x="3" y="6"/>
                  <a:pt x="3" y="5"/>
                </a:cubicBezTo>
                <a:cubicBezTo>
                  <a:pt x="3" y="4"/>
                  <a:pt x="0" y="3"/>
                  <a:pt x="1" y="3"/>
                </a:cubicBezTo>
                <a:cubicBezTo>
                  <a:pt x="2" y="2"/>
                  <a:pt x="2" y="1"/>
                  <a:pt x="3" y="0"/>
                </a:cubicBezTo>
                <a:cubicBezTo>
                  <a:pt x="3" y="0"/>
                  <a:pt x="7" y="1"/>
                  <a:pt x="7" y="1"/>
                </a:cubicBezTo>
                <a:cubicBezTo>
                  <a:pt x="10" y="2"/>
                  <a:pt x="10" y="2"/>
                  <a:pt x="12" y="1"/>
                </a:cubicBezTo>
                <a:cubicBezTo>
                  <a:pt x="13" y="1"/>
                  <a:pt x="14" y="3"/>
                  <a:pt x="15" y="2"/>
                </a:cubicBezTo>
                <a:cubicBezTo>
                  <a:pt x="16" y="3"/>
                  <a:pt x="16" y="4"/>
                  <a:pt x="18" y="4"/>
                </a:cubicBezTo>
                <a:cubicBezTo>
                  <a:pt x="19" y="4"/>
                  <a:pt x="22" y="4"/>
                  <a:pt x="22" y="3"/>
                </a:cubicBezTo>
                <a:cubicBezTo>
                  <a:pt x="23" y="4"/>
                  <a:pt x="22" y="4"/>
                  <a:pt x="22" y="5"/>
                </a:cubicBezTo>
                <a:cubicBezTo>
                  <a:pt x="23" y="6"/>
                  <a:pt x="24" y="7"/>
                  <a:pt x="24" y="8"/>
                </a:cubicBezTo>
                <a:cubicBezTo>
                  <a:pt x="25" y="10"/>
                  <a:pt x="26" y="10"/>
                  <a:pt x="28" y="12"/>
                </a:cubicBezTo>
                <a:cubicBezTo>
                  <a:pt x="29" y="13"/>
                  <a:pt x="30" y="14"/>
                  <a:pt x="31" y="15"/>
                </a:cubicBezTo>
                <a:cubicBezTo>
                  <a:pt x="32" y="16"/>
                  <a:pt x="32" y="17"/>
                  <a:pt x="31" y="16"/>
                </a:cubicBezTo>
                <a:cubicBezTo>
                  <a:pt x="30" y="16"/>
                  <a:pt x="30" y="15"/>
                  <a:pt x="29" y="16"/>
                </a:cubicBezTo>
                <a:cubicBezTo>
                  <a:pt x="30" y="16"/>
                  <a:pt x="28" y="18"/>
                  <a:pt x="28" y="19"/>
                </a:cubicBezTo>
                <a:cubicBezTo>
                  <a:pt x="28" y="21"/>
                  <a:pt x="31" y="21"/>
                  <a:pt x="30" y="22"/>
                </a:cubicBezTo>
                <a:cubicBezTo>
                  <a:pt x="28" y="24"/>
                  <a:pt x="30" y="25"/>
                  <a:pt x="29" y="26"/>
                </a:cubicBezTo>
                <a:cubicBezTo>
                  <a:pt x="27" y="28"/>
                  <a:pt x="29" y="29"/>
                  <a:pt x="29" y="30"/>
                </a:cubicBezTo>
                <a:cubicBezTo>
                  <a:pt x="29" y="30"/>
                  <a:pt x="28" y="29"/>
                  <a:pt x="28" y="28"/>
                </a:cubicBezTo>
                <a:cubicBezTo>
                  <a:pt x="27" y="28"/>
                  <a:pt x="27" y="28"/>
                  <a:pt x="26" y="27"/>
                </a:cubicBezTo>
                <a:cubicBezTo>
                  <a:pt x="27" y="26"/>
                  <a:pt x="27" y="26"/>
                  <a:pt x="27" y="26"/>
                </a:cubicBezTo>
                <a:cubicBezTo>
                  <a:pt x="26" y="25"/>
                  <a:pt x="25" y="23"/>
                  <a:pt x="23" y="24"/>
                </a:cubicBezTo>
                <a:cubicBezTo>
                  <a:pt x="24" y="25"/>
                  <a:pt x="26" y="26"/>
                  <a:pt x="25" y="27"/>
                </a:cubicBezTo>
                <a:cubicBezTo>
                  <a:pt x="24" y="27"/>
                  <a:pt x="22" y="26"/>
                  <a:pt x="21" y="25"/>
                </a:cubicBezTo>
                <a:cubicBezTo>
                  <a:pt x="21" y="24"/>
                  <a:pt x="22" y="23"/>
                  <a:pt x="22" y="22"/>
                </a:cubicBezTo>
                <a:cubicBezTo>
                  <a:pt x="22" y="20"/>
                  <a:pt x="19" y="19"/>
                  <a:pt x="18" y="18"/>
                </a:cubicBezTo>
                <a:cubicBezTo>
                  <a:pt x="16" y="17"/>
                  <a:pt x="16" y="16"/>
                  <a:pt x="15" y="16"/>
                </a:cubicBezTo>
                <a:cubicBezTo>
                  <a:pt x="13" y="16"/>
                  <a:pt x="12" y="16"/>
                  <a:pt x="12" y="14"/>
                </a:cubicBezTo>
                <a:cubicBezTo>
                  <a:pt x="12" y="11"/>
                  <a:pt x="8" y="11"/>
                  <a:pt x="6" y="9"/>
                </a:cubicBezTo>
                <a:cubicBezTo>
                  <a:pt x="7" y="9"/>
                  <a:pt x="7" y="10"/>
                  <a:pt x="7" y="11"/>
                </a:cubicBezTo>
                <a:cubicBezTo>
                  <a:pt x="8" y="12"/>
                  <a:pt x="9" y="11"/>
                  <a:pt x="9" y="12"/>
                </a:cubicBezTo>
                <a:cubicBezTo>
                  <a:pt x="10" y="13"/>
                  <a:pt x="9" y="15"/>
                  <a:pt x="8" y="15"/>
                </a:cubicBezTo>
                <a:cubicBezTo>
                  <a:pt x="7" y="15"/>
                  <a:pt x="6" y="13"/>
                  <a:pt x="5" y="13"/>
                </a:cubicBezTo>
                <a:cubicBezTo>
                  <a:pt x="2" y="12"/>
                  <a:pt x="1" y="10"/>
                  <a:pt x="1" y="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06" name="Freeform 461">
            <a:extLst>
              <a:ext uri="{FF2B5EF4-FFF2-40B4-BE49-F238E27FC236}">
                <a16:creationId xmlns:a16="http://schemas.microsoft.com/office/drawing/2014/main" id="{F5184377-2C8C-1E47-8F63-E438DAB086FA}"/>
              </a:ext>
            </a:extLst>
          </p:cNvPr>
          <p:cNvSpPr>
            <a:spLocks/>
          </p:cNvSpPr>
          <p:nvPr/>
        </p:nvSpPr>
        <p:spPr bwMode="auto">
          <a:xfrm>
            <a:off x="3975917" y="5366807"/>
            <a:ext cx="239796" cy="310633"/>
          </a:xfrm>
          <a:custGeom>
            <a:avLst/>
            <a:gdLst>
              <a:gd name="T0" fmla="*/ 0 w 79"/>
              <a:gd name="T1" fmla="*/ 29 h 81"/>
              <a:gd name="T2" fmla="*/ 3 w 79"/>
              <a:gd name="T3" fmla="*/ 20 h 81"/>
              <a:gd name="T4" fmla="*/ 3 w 79"/>
              <a:gd name="T5" fmla="*/ 14 h 81"/>
              <a:gd name="T6" fmla="*/ 6 w 79"/>
              <a:gd name="T7" fmla="*/ 10 h 81"/>
              <a:gd name="T8" fmla="*/ 11 w 79"/>
              <a:gd name="T9" fmla="*/ 4 h 81"/>
              <a:gd name="T10" fmla="*/ 22 w 79"/>
              <a:gd name="T11" fmla="*/ 2 h 81"/>
              <a:gd name="T12" fmla="*/ 38 w 79"/>
              <a:gd name="T13" fmla="*/ 3 h 81"/>
              <a:gd name="T14" fmla="*/ 43 w 79"/>
              <a:gd name="T15" fmla="*/ 8 h 81"/>
              <a:gd name="T16" fmla="*/ 45 w 79"/>
              <a:gd name="T17" fmla="*/ 15 h 81"/>
              <a:gd name="T18" fmla="*/ 46 w 79"/>
              <a:gd name="T19" fmla="*/ 17 h 81"/>
              <a:gd name="T20" fmla="*/ 45 w 79"/>
              <a:gd name="T21" fmla="*/ 21 h 81"/>
              <a:gd name="T22" fmla="*/ 45 w 79"/>
              <a:gd name="T23" fmla="*/ 22 h 81"/>
              <a:gd name="T24" fmla="*/ 45 w 79"/>
              <a:gd name="T25" fmla="*/ 25 h 81"/>
              <a:gd name="T26" fmla="*/ 43 w 79"/>
              <a:gd name="T27" fmla="*/ 28 h 81"/>
              <a:gd name="T28" fmla="*/ 51 w 79"/>
              <a:gd name="T29" fmla="*/ 30 h 81"/>
              <a:gd name="T30" fmla="*/ 55 w 79"/>
              <a:gd name="T31" fmla="*/ 30 h 81"/>
              <a:gd name="T32" fmla="*/ 58 w 79"/>
              <a:gd name="T33" fmla="*/ 28 h 81"/>
              <a:gd name="T34" fmla="*/ 63 w 79"/>
              <a:gd name="T35" fmla="*/ 30 h 81"/>
              <a:gd name="T36" fmla="*/ 65 w 79"/>
              <a:gd name="T37" fmla="*/ 32 h 81"/>
              <a:gd name="T38" fmla="*/ 66 w 79"/>
              <a:gd name="T39" fmla="*/ 36 h 81"/>
              <a:gd name="T40" fmla="*/ 67 w 79"/>
              <a:gd name="T41" fmla="*/ 40 h 81"/>
              <a:gd name="T42" fmla="*/ 71 w 79"/>
              <a:gd name="T43" fmla="*/ 46 h 81"/>
              <a:gd name="T44" fmla="*/ 76 w 79"/>
              <a:gd name="T45" fmla="*/ 45 h 81"/>
              <a:gd name="T46" fmla="*/ 79 w 79"/>
              <a:gd name="T47" fmla="*/ 47 h 81"/>
              <a:gd name="T48" fmla="*/ 79 w 79"/>
              <a:gd name="T49" fmla="*/ 49 h 81"/>
              <a:gd name="T50" fmla="*/ 78 w 79"/>
              <a:gd name="T51" fmla="*/ 52 h 81"/>
              <a:gd name="T52" fmla="*/ 77 w 79"/>
              <a:gd name="T53" fmla="*/ 56 h 81"/>
              <a:gd name="T54" fmla="*/ 76 w 79"/>
              <a:gd name="T55" fmla="*/ 61 h 81"/>
              <a:gd name="T56" fmla="*/ 76 w 79"/>
              <a:gd name="T57" fmla="*/ 69 h 81"/>
              <a:gd name="T58" fmla="*/ 74 w 79"/>
              <a:gd name="T59" fmla="*/ 72 h 81"/>
              <a:gd name="T60" fmla="*/ 71 w 79"/>
              <a:gd name="T61" fmla="*/ 74 h 81"/>
              <a:gd name="T62" fmla="*/ 69 w 79"/>
              <a:gd name="T63" fmla="*/ 75 h 81"/>
              <a:gd name="T64" fmla="*/ 67 w 79"/>
              <a:gd name="T65" fmla="*/ 76 h 81"/>
              <a:gd name="T66" fmla="*/ 64 w 79"/>
              <a:gd name="T67" fmla="*/ 79 h 81"/>
              <a:gd name="T68" fmla="*/ 59 w 79"/>
              <a:gd name="T69" fmla="*/ 81 h 81"/>
              <a:gd name="T70" fmla="*/ 57 w 79"/>
              <a:gd name="T71" fmla="*/ 80 h 81"/>
              <a:gd name="T72" fmla="*/ 55 w 79"/>
              <a:gd name="T73" fmla="*/ 79 h 81"/>
              <a:gd name="T74" fmla="*/ 52 w 79"/>
              <a:gd name="T75" fmla="*/ 80 h 81"/>
              <a:gd name="T76" fmla="*/ 49 w 79"/>
              <a:gd name="T77" fmla="*/ 79 h 81"/>
              <a:gd name="T78" fmla="*/ 40 w 79"/>
              <a:gd name="T79" fmla="*/ 78 h 81"/>
              <a:gd name="T80" fmla="*/ 38 w 79"/>
              <a:gd name="T81" fmla="*/ 77 h 81"/>
              <a:gd name="T82" fmla="*/ 39 w 79"/>
              <a:gd name="T83" fmla="*/ 74 h 81"/>
              <a:gd name="T84" fmla="*/ 44 w 79"/>
              <a:gd name="T85" fmla="*/ 66 h 81"/>
              <a:gd name="T86" fmla="*/ 47 w 79"/>
              <a:gd name="T87" fmla="*/ 62 h 81"/>
              <a:gd name="T88" fmla="*/ 45 w 79"/>
              <a:gd name="T89" fmla="*/ 57 h 81"/>
              <a:gd name="T90" fmla="*/ 40 w 79"/>
              <a:gd name="T91" fmla="*/ 55 h 81"/>
              <a:gd name="T92" fmla="*/ 37 w 79"/>
              <a:gd name="T93" fmla="*/ 54 h 81"/>
              <a:gd name="T94" fmla="*/ 34 w 79"/>
              <a:gd name="T95" fmla="*/ 52 h 81"/>
              <a:gd name="T96" fmla="*/ 27 w 79"/>
              <a:gd name="T97" fmla="*/ 48 h 81"/>
              <a:gd name="T98" fmla="*/ 20 w 79"/>
              <a:gd name="T99" fmla="*/ 46 h 81"/>
              <a:gd name="T100" fmla="*/ 14 w 79"/>
              <a:gd name="T101" fmla="*/ 43 h 81"/>
              <a:gd name="T102" fmla="*/ 8 w 79"/>
              <a:gd name="T103" fmla="*/ 38 h 81"/>
              <a:gd name="T104" fmla="*/ 4 w 79"/>
              <a:gd name="T105" fmla="*/ 34 h 81"/>
              <a:gd name="T106" fmla="*/ 0 w 79"/>
              <a:gd name="T107"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81">
                <a:moveTo>
                  <a:pt x="0" y="29"/>
                </a:moveTo>
                <a:cubicBezTo>
                  <a:pt x="1" y="26"/>
                  <a:pt x="2" y="23"/>
                  <a:pt x="3" y="20"/>
                </a:cubicBezTo>
                <a:cubicBezTo>
                  <a:pt x="3" y="18"/>
                  <a:pt x="3" y="16"/>
                  <a:pt x="3" y="14"/>
                </a:cubicBezTo>
                <a:cubicBezTo>
                  <a:pt x="4" y="13"/>
                  <a:pt x="5" y="11"/>
                  <a:pt x="6" y="10"/>
                </a:cubicBezTo>
                <a:cubicBezTo>
                  <a:pt x="7" y="8"/>
                  <a:pt x="8" y="4"/>
                  <a:pt x="11" y="4"/>
                </a:cubicBezTo>
                <a:cubicBezTo>
                  <a:pt x="15" y="4"/>
                  <a:pt x="18" y="3"/>
                  <a:pt x="22" y="2"/>
                </a:cubicBezTo>
                <a:cubicBezTo>
                  <a:pt x="28" y="0"/>
                  <a:pt x="33" y="1"/>
                  <a:pt x="38" y="3"/>
                </a:cubicBezTo>
                <a:cubicBezTo>
                  <a:pt x="40" y="4"/>
                  <a:pt x="43" y="6"/>
                  <a:pt x="43" y="8"/>
                </a:cubicBezTo>
                <a:cubicBezTo>
                  <a:pt x="43" y="10"/>
                  <a:pt x="43" y="14"/>
                  <a:pt x="45" y="15"/>
                </a:cubicBezTo>
                <a:cubicBezTo>
                  <a:pt x="44" y="16"/>
                  <a:pt x="45" y="16"/>
                  <a:pt x="46" y="17"/>
                </a:cubicBezTo>
                <a:cubicBezTo>
                  <a:pt x="46" y="18"/>
                  <a:pt x="45" y="20"/>
                  <a:pt x="45" y="21"/>
                </a:cubicBezTo>
                <a:cubicBezTo>
                  <a:pt x="45" y="21"/>
                  <a:pt x="45" y="22"/>
                  <a:pt x="45" y="22"/>
                </a:cubicBezTo>
                <a:cubicBezTo>
                  <a:pt x="45" y="23"/>
                  <a:pt x="45" y="24"/>
                  <a:pt x="45" y="25"/>
                </a:cubicBezTo>
                <a:cubicBezTo>
                  <a:pt x="44" y="25"/>
                  <a:pt x="43" y="27"/>
                  <a:pt x="43" y="28"/>
                </a:cubicBezTo>
                <a:cubicBezTo>
                  <a:pt x="43" y="28"/>
                  <a:pt x="50" y="30"/>
                  <a:pt x="51" y="30"/>
                </a:cubicBezTo>
                <a:cubicBezTo>
                  <a:pt x="52" y="30"/>
                  <a:pt x="54" y="30"/>
                  <a:pt x="55" y="30"/>
                </a:cubicBezTo>
                <a:cubicBezTo>
                  <a:pt x="57" y="30"/>
                  <a:pt x="57" y="28"/>
                  <a:pt x="58" y="28"/>
                </a:cubicBezTo>
                <a:cubicBezTo>
                  <a:pt x="60" y="29"/>
                  <a:pt x="62" y="30"/>
                  <a:pt x="63" y="30"/>
                </a:cubicBezTo>
                <a:cubicBezTo>
                  <a:pt x="64" y="31"/>
                  <a:pt x="65" y="31"/>
                  <a:pt x="65" y="32"/>
                </a:cubicBezTo>
                <a:cubicBezTo>
                  <a:pt x="65" y="33"/>
                  <a:pt x="66" y="34"/>
                  <a:pt x="66" y="36"/>
                </a:cubicBezTo>
                <a:cubicBezTo>
                  <a:pt x="66" y="38"/>
                  <a:pt x="67" y="39"/>
                  <a:pt x="67" y="40"/>
                </a:cubicBezTo>
                <a:cubicBezTo>
                  <a:pt x="67" y="42"/>
                  <a:pt x="68" y="47"/>
                  <a:pt x="71" y="46"/>
                </a:cubicBezTo>
                <a:cubicBezTo>
                  <a:pt x="73" y="46"/>
                  <a:pt x="74" y="45"/>
                  <a:pt x="76" y="45"/>
                </a:cubicBezTo>
                <a:cubicBezTo>
                  <a:pt x="77" y="44"/>
                  <a:pt x="78" y="46"/>
                  <a:pt x="79" y="47"/>
                </a:cubicBezTo>
                <a:cubicBezTo>
                  <a:pt x="79" y="47"/>
                  <a:pt x="79" y="48"/>
                  <a:pt x="79" y="49"/>
                </a:cubicBezTo>
                <a:cubicBezTo>
                  <a:pt x="79" y="50"/>
                  <a:pt x="78" y="50"/>
                  <a:pt x="78" y="52"/>
                </a:cubicBezTo>
                <a:cubicBezTo>
                  <a:pt x="79" y="53"/>
                  <a:pt x="77" y="55"/>
                  <a:pt x="77" y="56"/>
                </a:cubicBezTo>
                <a:cubicBezTo>
                  <a:pt x="77" y="58"/>
                  <a:pt x="76" y="60"/>
                  <a:pt x="76" y="61"/>
                </a:cubicBezTo>
                <a:cubicBezTo>
                  <a:pt x="76" y="69"/>
                  <a:pt x="76" y="69"/>
                  <a:pt x="76" y="69"/>
                </a:cubicBezTo>
                <a:cubicBezTo>
                  <a:pt x="76" y="70"/>
                  <a:pt x="75" y="72"/>
                  <a:pt x="74" y="72"/>
                </a:cubicBezTo>
                <a:cubicBezTo>
                  <a:pt x="73" y="72"/>
                  <a:pt x="71" y="74"/>
                  <a:pt x="71" y="74"/>
                </a:cubicBezTo>
                <a:cubicBezTo>
                  <a:pt x="71" y="75"/>
                  <a:pt x="69" y="75"/>
                  <a:pt x="69" y="75"/>
                </a:cubicBezTo>
                <a:cubicBezTo>
                  <a:pt x="68" y="75"/>
                  <a:pt x="68" y="76"/>
                  <a:pt x="67" y="76"/>
                </a:cubicBezTo>
                <a:cubicBezTo>
                  <a:pt x="67" y="77"/>
                  <a:pt x="65" y="80"/>
                  <a:pt x="64" y="79"/>
                </a:cubicBezTo>
                <a:cubicBezTo>
                  <a:pt x="62" y="77"/>
                  <a:pt x="61" y="79"/>
                  <a:pt x="59" y="81"/>
                </a:cubicBezTo>
                <a:cubicBezTo>
                  <a:pt x="58" y="81"/>
                  <a:pt x="58" y="80"/>
                  <a:pt x="57" y="80"/>
                </a:cubicBezTo>
                <a:cubicBezTo>
                  <a:pt x="56" y="80"/>
                  <a:pt x="56" y="80"/>
                  <a:pt x="55" y="79"/>
                </a:cubicBezTo>
                <a:cubicBezTo>
                  <a:pt x="54" y="79"/>
                  <a:pt x="53" y="80"/>
                  <a:pt x="52" y="80"/>
                </a:cubicBezTo>
                <a:cubicBezTo>
                  <a:pt x="51" y="80"/>
                  <a:pt x="50" y="79"/>
                  <a:pt x="49" y="79"/>
                </a:cubicBezTo>
                <a:cubicBezTo>
                  <a:pt x="46" y="79"/>
                  <a:pt x="44" y="77"/>
                  <a:pt x="40" y="78"/>
                </a:cubicBezTo>
                <a:cubicBezTo>
                  <a:pt x="39" y="78"/>
                  <a:pt x="38" y="79"/>
                  <a:pt x="38" y="77"/>
                </a:cubicBezTo>
                <a:cubicBezTo>
                  <a:pt x="38" y="77"/>
                  <a:pt x="39" y="75"/>
                  <a:pt x="39" y="74"/>
                </a:cubicBezTo>
                <a:cubicBezTo>
                  <a:pt x="43" y="73"/>
                  <a:pt x="40" y="68"/>
                  <a:pt x="44" y="66"/>
                </a:cubicBezTo>
                <a:cubicBezTo>
                  <a:pt x="45" y="66"/>
                  <a:pt x="46" y="63"/>
                  <a:pt x="47" y="62"/>
                </a:cubicBezTo>
                <a:cubicBezTo>
                  <a:pt x="49" y="60"/>
                  <a:pt x="47" y="58"/>
                  <a:pt x="45" y="57"/>
                </a:cubicBezTo>
                <a:cubicBezTo>
                  <a:pt x="44" y="56"/>
                  <a:pt x="41" y="56"/>
                  <a:pt x="40" y="55"/>
                </a:cubicBezTo>
                <a:cubicBezTo>
                  <a:pt x="39" y="54"/>
                  <a:pt x="38" y="54"/>
                  <a:pt x="37" y="54"/>
                </a:cubicBezTo>
                <a:cubicBezTo>
                  <a:pt x="36" y="54"/>
                  <a:pt x="35" y="53"/>
                  <a:pt x="34" y="52"/>
                </a:cubicBezTo>
                <a:cubicBezTo>
                  <a:pt x="32" y="51"/>
                  <a:pt x="30" y="50"/>
                  <a:pt x="27" y="48"/>
                </a:cubicBezTo>
                <a:cubicBezTo>
                  <a:pt x="25" y="47"/>
                  <a:pt x="23" y="47"/>
                  <a:pt x="20" y="46"/>
                </a:cubicBezTo>
                <a:cubicBezTo>
                  <a:pt x="18" y="45"/>
                  <a:pt x="15" y="45"/>
                  <a:pt x="14" y="43"/>
                </a:cubicBezTo>
                <a:cubicBezTo>
                  <a:pt x="14" y="41"/>
                  <a:pt x="9" y="40"/>
                  <a:pt x="8" y="38"/>
                </a:cubicBezTo>
                <a:cubicBezTo>
                  <a:pt x="6" y="37"/>
                  <a:pt x="5" y="35"/>
                  <a:pt x="4" y="34"/>
                </a:cubicBezTo>
                <a:cubicBezTo>
                  <a:pt x="3" y="32"/>
                  <a:pt x="1" y="31"/>
                  <a:pt x="0" y="2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07" name="Freeform 463">
            <a:extLst>
              <a:ext uri="{FF2B5EF4-FFF2-40B4-BE49-F238E27FC236}">
                <a16:creationId xmlns:a16="http://schemas.microsoft.com/office/drawing/2014/main" id="{8634AE76-5D3B-4344-AB9E-3071AE10EB5E}"/>
              </a:ext>
            </a:extLst>
          </p:cNvPr>
          <p:cNvSpPr>
            <a:spLocks/>
          </p:cNvSpPr>
          <p:nvPr/>
        </p:nvSpPr>
        <p:spPr bwMode="auto">
          <a:xfrm>
            <a:off x="5337746" y="4255784"/>
            <a:ext cx="3579" cy="9070"/>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08" name="Freeform 465">
            <a:extLst>
              <a:ext uri="{FF2B5EF4-FFF2-40B4-BE49-F238E27FC236}">
                <a16:creationId xmlns:a16="http://schemas.microsoft.com/office/drawing/2014/main" id="{C9DFB96C-7019-644F-823A-4172E85A73A9}"/>
              </a:ext>
            </a:extLst>
          </p:cNvPr>
          <p:cNvSpPr>
            <a:spLocks/>
          </p:cNvSpPr>
          <p:nvPr/>
        </p:nvSpPr>
        <p:spPr bwMode="auto">
          <a:xfrm>
            <a:off x="5337746" y="4192296"/>
            <a:ext cx="211164" cy="201798"/>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09" name="Freeform 466">
            <a:extLst>
              <a:ext uri="{FF2B5EF4-FFF2-40B4-BE49-F238E27FC236}">
                <a16:creationId xmlns:a16="http://schemas.microsoft.com/office/drawing/2014/main" id="{8C927314-9998-E348-8046-8A892702BF14}"/>
              </a:ext>
            </a:extLst>
          </p:cNvPr>
          <p:cNvSpPr>
            <a:spLocks noEditPoints="1"/>
          </p:cNvSpPr>
          <p:nvPr/>
        </p:nvSpPr>
        <p:spPr bwMode="auto">
          <a:xfrm>
            <a:off x="5468381" y="2620994"/>
            <a:ext cx="128846" cy="145113"/>
          </a:xfrm>
          <a:custGeom>
            <a:avLst/>
            <a:gdLst>
              <a:gd name="T0" fmla="*/ 19 w 43"/>
              <a:gd name="T1" fmla="*/ 4 h 38"/>
              <a:gd name="T2" fmla="*/ 5 w 43"/>
              <a:gd name="T3" fmla="*/ 14 h 38"/>
              <a:gd name="T4" fmla="*/ 5 w 43"/>
              <a:gd name="T5" fmla="*/ 14 h 38"/>
              <a:gd name="T6" fmla="*/ 4 w 43"/>
              <a:gd name="T7" fmla="*/ 36 h 38"/>
              <a:gd name="T8" fmla="*/ 2 w 43"/>
              <a:gd name="T9" fmla="*/ 35 h 38"/>
              <a:gd name="T10" fmla="*/ 0 w 43"/>
              <a:gd name="T11" fmla="*/ 32 h 38"/>
              <a:gd name="T12" fmla="*/ 4 w 43"/>
              <a:gd name="T13" fmla="*/ 30 h 38"/>
              <a:gd name="T14" fmla="*/ 5 w 43"/>
              <a:gd name="T15" fmla="*/ 28 h 38"/>
              <a:gd name="T16" fmla="*/ 17 w 43"/>
              <a:gd name="T17" fmla="*/ 26 h 38"/>
              <a:gd name="T18" fmla="*/ 6 w 43"/>
              <a:gd name="T19" fmla="*/ 27 h 38"/>
              <a:gd name="T20" fmla="*/ 15 w 43"/>
              <a:gd name="T21" fmla="*/ 21 h 38"/>
              <a:gd name="T22" fmla="*/ 6 w 43"/>
              <a:gd name="T23" fmla="*/ 20 h 38"/>
              <a:gd name="T24" fmla="*/ 4 w 43"/>
              <a:gd name="T25" fmla="*/ 19 h 38"/>
              <a:gd name="T26" fmla="*/ 3 w 43"/>
              <a:gd name="T27" fmla="*/ 18 h 38"/>
              <a:gd name="T28" fmla="*/ 8 w 43"/>
              <a:gd name="T29" fmla="*/ 17 h 38"/>
              <a:gd name="T30" fmla="*/ 8 w 43"/>
              <a:gd name="T31" fmla="*/ 15 h 38"/>
              <a:gd name="T32" fmla="*/ 7 w 43"/>
              <a:gd name="T33" fmla="*/ 14 h 38"/>
              <a:gd name="T34" fmla="*/ 5 w 43"/>
              <a:gd name="T35" fmla="*/ 11 h 38"/>
              <a:gd name="T36" fmla="*/ 5 w 43"/>
              <a:gd name="T37" fmla="*/ 10 h 38"/>
              <a:gd name="T38" fmla="*/ 13 w 43"/>
              <a:gd name="T39" fmla="*/ 12 h 38"/>
              <a:gd name="T40" fmla="*/ 18 w 43"/>
              <a:gd name="T41" fmla="*/ 10 h 38"/>
              <a:gd name="T42" fmla="*/ 17 w 43"/>
              <a:gd name="T43" fmla="*/ 7 h 38"/>
              <a:gd name="T44" fmla="*/ 20 w 43"/>
              <a:gd name="T45" fmla="*/ 5 h 38"/>
              <a:gd name="T46" fmla="*/ 26 w 43"/>
              <a:gd name="T47" fmla="*/ 2 h 38"/>
              <a:gd name="T48" fmla="*/ 27 w 43"/>
              <a:gd name="T49" fmla="*/ 4 h 38"/>
              <a:gd name="T50" fmla="*/ 33 w 43"/>
              <a:gd name="T51" fmla="*/ 1 h 38"/>
              <a:gd name="T52" fmla="*/ 25 w 43"/>
              <a:gd name="T53" fmla="*/ 7 h 38"/>
              <a:gd name="T54" fmla="*/ 24 w 43"/>
              <a:gd name="T55" fmla="*/ 10 h 38"/>
              <a:gd name="T56" fmla="*/ 31 w 43"/>
              <a:gd name="T57" fmla="*/ 11 h 38"/>
              <a:gd name="T58" fmla="*/ 36 w 43"/>
              <a:gd name="T59" fmla="*/ 12 h 38"/>
              <a:gd name="T60" fmla="*/ 41 w 43"/>
              <a:gd name="T61" fmla="*/ 13 h 38"/>
              <a:gd name="T62" fmla="*/ 40 w 43"/>
              <a:gd name="T63" fmla="*/ 16 h 38"/>
              <a:gd name="T64" fmla="*/ 41 w 43"/>
              <a:gd name="T65" fmla="*/ 26 h 38"/>
              <a:gd name="T66" fmla="*/ 37 w 43"/>
              <a:gd name="T67" fmla="*/ 31 h 38"/>
              <a:gd name="T68" fmla="*/ 28 w 43"/>
              <a:gd name="T69" fmla="*/ 31 h 38"/>
              <a:gd name="T70" fmla="*/ 22 w 43"/>
              <a:gd name="T71" fmla="*/ 34 h 38"/>
              <a:gd name="T72" fmla="*/ 20 w 43"/>
              <a:gd name="T73" fmla="*/ 35 h 38"/>
              <a:gd name="T74" fmla="*/ 17 w 43"/>
              <a:gd name="T75" fmla="*/ 36 h 38"/>
              <a:gd name="T76" fmla="*/ 7 w 43"/>
              <a:gd name="T77" fmla="*/ 38 h 38"/>
              <a:gd name="T78" fmla="*/ 7 w 43"/>
              <a:gd name="T79" fmla="*/ 37 h 38"/>
              <a:gd name="T80" fmla="*/ 5 w 43"/>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38">
                <a:moveTo>
                  <a:pt x="19" y="4"/>
                </a:moveTo>
                <a:cubicBezTo>
                  <a:pt x="19" y="4"/>
                  <a:pt x="19" y="4"/>
                  <a:pt x="19" y="4"/>
                </a:cubicBezTo>
                <a:cubicBezTo>
                  <a:pt x="19" y="4"/>
                  <a:pt x="19" y="4"/>
                  <a:pt x="19" y="4"/>
                </a:cubicBezTo>
                <a:moveTo>
                  <a:pt x="5" y="14"/>
                </a:moveTo>
                <a:cubicBezTo>
                  <a:pt x="6" y="14"/>
                  <a:pt x="3" y="13"/>
                  <a:pt x="2" y="14"/>
                </a:cubicBezTo>
                <a:cubicBezTo>
                  <a:pt x="3" y="14"/>
                  <a:pt x="4" y="14"/>
                  <a:pt x="5" y="14"/>
                </a:cubicBezTo>
                <a:moveTo>
                  <a:pt x="5" y="36"/>
                </a:moveTo>
                <a:cubicBezTo>
                  <a:pt x="4" y="36"/>
                  <a:pt x="4" y="36"/>
                  <a:pt x="4" y="36"/>
                </a:cubicBezTo>
                <a:cubicBezTo>
                  <a:pt x="5" y="35"/>
                  <a:pt x="6" y="34"/>
                  <a:pt x="8" y="34"/>
                </a:cubicBezTo>
                <a:cubicBezTo>
                  <a:pt x="6" y="34"/>
                  <a:pt x="4" y="36"/>
                  <a:pt x="2" y="35"/>
                </a:cubicBezTo>
                <a:cubicBezTo>
                  <a:pt x="0" y="33"/>
                  <a:pt x="5" y="31"/>
                  <a:pt x="7" y="31"/>
                </a:cubicBezTo>
                <a:cubicBezTo>
                  <a:pt x="5" y="31"/>
                  <a:pt x="2" y="31"/>
                  <a:pt x="0" y="32"/>
                </a:cubicBezTo>
                <a:cubicBezTo>
                  <a:pt x="0" y="30"/>
                  <a:pt x="1" y="30"/>
                  <a:pt x="2" y="30"/>
                </a:cubicBezTo>
                <a:cubicBezTo>
                  <a:pt x="3" y="30"/>
                  <a:pt x="4" y="30"/>
                  <a:pt x="4" y="30"/>
                </a:cubicBezTo>
                <a:cubicBezTo>
                  <a:pt x="5" y="30"/>
                  <a:pt x="6" y="30"/>
                  <a:pt x="7" y="30"/>
                </a:cubicBezTo>
                <a:cubicBezTo>
                  <a:pt x="6" y="29"/>
                  <a:pt x="6" y="29"/>
                  <a:pt x="5" y="28"/>
                </a:cubicBezTo>
                <a:cubicBezTo>
                  <a:pt x="7" y="28"/>
                  <a:pt x="8" y="27"/>
                  <a:pt x="10" y="27"/>
                </a:cubicBezTo>
                <a:cubicBezTo>
                  <a:pt x="12" y="27"/>
                  <a:pt x="14" y="26"/>
                  <a:pt x="17" y="26"/>
                </a:cubicBezTo>
                <a:cubicBezTo>
                  <a:pt x="16" y="26"/>
                  <a:pt x="15" y="26"/>
                  <a:pt x="15" y="25"/>
                </a:cubicBezTo>
                <a:cubicBezTo>
                  <a:pt x="12" y="27"/>
                  <a:pt x="10" y="27"/>
                  <a:pt x="6" y="27"/>
                </a:cubicBezTo>
                <a:cubicBezTo>
                  <a:pt x="7" y="26"/>
                  <a:pt x="11" y="25"/>
                  <a:pt x="11" y="23"/>
                </a:cubicBezTo>
                <a:cubicBezTo>
                  <a:pt x="10" y="22"/>
                  <a:pt x="14" y="22"/>
                  <a:pt x="15" y="21"/>
                </a:cubicBezTo>
                <a:cubicBezTo>
                  <a:pt x="13" y="21"/>
                  <a:pt x="12" y="21"/>
                  <a:pt x="10" y="21"/>
                </a:cubicBezTo>
                <a:cubicBezTo>
                  <a:pt x="9" y="21"/>
                  <a:pt x="7" y="20"/>
                  <a:pt x="6" y="20"/>
                </a:cubicBezTo>
                <a:cubicBezTo>
                  <a:pt x="7" y="19"/>
                  <a:pt x="7" y="19"/>
                  <a:pt x="7" y="19"/>
                </a:cubicBezTo>
                <a:cubicBezTo>
                  <a:pt x="5" y="19"/>
                  <a:pt x="5" y="19"/>
                  <a:pt x="4" y="19"/>
                </a:cubicBezTo>
                <a:cubicBezTo>
                  <a:pt x="5" y="18"/>
                  <a:pt x="5" y="18"/>
                  <a:pt x="5" y="18"/>
                </a:cubicBezTo>
                <a:cubicBezTo>
                  <a:pt x="4" y="18"/>
                  <a:pt x="4" y="18"/>
                  <a:pt x="3" y="18"/>
                </a:cubicBezTo>
                <a:cubicBezTo>
                  <a:pt x="5" y="18"/>
                  <a:pt x="4" y="18"/>
                  <a:pt x="5" y="17"/>
                </a:cubicBezTo>
                <a:cubicBezTo>
                  <a:pt x="6" y="17"/>
                  <a:pt x="7" y="17"/>
                  <a:pt x="8" y="17"/>
                </a:cubicBezTo>
                <a:cubicBezTo>
                  <a:pt x="6" y="17"/>
                  <a:pt x="5" y="16"/>
                  <a:pt x="6" y="16"/>
                </a:cubicBezTo>
                <a:cubicBezTo>
                  <a:pt x="7" y="15"/>
                  <a:pt x="8" y="15"/>
                  <a:pt x="8" y="15"/>
                </a:cubicBezTo>
                <a:cubicBezTo>
                  <a:pt x="11" y="14"/>
                  <a:pt x="5" y="14"/>
                  <a:pt x="6" y="14"/>
                </a:cubicBezTo>
                <a:cubicBezTo>
                  <a:pt x="5" y="14"/>
                  <a:pt x="6" y="14"/>
                  <a:pt x="7" y="14"/>
                </a:cubicBezTo>
                <a:cubicBezTo>
                  <a:pt x="6" y="13"/>
                  <a:pt x="7" y="12"/>
                  <a:pt x="5" y="13"/>
                </a:cubicBezTo>
                <a:cubicBezTo>
                  <a:pt x="5" y="12"/>
                  <a:pt x="5" y="12"/>
                  <a:pt x="5" y="11"/>
                </a:cubicBezTo>
                <a:cubicBezTo>
                  <a:pt x="4" y="12"/>
                  <a:pt x="4" y="12"/>
                  <a:pt x="4" y="12"/>
                </a:cubicBezTo>
                <a:cubicBezTo>
                  <a:pt x="4" y="11"/>
                  <a:pt x="4" y="11"/>
                  <a:pt x="5" y="10"/>
                </a:cubicBezTo>
                <a:cubicBezTo>
                  <a:pt x="5" y="12"/>
                  <a:pt x="7" y="10"/>
                  <a:pt x="9" y="10"/>
                </a:cubicBezTo>
                <a:cubicBezTo>
                  <a:pt x="10" y="10"/>
                  <a:pt x="12" y="10"/>
                  <a:pt x="13" y="12"/>
                </a:cubicBezTo>
                <a:cubicBezTo>
                  <a:pt x="13" y="9"/>
                  <a:pt x="17" y="12"/>
                  <a:pt x="19" y="11"/>
                </a:cubicBezTo>
                <a:cubicBezTo>
                  <a:pt x="19" y="10"/>
                  <a:pt x="18" y="10"/>
                  <a:pt x="18" y="10"/>
                </a:cubicBezTo>
                <a:cubicBezTo>
                  <a:pt x="19" y="9"/>
                  <a:pt x="22" y="9"/>
                  <a:pt x="22" y="8"/>
                </a:cubicBezTo>
                <a:cubicBezTo>
                  <a:pt x="20" y="7"/>
                  <a:pt x="18" y="8"/>
                  <a:pt x="17" y="7"/>
                </a:cubicBezTo>
                <a:cubicBezTo>
                  <a:pt x="17" y="6"/>
                  <a:pt x="18" y="6"/>
                  <a:pt x="19" y="6"/>
                </a:cubicBezTo>
                <a:cubicBezTo>
                  <a:pt x="19" y="5"/>
                  <a:pt x="19" y="5"/>
                  <a:pt x="20" y="5"/>
                </a:cubicBezTo>
                <a:cubicBezTo>
                  <a:pt x="19" y="4"/>
                  <a:pt x="20" y="3"/>
                  <a:pt x="21" y="2"/>
                </a:cubicBezTo>
                <a:cubicBezTo>
                  <a:pt x="23" y="2"/>
                  <a:pt x="25" y="2"/>
                  <a:pt x="26" y="2"/>
                </a:cubicBezTo>
                <a:cubicBezTo>
                  <a:pt x="25" y="1"/>
                  <a:pt x="27" y="1"/>
                  <a:pt x="27" y="2"/>
                </a:cubicBezTo>
                <a:cubicBezTo>
                  <a:pt x="28" y="3"/>
                  <a:pt x="28" y="3"/>
                  <a:pt x="27" y="4"/>
                </a:cubicBezTo>
                <a:cubicBezTo>
                  <a:pt x="29" y="4"/>
                  <a:pt x="29" y="2"/>
                  <a:pt x="28" y="2"/>
                </a:cubicBezTo>
                <a:cubicBezTo>
                  <a:pt x="30" y="0"/>
                  <a:pt x="31" y="1"/>
                  <a:pt x="33" y="1"/>
                </a:cubicBezTo>
                <a:cubicBezTo>
                  <a:pt x="32" y="2"/>
                  <a:pt x="30" y="3"/>
                  <a:pt x="29" y="4"/>
                </a:cubicBezTo>
                <a:cubicBezTo>
                  <a:pt x="29" y="5"/>
                  <a:pt x="27" y="7"/>
                  <a:pt x="25" y="7"/>
                </a:cubicBezTo>
                <a:cubicBezTo>
                  <a:pt x="25" y="7"/>
                  <a:pt x="26" y="7"/>
                  <a:pt x="26" y="7"/>
                </a:cubicBezTo>
                <a:cubicBezTo>
                  <a:pt x="25" y="8"/>
                  <a:pt x="21" y="8"/>
                  <a:pt x="24" y="10"/>
                </a:cubicBezTo>
                <a:cubicBezTo>
                  <a:pt x="25" y="11"/>
                  <a:pt x="27" y="12"/>
                  <a:pt x="28" y="12"/>
                </a:cubicBezTo>
                <a:cubicBezTo>
                  <a:pt x="30" y="12"/>
                  <a:pt x="31" y="12"/>
                  <a:pt x="31" y="11"/>
                </a:cubicBezTo>
                <a:cubicBezTo>
                  <a:pt x="31" y="10"/>
                  <a:pt x="32" y="10"/>
                  <a:pt x="33" y="10"/>
                </a:cubicBezTo>
                <a:cubicBezTo>
                  <a:pt x="35" y="10"/>
                  <a:pt x="35" y="12"/>
                  <a:pt x="36" y="12"/>
                </a:cubicBezTo>
                <a:cubicBezTo>
                  <a:pt x="36" y="13"/>
                  <a:pt x="38" y="13"/>
                  <a:pt x="39" y="13"/>
                </a:cubicBezTo>
                <a:cubicBezTo>
                  <a:pt x="40" y="13"/>
                  <a:pt x="40" y="12"/>
                  <a:pt x="41" y="13"/>
                </a:cubicBezTo>
                <a:cubicBezTo>
                  <a:pt x="41" y="13"/>
                  <a:pt x="40" y="13"/>
                  <a:pt x="39" y="14"/>
                </a:cubicBezTo>
                <a:cubicBezTo>
                  <a:pt x="39" y="14"/>
                  <a:pt x="40" y="15"/>
                  <a:pt x="40" y="16"/>
                </a:cubicBezTo>
                <a:cubicBezTo>
                  <a:pt x="40" y="17"/>
                  <a:pt x="43" y="19"/>
                  <a:pt x="40" y="19"/>
                </a:cubicBezTo>
                <a:cubicBezTo>
                  <a:pt x="43" y="22"/>
                  <a:pt x="42" y="23"/>
                  <a:pt x="41" y="26"/>
                </a:cubicBezTo>
                <a:cubicBezTo>
                  <a:pt x="41" y="27"/>
                  <a:pt x="40" y="29"/>
                  <a:pt x="38" y="29"/>
                </a:cubicBezTo>
                <a:cubicBezTo>
                  <a:pt x="40" y="29"/>
                  <a:pt x="39" y="31"/>
                  <a:pt x="37" y="31"/>
                </a:cubicBezTo>
                <a:cubicBezTo>
                  <a:pt x="36" y="30"/>
                  <a:pt x="34" y="31"/>
                  <a:pt x="33" y="30"/>
                </a:cubicBezTo>
                <a:cubicBezTo>
                  <a:pt x="34" y="32"/>
                  <a:pt x="29" y="31"/>
                  <a:pt x="28" y="31"/>
                </a:cubicBezTo>
                <a:cubicBezTo>
                  <a:pt x="27" y="32"/>
                  <a:pt x="28" y="33"/>
                  <a:pt x="26" y="33"/>
                </a:cubicBezTo>
                <a:cubicBezTo>
                  <a:pt x="24" y="33"/>
                  <a:pt x="24" y="34"/>
                  <a:pt x="22" y="34"/>
                </a:cubicBezTo>
                <a:cubicBezTo>
                  <a:pt x="23" y="33"/>
                  <a:pt x="20" y="33"/>
                  <a:pt x="20" y="34"/>
                </a:cubicBezTo>
                <a:cubicBezTo>
                  <a:pt x="21" y="34"/>
                  <a:pt x="21" y="35"/>
                  <a:pt x="20" y="35"/>
                </a:cubicBezTo>
                <a:cubicBezTo>
                  <a:pt x="19" y="35"/>
                  <a:pt x="19" y="35"/>
                  <a:pt x="19" y="36"/>
                </a:cubicBezTo>
                <a:cubicBezTo>
                  <a:pt x="18" y="36"/>
                  <a:pt x="18" y="36"/>
                  <a:pt x="17" y="36"/>
                </a:cubicBezTo>
                <a:cubicBezTo>
                  <a:pt x="16" y="37"/>
                  <a:pt x="14" y="37"/>
                  <a:pt x="13" y="37"/>
                </a:cubicBezTo>
                <a:cubicBezTo>
                  <a:pt x="11" y="37"/>
                  <a:pt x="9" y="37"/>
                  <a:pt x="7" y="38"/>
                </a:cubicBezTo>
                <a:cubicBezTo>
                  <a:pt x="8" y="37"/>
                  <a:pt x="8" y="37"/>
                  <a:pt x="9" y="36"/>
                </a:cubicBezTo>
                <a:cubicBezTo>
                  <a:pt x="8" y="36"/>
                  <a:pt x="7" y="37"/>
                  <a:pt x="7" y="37"/>
                </a:cubicBezTo>
                <a:cubicBezTo>
                  <a:pt x="8" y="36"/>
                  <a:pt x="9" y="36"/>
                  <a:pt x="10" y="36"/>
                </a:cubicBezTo>
                <a:cubicBezTo>
                  <a:pt x="8" y="35"/>
                  <a:pt x="6" y="36"/>
                  <a:pt x="5" y="3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0" name="Freeform 467">
            <a:extLst>
              <a:ext uri="{FF2B5EF4-FFF2-40B4-BE49-F238E27FC236}">
                <a16:creationId xmlns:a16="http://schemas.microsoft.com/office/drawing/2014/main" id="{58F26EBC-08BA-F44E-A804-2286C4DF2A8D}"/>
              </a:ext>
            </a:extLst>
          </p:cNvPr>
          <p:cNvSpPr>
            <a:spLocks noEditPoints="1"/>
          </p:cNvSpPr>
          <p:nvPr/>
        </p:nvSpPr>
        <p:spPr bwMode="auto">
          <a:xfrm>
            <a:off x="5845972" y="4149217"/>
            <a:ext cx="347168" cy="360515"/>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1" name="Freeform 468">
            <a:extLst>
              <a:ext uri="{FF2B5EF4-FFF2-40B4-BE49-F238E27FC236}">
                <a16:creationId xmlns:a16="http://schemas.microsoft.com/office/drawing/2014/main" id="{C4A1D6EF-FB7E-FB4E-B800-573FBC00E78B}"/>
              </a:ext>
            </a:extLst>
          </p:cNvPr>
          <p:cNvSpPr>
            <a:spLocks noEditPoints="1"/>
          </p:cNvSpPr>
          <p:nvPr/>
        </p:nvSpPr>
        <p:spPr bwMode="auto">
          <a:xfrm>
            <a:off x="5983764" y="3283072"/>
            <a:ext cx="118110" cy="265285"/>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2" name="Freeform 470">
            <a:extLst>
              <a:ext uri="{FF2B5EF4-FFF2-40B4-BE49-F238E27FC236}">
                <a16:creationId xmlns:a16="http://schemas.microsoft.com/office/drawing/2014/main" id="{9B6FE56E-714B-1440-B894-D7A3CE3F9C16}"/>
              </a:ext>
            </a:extLst>
          </p:cNvPr>
          <p:cNvSpPr>
            <a:spLocks/>
          </p:cNvSpPr>
          <p:nvPr/>
        </p:nvSpPr>
        <p:spPr bwMode="auto">
          <a:xfrm>
            <a:off x="6175244" y="2641399"/>
            <a:ext cx="286324" cy="213135"/>
          </a:xfrm>
          <a:custGeom>
            <a:avLst/>
            <a:gdLst>
              <a:gd name="T0" fmla="*/ 0 w 95"/>
              <a:gd name="T1" fmla="*/ 19 h 56"/>
              <a:gd name="T2" fmla="*/ 2 w 95"/>
              <a:gd name="T3" fmla="*/ 14 h 56"/>
              <a:gd name="T4" fmla="*/ 1 w 95"/>
              <a:gd name="T5" fmla="*/ 11 h 56"/>
              <a:gd name="T6" fmla="*/ 4 w 95"/>
              <a:gd name="T7" fmla="*/ 11 h 56"/>
              <a:gd name="T8" fmla="*/ 4 w 95"/>
              <a:gd name="T9" fmla="*/ 10 h 56"/>
              <a:gd name="T10" fmla="*/ 4 w 95"/>
              <a:gd name="T11" fmla="*/ 10 h 56"/>
              <a:gd name="T12" fmla="*/ 2 w 95"/>
              <a:gd name="T13" fmla="*/ 9 h 56"/>
              <a:gd name="T14" fmla="*/ 0 w 95"/>
              <a:gd name="T15" fmla="*/ 9 h 56"/>
              <a:gd name="T16" fmla="*/ 9 w 95"/>
              <a:gd name="T17" fmla="*/ 7 h 56"/>
              <a:gd name="T18" fmla="*/ 20 w 95"/>
              <a:gd name="T19" fmla="*/ 5 h 56"/>
              <a:gd name="T20" fmla="*/ 30 w 95"/>
              <a:gd name="T21" fmla="*/ 1 h 56"/>
              <a:gd name="T22" fmla="*/ 43 w 95"/>
              <a:gd name="T23" fmla="*/ 2 h 56"/>
              <a:gd name="T24" fmla="*/ 40 w 95"/>
              <a:gd name="T25" fmla="*/ 1 h 56"/>
              <a:gd name="T26" fmla="*/ 44 w 95"/>
              <a:gd name="T27" fmla="*/ 5 h 56"/>
              <a:gd name="T28" fmla="*/ 52 w 95"/>
              <a:gd name="T29" fmla="*/ 4 h 56"/>
              <a:gd name="T30" fmla="*/ 49 w 95"/>
              <a:gd name="T31" fmla="*/ 5 h 56"/>
              <a:gd name="T32" fmla="*/ 51 w 95"/>
              <a:gd name="T33" fmla="*/ 5 h 56"/>
              <a:gd name="T34" fmla="*/ 62 w 95"/>
              <a:gd name="T35" fmla="*/ 5 h 56"/>
              <a:gd name="T36" fmla="*/ 81 w 95"/>
              <a:gd name="T37" fmla="*/ 5 h 56"/>
              <a:gd name="T38" fmla="*/ 89 w 95"/>
              <a:gd name="T39" fmla="*/ 10 h 56"/>
              <a:gd name="T40" fmla="*/ 92 w 95"/>
              <a:gd name="T41" fmla="*/ 20 h 56"/>
              <a:gd name="T42" fmla="*/ 87 w 95"/>
              <a:gd name="T43" fmla="*/ 23 h 56"/>
              <a:gd name="T44" fmla="*/ 88 w 95"/>
              <a:gd name="T45" fmla="*/ 26 h 56"/>
              <a:gd name="T46" fmla="*/ 89 w 95"/>
              <a:gd name="T47" fmla="*/ 32 h 56"/>
              <a:gd name="T48" fmla="*/ 95 w 95"/>
              <a:gd name="T49" fmla="*/ 39 h 56"/>
              <a:gd name="T50" fmla="*/ 93 w 95"/>
              <a:gd name="T51" fmla="*/ 39 h 56"/>
              <a:gd name="T52" fmla="*/ 92 w 95"/>
              <a:gd name="T53" fmla="*/ 43 h 56"/>
              <a:gd name="T54" fmla="*/ 85 w 95"/>
              <a:gd name="T55" fmla="*/ 47 h 56"/>
              <a:gd name="T56" fmla="*/ 81 w 95"/>
              <a:gd name="T57" fmla="*/ 52 h 56"/>
              <a:gd name="T58" fmla="*/ 82 w 95"/>
              <a:gd name="T59" fmla="*/ 55 h 56"/>
              <a:gd name="T60" fmla="*/ 83 w 95"/>
              <a:gd name="T61" fmla="*/ 56 h 56"/>
              <a:gd name="T62" fmla="*/ 76 w 95"/>
              <a:gd name="T63" fmla="*/ 55 h 56"/>
              <a:gd name="T64" fmla="*/ 72 w 95"/>
              <a:gd name="T65" fmla="*/ 53 h 56"/>
              <a:gd name="T66" fmla="*/ 66 w 95"/>
              <a:gd name="T67" fmla="*/ 53 h 56"/>
              <a:gd name="T68" fmla="*/ 61 w 95"/>
              <a:gd name="T69" fmla="*/ 52 h 56"/>
              <a:gd name="T70" fmla="*/ 57 w 95"/>
              <a:gd name="T71" fmla="*/ 53 h 56"/>
              <a:gd name="T72" fmla="*/ 55 w 95"/>
              <a:gd name="T73" fmla="*/ 54 h 56"/>
              <a:gd name="T74" fmla="*/ 53 w 95"/>
              <a:gd name="T75" fmla="*/ 53 h 56"/>
              <a:gd name="T76" fmla="*/ 51 w 95"/>
              <a:gd name="T77" fmla="*/ 51 h 56"/>
              <a:gd name="T78" fmla="*/ 46 w 95"/>
              <a:gd name="T79" fmla="*/ 53 h 56"/>
              <a:gd name="T80" fmla="*/ 40 w 95"/>
              <a:gd name="T81" fmla="*/ 47 h 56"/>
              <a:gd name="T82" fmla="*/ 36 w 95"/>
              <a:gd name="T83" fmla="*/ 47 h 56"/>
              <a:gd name="T84" fmla="*/ 34 w 95"/>
              <a:gd name="T85" fmla="*/ 44 h 56"/>
              <a:gd name="T86" fmla="*/ 26 w 95"/>
              <a:gd name="T87" fmla="*/ 43 h 56"/>
              <a:gd name="T88" fmla="*/ 27 w 95"/>
              <a:gd name="T89" fmla="*/ 44 h 56"/>
              <a:gd name="T90" fmla="*/ 23 w 95"/>
              <a:gd name="T91" fmla="*/ 45 h 56"/>
              <a:gd name="T92" fmla="*/ 19 w 95"/>
              <a:gd name="T93" fmla="*/ 43 h 56"/>
              <a:gd name="T94" fmla="*/ 21 w 95"/>
              <a:gd name="T95" fmla="*/ 41 h 56"/>
              <a:gd name="T96" fmla="*/ 18 w 95"/>
              <a:gd name="T97" fmla="*/ 41 h 56"/>
              <a:gd name="T98" fmla="*/ 11 w 95"/>
              <a:gd name="T99" fmla="*/ 39 h 56"/>
              <a:gd name="T100" fmla="*/ 9 w 95"/>
              <a:gd name="T101" fmla="*/ 37 h 56"/>
              <a:gd name="T102" fmla="*/ 6 w 95"/>
              <a:gd name="T103" fmla="*/ 38 h 56"/>
              <a:gd name="T104" fmla="*/ 6 w 95"/>
              <a:gd name="T105" fmla="*/ 32 h 56"/>
              <a:gd name="T106" fmla="*/ 5 w 95"/>
              <a:gd name="T107" fmla="*/ 30 h 56"/>
              <a:gd name="T108" fmla="*/ 5 w 95"/>
              <a:gd name="T109" fmla="*/ 28 h 56"/>
              <a:gd name="T110" fmla="*/ 5 w 95"/>
              <a:gd name="T111" fmla="*/ 25 h 56"/>
              <a:gd name="T112" fmla="*/ 4 w 95"/>
              <a:gd name="T113" fmla="*/ 24 h 56"/>
              <a:gd name="T114" fmla="*/ 4 w 95"/>
              <a:gd name="T115" fmla="*/ 22 h 56"/>
              <a:gd name="T116" fmla="*/ 0 w 95"/>
              <a:gd name="T1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 h="56">
                <a:moveTo>
                  <a:pt x="0" y="19"/>
                </a:moveTo>
                <a:cubicBezTo>
                  <a:pt x="0" y="17"/>
                  <a:pt x="4" y="17"/>
                  <a:pt x="2" y="14"/>
                </a:cubicBezTo>
                <a:cubicBezTo>
                  <a:pt x="2" y="14"/>
                  <a:pt x="1" y="12"/>
                  <a:pt x="1" y="11"/>
                </a:cubicBezTo>
                <a:cubicBezTo>
                  <a:pt x="1" y="11"/>
                  <a:pt x="3" y="11"/>
                  <a:pt x="4" y="11"/>
                </a:cubicBezTo>
                <a:cubicBezTo>
                  <a:pt x="4" y="11"/>
                  <a:pt x="4" y="10"/>
                  <a:pt x="4" y="10"/>
                </a:cubicBezTo>
                <a:cubicBezTo>
                  <a:pt x="4" y="10"/>
                  <a:pt x="4" y="10"/>
                  <a:pt x="4" y="10"/>
                </a:cubicBezTo>
                <a:cubicBezTo>
                  <a:pt x="3" y="10"/>
                  <a:pt x="3" y="9"/>
                  <a:pt x="2" y="9"/>
                </a:cubicBezTo>
                <a:cubicBezTo>
                  <a:pt x="2" y="10"/>
                  <a:pt x="1" y="10"/>
                  <a:pt x="0" y="9"/>
                </a:cubicBezTo>
                <a:cubicBezTo>
                  <a:pt x="3" y="10"/>
                  <a:pt x="7" y="8"/>
                  <a:pt x="9" y="7"/>
                </a:cubicBezTo>
                <a:cubicBezTo>
                  <a:pt x="12" y="6"/>
                  <a:pt x="18" y="7"/>
                  <a:pt x="20" y="5"/>
                </a:cubicBezTo>
                <a:cubicBezTo>
                  <a:pt x="22" y="3"/>
                  <a:pt x="27" y="2"/>
                  <a:pt x="30" y="1"/>
                </a:cubicBezTo>
                <a:cubicBezTo>
                  <a:pt x="34" y="0"/>
                  <a:pt x="40" y="0"/>
                  <a:pt x="43" y="2"/>
                </a:cubicBezTo>
                <a:cubicBezTo>
                  <a:pt x="42" y="1"/>
                  <a:pt x="41" y="1"/>
                  <a:pt x="40" y="1"/>
                </a:cubicBezTo>
                <a:cubicBezTo>
                  <a:pt x="42" y="2"/>
                  <a:pt x="42" y="4"/>
                  <a:pt x="44" y="5"/>
                </a:cubicBezTo>
                <a:cubicBezTo>
                  <a:pt x="46" y="5"/>
                  <a:pt x="50" y="4"/>
                  <a:pt x="52" y="4"/>
                </a:cubicBezTo>
                <a:cubicBezTo>
                  <a:pt x="51" y="4"/>
                  <a:pt x="50" y="5"/>
                  <a:pt x="49" y="5"/>
                </a:cubicBezTo>
                <a:cubicBezTo>
                  <a:pt x="47" y="6"/>
                  <a:pt x="50" y="5"/>
                  <a:pt x="51" y="5"/>
                </a:cubicBezTo>
                <a:cubicBezTo>
                  <a:pt x="55" y="3"/>
                  <a:pt x="58" y="5"/>
                  <a:pt x="62" y="5"/>
                </a:cubicBezTo>
                <a:cubicBezTo>
                  <a:pt x="68" y="5"/>
                  <a:pt x="75" y="6"/>
                  <a:pt x="81" y="5"/>
                </a:cubicBezTo>
                <a:cubicBezTo>
                  <a:pt x="85" y="4"/>
                  <a:pt x="88" y="6"/>
                  <a:pt x="89" y="10"/>
                </a:cubicBezTo>
                <a:cubicBezTo>
                  <a:pt x="90" y="13"/>
                  <a:pt x="94" y="17"/>
                  <a:pt x="92" y="20"/>
                </a:cubicBezTo>
                <a:cubicBezTo>
                  <a:pt x="92" y="22"/>
                  <a:pt x="89" y="21"/>
                  <a:pt x="87" y="23"/>
                </a:cubicBezTo>
                <a:cubicBezTo>
                  <a:pt x="86" y="24"/>
                  <a:pt x="85" y="25"/>
                  <a:pt x="88" y="26"/>
                </a:cubicBezTo>
                <a:cubicBezTo>
                  <a:pt x="92" y="27"/>
                  <a:pt x="88" y="30"/>
                  <a:pt x="89" y="32"/>
                </a:cubicBezTo>
                <a:cubicBezTo>
                  <a:pt x="90" y="34"/>
                  <a:pt x="91" y="38"/>
                  <a:pt x="95" y="39"/>
                </a:cubicBezTo>
                <a:cubicBezTo>
                  <a:pt x="94" y="39"/>
                  <a:pt x="93" y="39"/>
                  <a:pt x="93" y="39"/>
                </a:cubicBezTo>
                <a:cubicBezTo>
                  <a:pt x="94" y="40"/>
                  <a:pt x="95" y="42"/>
                  <a:pt x="92" y="43"/>
                </a:cubicBezTo>
                <a:cubicBezTo>
                  <a:pt x="90" y="43"/>
                  <a:pt x="87" y="45"/>
                  <a:pt x="85" y="47"/>
                </a:cubicBezTo>
                <a:cubicBezTo>
                  <a:pt x="83" y="48"/>
                  <a:pt x="80" y="50"/>
                  <a:pt x="81" y="52"/>
                </a:cubicBezTo>
                <a:cubicBezTo>
                  <a:pt x="81" y="53"/>
                  <a:pt x="81" y="54"/>
                  <a:pt x="82" y="55"/>
                </a:cubicBezTo>
                <a:cubicBezTo>
                  <a:pt x="82" y="56"/>
                  <a:pt x="83" y="55"/>
                  <a:pt x="83" y="56"/>
                </a:cubicBezTo>
                <a:cubicBezTo>
                  <a:pt x="81" y="55"/>
                  <a:pt x="78" y="55"/>
                  <a:pt x="76" y="55"/>
                </a:cubicBezTo>
                <a:cubicBezTo>
                  <a:pt x="75" y="54"/>
                  <a:pt x="74" y="53"/>
                  <a:pt x="72" y="53"/>
                </a:cubicBezTo>
                <a:cubicBezTo>
                  <a:pt x="70" y="52"/>
                  <a:pt x="68" y="52"/>
                  <a:pt x="66" y="53"/>
                </a:cubicBezTo>
                <a:cubicBezTo>
                  <a:pt x="63" y="53"/>
                  <a:pt x="63" y="53"/>
                  <a:pt x="61" y="52"/>
                </a:cubicBezTo>
                <a:cubicBezTo>
                  <a:pt x="59" y="52"/>
                  <a:pt x="58" y="53"/>
                  <a:pt x="57" y="53"/>
                </a:cubicBezTo>
                <a:cubicBezTo>
                  <a:pt x="56" y="54"/>
                  <a:pt x="56" y="54"/>
                  <a:pt x="55" y="54"/>
                </a:cubicBezTo>
                <a:cubicBezTo>
                  <a:pt x="53" y="55"/>
                  <a:pt x="54" y="53"/>
                  <a:pt x="53" y="53"/>
                </a:cubicBezTo>
                <a:cubicBezTo>
                  <a:pt x="53" y="52"/>
                  <a:pt x="52" y="52"/>
                  <a:pt x="51" y="51"/>
                </a:cubicBezTo>
                <a:cubicBezTo>
                  <a:pt x="50" y="50"/>
                  <a:pt x="47" y="52"/>
                  <a:pt x="46" y="53"/>
                </a:cubicBezTo>
                <a:cubicBezTo>
                  <a:pt x="46" y="52"/>
                  <a:pt x="41" y="48"/>
                  <a:pt x="40" y="47"/>
                </a:cubicBezTo>
                <a:cubicBezTo>
                  <a:pt x="38" y="47"/>
                  <a:pt x="37" y="46"/>
                  <a:pt x="36" y="47"/>
                </a:cubicBezTo>
                <a:cubicBezTo>
                  <a:pt x="34" y="47"/>
                  <a:pt x="34" y="45"/>
                  <a:pt x="34" y="44"/>
                </a:cubicBezTo>
                <a:cubicBezTo>
                  <a:pt x="31" y="45"/>
                  <a:pt x="29" y="43"/>
                  <a:pt x="26" y="43"/>
                </a:cubicBezTo>
                <a:cubicBezTo>
                  <a:pt x="26" y="43"/>
                  <a:pt x="26" y="44"/>
                  <a:pt x="27" y="44"/>
                </a:cubicBezTo>
                <a:cubicBezTo>
                  <a:pt x="26" y="45"/>
                  <a:pt x="24" y="47"/>
                  <a:pt x="23" y="45"/>
                </a:cubicBezTo>
                <a:cubicBezTo>
                  <a:pt x="22" y="44"/>
                  <a:pt x="21" y="43"/>
                  <a:pt x="19" y="43"/>
                </a:cubicBezTo>
                <a:cubicBezTo>
                  <a:pt x="20" y="42"/>
                  <a:pt x="22" y="42"/>
                  <a:pt x="21" y="41"/>
                </a:cubicBezTo>
                <a:cubicBezTo>
                  <a:pt x="21" y="40"/>
                  <a:pt x="18" y="40"/>
                  <a:pt x="18" y="41"/>
                </a:cubicBezTo>
                <a:cubicBezTo>
                  <a:pt x="18" y="39"/>
                  <a:pt x="12" y="40"/>
                  <a:pt x="11" y="39"/>
                </a:cubicBezTo>
                <a:cubicBezTo>
                  <a:pt x="10" y="38"/>
                  <a:pt x="11" y="38"/>
                  <a:pt x="9" y="37"/>
                </a:cubicBezTo>
                <a:cubicBezTo>
                  <a:pt x="8" y="37"/>
                  <a:pt x="8" y="39"/>
                  <a:pt x="6" y="38"/>
                </a:cubicBezTo>
                <a:cubicBezTo>
                  <a:pt x="8" y="35"/>
                  <a:pt x="9" y="34"/>
                  <a:pt x="6" y="32"/>
                </a:cubicBezTo>
                <a:cubicBezTo>
                  <a:pt x="5" y="32"/>
                  <a:pt x="6" y="31"/>
                  <a:pt x="5" y="30"/>
                </a:cubicBezTo>
                <a:cubicBezTo>
                  <a:pt x="3" y="29"/>
                  <a:pt x="5" y="29"/>
                  <a:pt x="5" y="28"/>
                </a:cubicBezTo>
                <a:cubicBezTo>
                  <a:pt x="5" y="27"/>
                  <a:pt x="5" y="26"/>
                  <a:pt x="5" y="25"/>
                </a:cubicBezTo>
                <a:cubicBezTo>
                  <a:pt x="5" y="25"/>
                  <a:pt x="3" y="25"/>
                  <a:pt x="4" y="24"/>
                </a:cubicBezTo>
                <a:cubicBezTo>
                  <a:pt x="4" y="23"/>
                  <a:pt x="5" y="22"/>
                  <a:pt x="4" y="22"/>
                </a:cubicBezTo>
                <a:cubicBezTo>
                  <a:pt x="2" y="21"/>
                  <a:pt x="1" y="20"/>
                  <a:pt x="0" y="1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13" name="Freeform 472">
            <a:extLst>
              <a:ext uri="{FF2B5EF4-FFF2-40B4-BE49-F238E27FC236}">
                <a16:creationId xmlns:a16="http://schemas.microsoft.com/office/drawing/2014/main" id="{3D428500-1E8C-0C4F-B674-4F3529113CB2}"/>
              </a:ext>
            </a:extLst>
          </p:cNvPr>
          <p:cNvSpPr>
            <a:spLocks/>
          </p:cNvSpPr>
          <p:nvPr/>
        </p:nvSpPr>
        <p:spPr bwMode="auto">
          <a:xfrm>
            <a:off x="6105453" y="5282913"/>
            <a:ext cx="386537" cy="444409"/>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14" name="Freeform 474">
            <a:extLst>
              <a:ext uri="{FF2B5EF4-FFF2-40B4-BE49-F238E27FC236}">
                <a16:creationId xmlns:a16="http://schemas.microsoft.com/office/drawing/2014/main" id="{5500DC1B-26A9-4B45-8455-B422DC1E0976}"/>
              </a:ext>
            </a:extLst>
          </p:cNvPr>
          <p:cNvSpPr>
            <a:spLocks/>
          </p:cNvSpPr>
          <p:nvPr/>
        </p:nvSpPr>
        <p:spPr bwMode="auto">
          <a:xfrm>
            <a:off x="6241457" y="5475641"/>
            <a:ext cx="467066" cy="467083"/>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solidFill>
            <a:schemeClr val="bg1">
              <a:lumMod val="6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5" name="Freeform 476">
            <a:extLst>
              <a:ext uri="{FF2B5EF4-FFF2-40B4-BE49-F238E27FC236}">
                <a16:creationId xmlns:a16="http://schemas.microsoft.com/office/drawing/2014/main" id="{8E2EBF09-8F77-9E4C-9B67-D07E662FE347}"/>
              </a:ext>
            </a:extLst>
          </p:cNvPr>
          <p:cNvSpPr>
            <a:spLocks/>
          </p:cNvSpPr>
          <p:nvPr/>
        </p:nvSpPr>
        <p:spPr bwMode="auto">
          <a:xfrm>
            <a:off x="6474095" y="3493940"/>
            <a:ext cx="318535" cy="367318"/>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16" name="Freeform 477">
            <a:extLst>
              <a:ext uri="{FF2B5EF4-FFF2-40B4-BE49-F238E27FC236}">
                <a16:creationId xmlns:a16="http://schemas.microsoft.com/office/drawing/2014/main" id="{3CB2F148-6310-3949-8296-BC0261078759}"/>
              </a:ext>
            </a:extLst>
          </p:cNvPr>
          <p:cNvSpPr>
            <a:spLocks noEditPoints="1"/>
          </p:cNvSpPr>
          <p:nvPr/>
        </p:nvSpPr>
        <p:spPr bwMode="auto">
          <a:xfrm>
            <a:off x="6608309" y="4697925"/>
            <a:ext cx="318535" cy="396794"/>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7" name="Freeform 479">
            <a:extLst>
              <a:ext uri="{FF2B5EF4-FFF2-40B4-BE49-F238E27FC236}">
                <a16:creationId xmlns:a16="http://schemas.microsoft.com/office/drawing/2014/main" id="{15EF889E-D152-3D42-936B-591E07076A6E}"/>
              </a:ext>
            </a:extLst>
          </p:cNvPr>
          <p:cNvSpPr>
            <a:spLocks/>
          </p:cNvSpPr>
          <p:nvPr/>
        </p:nvSpPr>
        <p:spPr bwMode="auto">
          <a:xfrm>
            <a:off x="6914319" y="3049531"/>
            <a:ext cx="193269" cy="104300"/>
          </a:xfrm>
          <a:custGeom>
            <a:avLst/>
            <a:gdLst>
              <a:gd name="T0" fmla="*/ 0 w 64"/>
              <a:gd name="T1" fmla="*/ 3 h 27"/>
              <a:gd name="T2" fmla="*/ 13 w 64"/>
              <a:gd name="T3" fmla="*/ 4 h 27"/>
              <a:gd name="T4" fmla="*/ 20 w 64"/>
              <a:gd name="T5" fmla="*/ 5 h 27"/>
              <a:gd name="T6" fmla="*/ 24 w 64"/>
              <a:gd name="T7" fmla="*/ 5 h 27"/>
              <a:gd name="T8" fmla="*/ 28 w 64"/>
              <a:gd name="T9" fmla="*/ 6 h 27"/>
              <a:gd name="T10" fmla="*/ 30 w 64"/>
              <a:gd name="T11" fmla="*/ 7 h 27"/>
              <a:gd name="T12" fmla="*/ 33 w 64"/>
              <a:gd name="T13" fmla="*/ 8 h 27"/>
              <a:gd name="T14" fmla="*/ 35 w 64"/>
              <a:gd name="T15" fmla="*/ 9 h 27"/>
              <a:gd name="T16" fmla="*/ 36 w 64"/>
              <a:gd name="T17" fmla="*/ 11 h 27"/>
              <a:gd name="T18" fmla="*/ 45 w 64"/>
              <a:gd name="T19" fmla="*/ 11 h 27"/>
              <a:gd name="T20" fmla="*/ 48 w 64"/>
              <a:gd name="T21" fmla="*/ 10 h 27"/>
              <a:gd name="T22" fmla="*/ 49 w 64"/>
              <a:gd name="T23" fmla="*/ 10 h 27"/>
              <a:gd name="T24" fmla="*/ 51 w 64"/>
              <a:gd name="T25" fmla="*/ 12 h 27"/>
              <a:gd name="T26" fmla="*/ 54 w 64"/>
              <a:gd name="T27" fmla="*/ 12 h 27"/>
              <a:gd name="T28" fmla="*/ 54 w 64"/>
              <a:gd name="T29" fmla="*/ 15 h 27"/>
              <a:gd name="T30" fmla="*/ 60 w 64"/>
              <a:gd name="T31" fmla="*/ 17 h 27"/>
              <a:gd name="T32" fmla="*/ 59 w 64"/>
              <a:gd name="T33" fmla="*/ 20 h 27"/>
              <a:gd name="T34" fmla="*/ 64 w 64"/>
              <a:gd name="T35" fmla="*/ 24 h 27"/>
              <a:gd name="T36" fmla="*/ 58 w 64"/>
              <a:gd name="T37" fmla="*/ 24 h 27"/>
              <a:gd name="T38" fmla="*/ 52 w 64"/>
              <a:gd name="T39" fmla="*/ 22 h 27"/>
              <a:gd name="T40" fmla="*/ 49 w 64"/>
              <a:gd name="T41" fmla="*/ 23 h 27"/>
              <a:gd name="T42" fmla="*/ 46 w 64"/>
              <a:gd name="T43" fmla="*/ 24 h 27"/>
              <a:gd name="T44" fmla="*/ 41 w 64"/>
              <a:gd name="T45" fmla="*/ 24 h 27"/>
              <a:gd name="T46" fmla="*/ 36 w 64"/>
              <a:gd name="T47" fmla="*/ 25 h 27"/>
              <a:gd name="T48" fmla="*/ 32 w 64"/>
              <a:gd name="T49" fmla="*/ 25 h 27"/>
              <a:gd name="T50" fmla="*/ 30 w 64"/>
              <a:gd name="T51" fmla="*/ 23 h 27"/>
              <a:gd name="T52" fmla="*/ 26 w 64"/>
              <a:gd name="T53" fmla="*/ 21 h 27"/>
              <a:gd name="T54" fmla="*/ 24 w 64"/>
              <a:gd name="T55" fmla="*/ 22 h 27"/>
              <a:gd name="T56" fmla="*/ 18 w 64"/>
              <a:gd name="T57" fmla="*/ 21 h 27"/>
              <a:gd name="T58" fmla="*/ 17 w 64"/>
              <a:gd name="T59" fmla="*/ 22 h 27"/>
              <a:gd name="T60" fmla="*/ 15 w 64"/>
              <a:gd name="T61" fmla="*/ 20 h 27"/>
              <a:gd name="T62" fmla="*/ 16 w 64"/>
              <a:gd name="T63" fmla="*/ 16 h 27"/>
              <a:gd name="T64" fmla="*/ 14 w 64"/>
              <a:gd name="T65" fmla="*/ 10 h 27"/>
              <a:gd name="T66" fmla="*/ 10 w 64"/>
              <a:gd name="T67" fmla="*/ 8 h 27"/>
              <a:gd name="T68" fmla="*/ 5 w 64"/>
              <a:gd name="T69" fmla="*/ 6 h 27"/>
              <a:gd name="T70" fmla="*/ 0 w 64"/>
              <a:gd name="T7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27">
                <a:moveTo>
                  <a:pt x="0" y="3"/>
                </a:moveTo>
                <a:cubicBezTo>
                  <a:pt x="0" y="0"/>
                  <a:pt x="11" y="3"/>
                  <a:pt x="13" y="4"/>
                </a:cubicBezTo>
                <a:cubicBezTo>
                  <a:pt x="15" y="5"/>
                  <a:pt x="17" y="6"/>
                  <a:pt x="20" y="5"/>
                </a:cubicBezTo>
                <a:cubicBezTo>
                  <a:pt x="22" y="5"/>
                  <a:pt x="23" y="5"/>
                  <a:pt x="24" y="5"/>
                </a:cubicBezTo>
                <a:cubicBezTo>
                  <a:pt x="25" y="6"/>
                  <a:pt x="27" y="5"/>
                  <a:pt x="28" y="6"/>
                </a:cubicBezTo>
                <a:cubicBezTo>
                  <a:pt x="29" y="6"/>
                  <a:pt x="29" y="7"/>
                  <a:pt x="30" y="7"/>
                </a:cubicBezTo>
                <a:cubicBezTo>
                  <a:pt x="31" y="8"/>
                  <a:pt x="32" y="8"/>
                  <a:pt x="33" y="8"/>
                </a:cubicBezTo>
                <a:cubicBezTo>
                  <a:pt x="34" y="8"/>
                  <a:pt x="35" y="9"/>
                  <a:pt x="35" y="9"/>
                </a:cubicBezTo>
                <a:cubicBezTo>
                  <a:pt x="36" y="10"/>
                  <a:pt x="35" y="10"/>
                  <a:pt x="36" y="11"/>
                </a:cubicBezTo>
                <a:cubicBezTo>
                  <a:pt x="39" y="12"/>
                  <a:pt x="44" y="7"/>
                  <a:pt x="45" y="11"/>
                </a:cubicBezTo>
                <a:cubicBezTo>
                  <a:pt x="46" y="10"/>
                  <a:pt x="47" y="10"/>
                  <a:pt x="48" y="10"/>
                </a:cubicBezTo>
                <a:cubicBezTo>
                  <a:pt x="48" y="10"/>
                  <a:pt x="49" y="10"/>
                  <a:pt x="49" y="10"/>
                </a:cubicBezTo>
                <a:cubicBezTo>
                  <a:pt x="50" y="11"/>
                  <a:pt x="50" y="11"/>
                  <a:pt x="51" y="12"/>
                </a:cubicBezTo>
                <a:cubicBezTo>
                  <a:pt x="52" y="12"/>
                  <a:pt x="54" y="11"/>
                  <a:pt x="54" y="12"/>
                </a:cubicBezTo>
                <a:cubicBezTo>
                  <a:pt x="55" y="13"/>
                  <a:pt x="53" y="14"/>
                  <a:pt x="54" y="15"/>
                </a:cubicBezTo>
                <a:cubicBezTo>
                  <a:pt x="56" y="16"/>
                  <a:pt x="58" y="16"/>
                  <a:pt x="60" y="17"/>
                </a:cubicBezTo>
                <a:cubicBezTo>
                  <a:pt x="63" y="18"/>
                  <a:pt x="58" y="19"/>
                  <a:pt x="59" y="20"/>
                </a:cubicBezTo>
                <a:cubicBezTo>
                  <a:pt x="60" y="21"/>
                  <a:pt x="64" y="23"/>
                  <a:pt x="64" y="24"/>
                </a:cubicBezTo>
                <a:cubicBezTo>
                  <a:pt x="63" y="27"/>
                  <a:pt x="59" y="24"/>
                  <a:pt x="58" y="24"/>
                </a:cubicBezTo>
                <a:cubicBezTo>
                  <a:pt x="55" y="25"/>
                  <a:pt x="54" y="23"/>
                  <a:pt x="52" y="22"/>
                </a:cubicBezTo>
                <a:cubicBezTo>
                  <a:pt x="51" y="22"/>
                  <a:pt x="50" y="22"/>
                  <a:pt x="49" y="23"/>
                </a:cubicBezTo>
                <a:cubicBezTo>
                  <a:pt x="48" y="23"/>
                  <a:pt x="46" y="24"/>
                  <a:pt x="46" y="24"/>
                </a:cubicBezTo>
                <a:cubicBezTo>
                  <a:pt x="45" y="24"/>
                  <a:pt x="43" y="24"/>
                  <a:pt x="41" y="24"/>
                </a:cubicBezTo>
                <a:cubicBezTo>
                  <a:pt x="39" y="24"/>
                  <a:pt x="38" y="25"/>
                  <a:pt x="36" y="25"/>
                </a:cubicBezTo>
                <a:cubicBezTo>
                  <a:pt x="34" y="25"/>
                  <a:pt x="33" y="25"/>
                  <a:pt x="32" y="25"/>
                </a:cubicBezTo>
                <a:cubicBezTo>
                  <a:pt x="32" y="24"/>
                  <a:pt x="29" y="24"/>
                  <a:pt x="30" y="23"/>
                </a:cubicBezTo>
                <a:cubicBezTo>
                  <a:pt x="29" y="23"/>
                  <a:pt x="28" y="21"/>
                  <a:pt x="26" y="21"/>
                </a:cubicBezTo>
                <a:cubicBezTo>
                  <a:pt x="28" y="20"/>
                  <a:pt x="25" y="21"/>
                  <a:pt x="24" y="22"/>
                </a:cubicBezTo>
                <a:cubicBezTo>
                  <a:pt x="23" y="22"/>
                  <a:pt x="19" y="22"/>
                  <a:pt x="18" y="21"/>
                </a:cubicBezTo>
                <a:cubicBezTo>
                  <a:pt x="17" y="22"/>
                  <a:pt x="18" y="22"/>
                  <a:pt x="17" y="22"/>
                </a:cubicBezTo>
                <a:cubicBezTo>
                  <a:pt x="15" y="22"/>
                  <a:pt x="14" y="22"/>
                  <a:pt x="15" y="20"/>
                </a:cubicBezTo>
                <a:cubicBezTo>
                  <a:pt x="16" y="19"/>
                  <a:pt x="17" y="18"/>
                  <a:pt x="16" y="16"/>
                </a:cubicBezTo>
                <a:cubicBezTo>
                  <a:pt x="15" y="14"/>
                  <a:pt x="15" y="12"/>
                  <a:pt x="14" y="10"/>
                </a:cubicBezTo>
                <a:cubicBezTo>
                  <a:pt x="13" y="9"/>
                  <a:pt x="11" y="9"/>
                  <a:pt x="10" y="8"/>
                </a:cubicBezTo>
                <a:cubicBezTo>
                  <a:pt x="9" y="6"/>
                  <a:pt x="6" y="6"/>
                  <a:pt x="5" y="6"/>
                </a:cubicBezTo>
                <a:cubicBezTo>
                  <a:pt x="3" y="6"/>
                  <a:pt x="2" y="4"/>
                  <a:pt x="0" y="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18" name="Freeform 480">
            <a:extLst>
              <a:ext uri="{FF2B5EF4-FFF2-40B4-BE49-F238E27FC236}">
                <a16:creationId xmlns:a16="http://schemas.microsoft.com/office/drawing/2014/main" id="{5BB46B24-2F67-824C-830C-EF8CEA1EF23C}"/>
              </a:ext>
            </a:extLst>
          </p:cNvPr>
          <p:cNvSpPr>
            <a:spLocks noEditPoints="1"/>
          </p:cNvSpPr>
          <p:nvPr/>
        </p:nvSpPr>
        <p:spPr bwMode="auto">
          <a:xfrm>
            <a:off x="6756841" y="3480336"/>
            <a:ext cx="606649" cy="578185"/>
          </a:xfrm>
          <a:custGeom>
            <a:avLst/>
            <a:gdLst>
              <a:gd name="T0" fmla="*/ 71 w 201"/>
              <a:gd name="T1" fmla="*/ 147 h 151"/>
              <a:gd name="T2" fmla="*/ 69 w 201"/>
              <a:gd name="T3" fmla="*/ 147 h 151"/>
              <a:gd name="T4" fmla="*/ 78 w 201"/>
              <a:gd name="T5" fmla="*/ 151 h 151"/>
              <a:gd name="T6" fmla="*/ 74 w 201"/>
              <a:gd name="T7" fmla="*/ 144 h 151"/>
              <a:gd name="T8" fmla="*/ 66 w 201"/>
              <a:gd name="T9" fmla="*/ 132 h 151"/>
              <a:gd name="T10" fmla="*/ 63 w 201"/>
              <a:gd name="T11" fmla="*/ 127 h 151"/>
              <a:gd name="T12" fmla="*/ 61 w 201"/>
              <a:gd name="T13" fmla="*/ 121 h 151"/>
              <a:gd name="T14" fmla="*/ 59 w 201"/>
              <a:gd name="T15" fmla="*/ 119 h 151"/>
              <a:gd name="T16" fmla="*/ 54 w 201"/>
              <a:gd name="T17" fmla="*/ 114 h 151"/>
              <a:gd name="T18" fmla="*/ 45 w 201"/>
              <a:gd name="T19" fmla="*/ 106 h 151"/>
              <a:gd name="T20" fmla="*/ 43 w 201"/>
              <a:gd name="T21" fmla="*/ 98 h 151"/>
              <a:gd name="T22" fmla="*/ 42 w 201"/>
              <a:gd name="T23" fmla="*/ 90 h 151"/>
              <a:gd name="T24" fmla="*/ 41 w 201"/>
              <a:gd name="T25" fmla="*/ 86 h 151"/>
              <a:gd name="T26" fmla="*/ 34 w 201"/>
              <a:gd name="T27" fmla="*/ 77 h 151"/>
              <a:gd name="T28" fmla="*/ 27 w 201"/>
              <a:gd name="T29" fmla="*/ 73 h 151"/>
              <a:gd name="T30" fmla="*/ 23 w 201"/>
              <a:gd name="T31" fmla="*/ 63 h 151"/>
              <a:gd name="T32" fmla="*/ 18 w 201"/>
              <a:gd name="T33" fmla="*/ 55 h 151"/>
              <a:gd name="T34" fmla="*/ 6 w 201"/>
              <a:gd name="T35" fmla="*/ 38 h 151"/>
              <a:gd name="T36" fmla="*/ 3 w 201"/>
              <a:gd name="T37" fmla="*/ 35 h 151"/>
              <a:gd name="T38" fmla="*/ 7 w 201"/>
              <a:gd name="T39" fmla="*/ 27 h 151"/>
              <a:gd name="T40" fmla="*/ 24 w 201"/>
              <a:gd name="T41" fmla="*/ 21 h 151"/>
              <a:gd name="T42" fmla="*/ 34 w 201"/>
              <a:gd name="T43" fmla="*/ 15 h 151"/>
              <a:gd name="T44" fmla="*/ 24 w 201"/>
              <a:gd name="T45" fmla="*/ 6 h 151"/>
              <a:gd name="T46" fmla="*/ 46 w 201"/>
              <a:gd name="T47" fmla="*/ 0 h 151"/>
              <a:gd name="T48" fmla="*/ 88 w 201"/>
              <a:gd name="T49" fmla="*/ 21 h 151"/>
              <a:gd name="T50" fmla="*/ 101 w 201"/>
              <a:gd name="T51" fmla="*/ 28 h 151"/>
              <a:gd name="T52" fmla="*/ 114 w 201"/>
              <a:gd name="T53" fmla="*/ 29 h 151"/>
              <a:gd name="T54" fmla="*/ 121 w 201"/>
              <a:gd name="T55" fmla="*/ 30 h 151"/>
              <a:gd name="T56" fmla="*/ 128 w 201"/>
              <a:gd name="T57" fmla="*/ 34 h 151"/>
              <a:gd name="T58" fmla="*/ 133 w 201"/>
              <a:gd name="T59" fmla="*/ 37 h 151"/>
              <a:gd name="T60" fmla="*/ 135 w 201"/>
              <a:gd name="T61" fmla="*/ 41 h 151"/>
              <a:gd name="T62" fmla="*/ 139 w 201"/>
              <a:gd name="T63" fmla="*/ 45 h 151"/>
              <a:gd name="T64" fmla="*/ 148 w 201"/>
              <a:gd name="T65" fmla="*/ 52 h 151"/>
              <a:gd name="T66" fmla="*/ 148 w 201"/>
              <a:gd name="T67" fmla="*/ 55 h 151"/>
              <a:gd name="T68" fmla="*/ 148 w 201"/>
              <a:gd name="T69" fmla="*/ 59 h 151"/>
              <a:gd name="T70" fmla="*/ 148 w 201"/>
              <a:gd name="T71" fmla="*/ 61 h 151"/>
              <a:gd name="T72" fmla="*/ 153 w 201"/>
              <a:gd name="T73" fmla="*/ 69 h 151"/>
              <a:gd name="T74" fmla="*/ 157 w 201"/>
              <a:gd name="T75" fmla="*/ 72 h 151"/>
              <a:gd name="T76" fmla="*/ 161 w 201"/>
              <a:gd name="T77" fmla="*/ 72 h 151"/>
              <a:gd name="T78" fmla="*/ 163 w 201"/>
              <a:gd name="T79" fmla="*/ 78 h 151"/>
              <a:gd name="T80" fmla="*/ 173 w 201"/>
              <a:gd name="T81" fmla="*/ 88 h 151"/>
              <a:gd name="T82" fmla="*/ 196 w 201"/>
              <a:gd name="T83" fmla="*/ 90 h 151"/>
              <a:gd name="T84" fmla="*/ 199 w 201"/>
              <a:gd name="T85" fmla="*/ 103 h 151"/>
              <a:gd name="T86" fmla="*/ 194 w 201"/>
              <a:gd name="T87" fmla="*/ 116 h 151"/>
              <a:gd name="T88" fmla="*/ 173 w 201"/>
              <a:gd name="T89" fmla="*/ 123 h 151"/>
              <a:gd name="T90" fmla="*/ 166 w 201"/>
              <a:gd name="T91" fmla="*/ 126 h 151"/>
              <a:gd name="T92" fmla="*/ 139 w 201"/>
              <a:gd name="T93" fmla="*/ 130 h 151"/>
              <a:gd name="T94" fmla="*/ 124 w 201"/>
              <a:gd name="T95" fmla="*/ 142 h 151"/>
              <a:gd name="T96" fmla="*/ 116 w 201"/>
              <a:gd name="T97" fmla="*/ 142 h 151"/>
              <a:gd name="T98" fmla="*/ 111 w 201"/>
              <a:gd name="T99" fmla="*/ 142 h 151"/>
              <a:gd name="T100" fmla="*/ 97 w 201"/>
              <a:gd name="T101" fmla="*/ 141 h 151"/>
              <a:gd name="T102" fmla="*/ 88 w 201"/>
              <a:gd name="T103" fmla="*/ 141 h 151"/>
              <a:gd name="T104" fmla="*/ 82 w 201"/>
              <a:gd name="T105" fmla="*/ 145 h 151"/>
              <a:gd name="T106" fmla="*/ 78 w 201"/>
              <a:gd name="T107" fmla="*/ 151 h 151"/>
              <a:gd name="T108" fmla="*/ 70 w 201"/>
              <a:gd name="T109" fmla="*/ 145 h 151"/>
              <a:gd name="T110" fmla="*/ 70 w 201"/>
              <a:gd name="T111" fmla="*/ 145 h 151"/>
              <a:gd name="T112" fmla="*/ 70 w 201"/>
              <a:gd name="T113" fmla="*/ 147 h 151"/>
              <a:gd name="T114" fmla="*/ 70 w 201"/>
              <a:gd name="T115" fmla="*/ 146 h 151"/>
              <a:gd name="T116" fmla="*/ 144 w 201"/>
              <a:gd name="T117"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 h="151">
                <a:moveTo>
                  <a:pt x="72" y="149"/>
                </a:moveTo>
                <a:cubicBezTo>
                  <a:pt x="72" y="148"/>
                  <a:pt x="72" y="148"/>
                  <a:pt x="71" y="147"/>
                </a:cubicBezTo>
                <a:cubicBezTo>
                  <a:pt x="71" y="148"/>
                  <a:pt x="71" y="148"/>
                  <a:pt x="71" y="148"/>
                </a:cubicBezTo>
                <a:cubicBezTo>
                  <a:pt x="70" y="148"/>
                  <a:pt x="70" y="147"/>
                  <a:pt x="69" y="147"/>
                </a:cubicBezTo>
                <a:cubicBezTo>
                  <a:pt x="69" y="148"/>
                  <a:pt x="72" y="148"/>
                  <a:pt x="72" y="149"/>
                </a:cubicBezTo>
                <a:moveTo>
                  <a:pt x="78" y="151"/>
                </a:moveTo>
                <a:cubicBezTo>
                  <a:pt x="79" y="150"/>
                  <a:pt x="78" y="147"/>
                  <a:pt x="77" y="147"/>
                </a:cubicBezTo>
                <a:cubicBezTo>
                  <a:pt x="77" y="146"/>
                  <a:pt x="74" y="142"/>
                  <a:pt x="74" y="144"/>
                </a:cubicBezTo>
                <a:cubicBezTo>
                  <a:pt x="74" y="140"/>
                  <a:pt x="71" y="139"/>
                  <a:pt x="69" y="136"/>
                </a:cubicBezTo>
                <a:cubicBezTo>
                  <a:pt x="68" y="135"/>
                  <a:pt x="67" y="134"/>
                  <a:pt x="66" y="132"/>
                </a:cubicBezTo>
                <a:cubicBezTo>
                  <a:pt x="66" y="131"/>
                  <a:pt x="65" y="130"/>
                  <a:pt x="64" y="129"/>
                </a:cubicBezTo>
                <a:cubicBezTo>
                  <a:pt x="63" y="128"/>
                  <a:pt x="64" y="127"/>
                  <a:pt x="63" y="127"/>
                </a:cubicBezTo>
                <a:cubicBezTo>
                  <a:pt x="63" y="126"/>
                  <a:pt x="62" y="124"/>
                  <a:pt x="62" y="124"/>
                </a:cubicBezTo>
                <a:cubicBezTo>
                  <a:pt x="61" y="123"/>
                  <a:pt x="61" y="122"/>
                  <a:pt x="61" y="121"/>
                </a:cubicBezTo>
                <a:cubicBezTo>
                  <a:pt x="61" y="121"/>
                  <a:pt x="60" y="121"/>
                  <a:pt x="60" y="120"/>
                </a:cubicBezTo>
                <a:cubicBezTo>
                  <a:pt x="59" y="120"/>
                  <a:pt x="60" y="119"/>
                  <a:pt x="59" y="119"/>
                </a:cubicBezTo>
                <a:cubicBezTo>
                  <a:pt x="59" y="118"/>
                  <a:pt x="58" y="118"/>
                  <a:pt x="58" y="118"/>
                </a:cubicBezTo>
                <a:cubicBezTo>
                  <a:pt x="57" y="117"/>
                  <a:pt x="55" y="116"/>
                  <a:pt x="54" y="114"/>
                </a:cubicBezTo>
                <a:cubicBezTo>
                  <a:pt x="53" y="113"/>
                  <a:pt x="51" y="114"/>
                  <a:pt x="50" y="113"/>
                </a:cubicBezTo>
                <a:cubicBezTo>
                  <a:pt x="47" y="111"/>
                  <a:pt x="46" y="108"/>
                  <a:pt x="45" y="106"/>
                </a:cubicBezTo>
                <a:cubicBezTo>
                  <a:pt x="44" y="105"/>
                  <a:pt x="44" y="104"/>
                  <a:pt x="44" y="102"/>
                </a:cubicBezTo>
                <a:cubicBezTo>
                  <a:pt x="44" y="101"/>
                  <a:pt x="43" y="100"/>
                  <a:pt x="43" y="98"/>
                </a:cubicBezTo>
                <a:cubicBezTo>
                  <a:pt x="43" y="96"/>
                  <a:pt x="44" y="94"/>
                  <a:pt x="43" y="92"/>
                </a:cubicBezTo>
                <a:cubicBezTo>
                  <a:pt x="43" y="91"/>
                  <a:pt x="43" y="90"/>
                  <a:pt x="42" y="90"/>
                </a:cubicBezTo>
                <a:cubicBezTo>
                  <a:pt x="42" y="89"/>
                  <a:pt x="40" y="87"/>
                  <a:pt x="42" y="88"/>
                </a:cubicBezTo>
                <a:cubicBezTo>
                  <a:pt x="42" y="87"/>
                  <a:pt x="41" y="87"/>
                  <a:pt x="41" y="86"/>
                </a:cubicBezTo>
                <a:cubicBezTo>
                  <a:pt x="40" y="85"/>
                  <a:pt x="40" y="84"/>
                  <a:pt x="40" y="83"/>
                </a:cubicBezTo>
                <a:cubicBezTo>
                  <a:pt x="38" y="81"/>
                  <a:pt x="36" y="79"/>
                  <a:pt x="34" y="77"/>
                </a:cubicBezTo>
                <a:cubicBezTo>
                  <a:pt x="32" y="76"/>
                  <a:pt x="31" y="76"/>
                  <a:pt x="29" y="75"/>
                </a:cubicBezTo>
                <a:cubicBezTo>
                  <a:pt x="28" y="75"/>
                  <a:pt x="28" y="73"/>
                  <a:pt x="27" y="73"/>
                </a:cubicBezTo>
                <a:cubicBezTo>
                  <a:pt x="27" y="72"/>
                  <a:pt x="26" y="71"/>
                  <a:pt x="25" y="70"/>
                </a:cubicBezTo>
                <a:cubicBezTo>
                  <a:pt x="28" y="69"/>
                  <a:pt x="24" y="64"/>
                  <a:pt x="23" y="63"/>
                </a:cubicBezTo>
                <a:cubicBezTo>
                  <a:pt x="23" y="62"/>
                  <a:pt x="21" y="61"/>
                  <a:pt x="21" y="60"/>
                </a:cubicBezTo>
                <a:cubicBezTo>
                  <a:pt x="21" y="58"/>
                  <a:pt x="19" y="57"/>
                  <a:pt x="18" y="55"/>
                </a:cubicBezTo>
                <a:cubicBezTo>
                  <a:pt x="16" y="51"/>
                  <a:pt x="12" y="47"/>
                  <a:pt x="9" y="42"/>
                </a:cubicBezTo>
                <a:cubicBezTo>
                  <a:pt x="8" y="41"/>
                  <a:pt x="8" y="39"/>
                  <a:pt x="6" y="38"/>
                </a:cubicBezTo>
                <a:cubicBezTo>
                  <a:pt x="5" y="38"/>
                  <a:pt x="1" y="38"/>
                  <a:pt x="1" y="39"/>
                </a:cubicBezTo>
                <a:cubicBezTo>
                  <a:pt x="0" y="38"/>
                  <a:pt x="2" y="36"/>
                  <a:pt x="3" y="35"/>
                </a:cubicBezTo>
                <a:cubicBezTo>
                  <a:pt x="3" y="33"/>
                  <a:pt x="3" y="31"/>
                  <a:pt x="4" y="29"/>
                </a:cubicBezTo>
                <a:cubicBezTo>
                  <a:pt x="4" y="26"/>
                  <a:pt x="5" y="26"/>
                  <a:pt x="7" y="27"/>
                </a:cubicBezTo>
                <a:cubicBezTo>
                  <a:pt x="9" y="27"/>
                  <a:pt x="12" y="28"/>
                  <a:pt x="15" y="28"/>
                </a:cubicBezTo>
                <a:cubicBezTo>
                  <a:pt x="19" y="27"/>
                  <a:pt x="19" y="21"/>
                  <a:pt x="24" y="21"/>
                </a:cubicBezTo>
                <a:cubicBezTo>
                  <a:pt x="25" y="21"/>
                  <a:pt x="29" y="21"/>
                  <a:pt x="29" y="19"/>
                </a:cubicBezTo>
                <a:cubicBezTo>
                  <a:pt x="29" y="15"/>
                  <a:pt x="31" y="16"/>
                  <a:pt x="34" y="15"/>
                </a:cubicBezTo>
                <a:cubicBezTo>
                  <a:pt x="29" y="11"/>
                  <a:pt x="29" y="11"/>
                  <a:pt x="29" y="11"/>
                </a:cubicBezTo>
                <a:cubicBezTo>
                  <a:pt x="27" y="9"/>
                  <a:pt x="26" y="8"/>
                  <a:pt x="24" y="6"/>
                </a:cubicBezTo>
                <a:cubicBezTo>
                  <a:pt x="24" y="6"/>
                  <a:pt x="38" y="2"/>
                  <a:pt x="40" y="2"/>
                </a:cubicBezTo>
                <a:cubicBezTo>
                  <a:pt x="42" y="1"/>
                  <a:pt x="44" y="0"/>
                  <a:pt x="46" y="0"/>
                </a:cubicBezTo>
                <a:cubicBezTo>
                  <a:pt x="50" y="1"/>
                  <a:pt x="53" y="1"/>
                  <a:pt x="57" y="2"/>
                </a:cubicBezTo>
                <a:cubicBezTo>
                  <a:pt x="68" y="7"/>
                  <a:pt x="78" y="14"/>
                  <a:pt x="88" y="21"/>
                </a:cubicBezTo>
                <a:cubicBezTo>
                  <a:pt x="90" y="23"/>
                  <a:pt x="92" y="24"/>
                  <a:pt x="94" y="26"/>
                </a:cubicBezTo>
                <a:cubicBezTo>
                  <a:pt x="96" y="28"/>
                  <a:pt x="98" y="28"/>
                  <a:pt x="101" y="28"/>
                </a:cubicBezTo>
                <a:cubicBezTo>
                  <a:pt x="105" y="28"/>
                  <a:pt x="108" y="29"/>
                  <a:pt x="112" y="29"/>
                </a:cubicBezTo>
                <a:cubicBezTo>
                  <a:pt x="113" y="29"/>
                  <a:pt x="113" y="29"/>
                  <a:pt x="114" y="29"/>
                </a:cubicBezTo>
                <a:cubicBezTo>
                  <a:pt x="114" y="29"/>
                  <a:pt x="115" y="29"/>
                  <a:pt x="116" y="29"/>
                </a:cubicBezTo>
                <a:cubicBezTo>
                  <a:pt x="117" y="29"/>
                  <a:pt x="119" y="29"/>
                  <a:pt x="121" y="30"/>
                </a:cubicBezTo>
                <a:cubicBezTo>
                  <a:pt x="124" y="30"/>
                  <a:pt x="124" y="32"/>
                  <a:pt x="124" y="33"/>
                </a:cubicBezTo>
                <a:cubicBezTo>
                  <a:pt x="125" y="35"/>
                  <a:pt x="127" y="34"/>
                  <a:pt x="128" y="34"/>
                </a:cubicBezTo>
                <a:cubicBezTo>
                  <a:pt x="129" y="34"/>
                  <a:pt x="130" y="34"/>
                  <a:pt x="130" y="34"/>
                </a:cubicBezTo>
                <a:cubicBezTo>
                  <a:pt x="132" y="34"/>
                  <a:pt x="132" y="35"/>
                  <a:pt x="133" y="37"/>
                </a:cubicBezTo>
                <a:cubicBezTo>
                  <a:pt x="133" y="38"/>
                  <a:pt x="137" y="40"/>
                  <a:pt x="136" y="42"/>
                </a:cubicBezTo>
                <a:cubicBezTo>
                  <a:pt x="135" y="41"/>
                  <a:pt x="135" y="41"/>
                  <a:pt x="135" y="41"/>
                </a:cubicBezTo>
                <a:cubicBezTo>
                  <a:pt x="135" y="42"/>
                  <a:pt x="136" y="42"/>
                  <a:pt x="136" y="43"/>
                </a:cubicBezTo>
                <a:cubicBezTo>
                  <a:pt x="136" y="43"/>
                  <a:pt x="142" y="44"/>
                  <a:pt x="139" y="45"/>
                </a:cubicBezTo>
                <a:cubicBezTo>
                  <a:pt x="140" y="45"/>
                  <a:pt x="142" y="49"/>
                  <a:pt x="143" y="47"/>
                </a:cubicBezTo>
                <a:cubicBezTo>
                  <a:pt x="142" y="49"/>
                  <a:pt x="147" y="51"/>
                  <a:pt x="148" y="52"/>
                </a:cubicBezTo>
                <a:cubicBezTo>
                  <a:pt x="148" y="52"/>
                  <a:pt x="147" y="52"/>
                  <a:pt x="147" y="51"/>
                </a:cubicBezTo>
                <a:cubicBezTo>
                  <a:pt x="147" y="53"/>
                  <a:pt x="148" y="53"/>
                  <a:pt x="148" y="55"/>
                </a:cubicBezTo>
                <a:cubicBezTo>
                  <a:pt x="149" y="56"/>
                  <a:pt x="148" y="58"/>
                  <a:pt x="147" y="57"/>
                </a:cubicBezTo>
                <a:cubicBezTo>
                  <a:pt x="147" y="58"/>
                  <a:pt x="146" y="58"/>
                  <a:pt x="148" y="59"/>
                </a:cubicBezTo>
                <a:cubicBezTo>
                  <a:pt x="149" y="62"/>
                  <a:pt x="149" y="62"/>
                  <a:pt x="149" y="62"/>
                </a:cubicBezTo>
                <a:cubicBezTo>
                  <a:pt x="148" y="61"/>
                  <a:pt x="148" y="61"/>
                  <a:pt x="148" y="61"/>
                </a:cubicBezTo>
                <a:cubicBezTo>
                  <a:pt x="149" y="62"/>
                  <a:pt x="151" y="63"/>
                  <a:pt x="151" y="64"/>
                </a:cubicBezTo>
                <a:cubicBezTo>
                  <a:pt x="152" y="66"/>
                  <a:pt x="152" y="67"/>
                  <a:pt x="153" y="69"/>
                </a:cubicBezTo>
                <a:cubicBezTo>
                  <a:pt x="154" y="70"/>
                  <a:pt x="155" y="72"/>
                  <a:pt x="156" y="72"/>
                </a:cubicBezTo>
                <a:cubicBezTo>
                  <a:pt x="156" y="72"/>
                  <a:pt x="157" y="72"/>
                  <a:pt x="157" y="72"/>
                </a:cubicBezTo>
                <a:cubicBezTo>
                  <a:pt x="158" y="72"/>
                  <a:pt x="159" y="72"/>
                  <a:pt x="159" y="73"/>
                </a:cubicBezTo>
                <a:cubicBezTo>
                  <a:pt x="159" y="72"/>
                  <a:pt x="160" y="72"/>
                  <a:pt x="161" y="72"/>
                </a:cubicBezTo>
                <a:cubicBezTo>
                  <a:pt x="160" y="73"/>
                  <a:pt x="158" y="76"/>
                  <a:pt x="161" y="75"/>
                </a:cubicBezTo>
                <a:cubicBezTo>
                  <a:pt x="163" y="78"/>
                  <a:pt x="163" y="78"/>
                  <a:pt x="163" y="78"/>
                </a:cubicBezTo>
                <a:cubicBezTo>
                  <a:pt x="164" y="80"/>
                  <a:pt x="166" y="81"/>
                  <a:pt x="167" y="83"/>
                </a:cubicBezTo>
                <a:cubicBezTo>
                  <a:pt x="168" y="85"/>
                  <a:pt x="170" y="88"/>
                  <a:pt x="173" y="88"/>
                </a:cubicBezTo>
                <a:cubicBezTo>
                  <a:pt x="177" y="89"/>
                  <a:pt x="182" y="89"/>
                  <a:pt x="186" y="90"/>
                </a:cubicBezTo>
                <a:cubicBezTo>
                  <a:pt x="187" y="90"/>
                  <a:pt x="195" y="92"/>
                  <a:pt x="196" y="90"/>
                </a:cubicBezTo>
                <a:cubicBezTo>
                  <a:pt x="197" y="92"/>
                  <a:pt x="199" y="94"/>
                  <a:pt x="200" y="96"/>
                </a:cubicBezTo>
                <a:cubicBezTo>
                  <a:pt x="201" y="98"/>
                  <a:pt x="199" y="101"/>
                  <a:pt x="199" y="103"/>
                </a:cubicBezTo>
                <a:cubicBezTo>
                  <a:pt x="198" y="105"/>
                  <a:pt x="197" y="108"/>
                  <a:pt x="196" y="110"/>
                </a:cubicBezTo>
                <a:cubicBezTo>
                  <a:pt x="196" y="111"/>
                  <a:pt x="195" y="116"/>
                  <a:pt x="194" y="116"/>
                </a:cubicBezTo>
                <a:cubicBezTo>
                  <a:pt x="190" y="118"/>
                  <a:pt x="185" y="119"/>
                  <a:pt x="181" y="121"/>
                </a:cubicBezTo>
                <a:cubicBezTo>
                  <a:pt x="178" y="121"/>
                  <a:pt x="176" y="122"/>
                  <a:pt x="173" y="123"/>
                </a:cubicBezTo>
                <a:cubicBezTo>
                  <a:pt x="172" y="124"/>
                  <a:pt x="171" y="124"/>
                  <a:pt x="170" y="124"/>
                </a:cubicBezTo>
                <a:cubicBezTo>
                  <a:pt x="169" y="125"/>
                  <a:pt x="166" y="125"/>
                  <a:pt x="166" y="126"/>
                </a:cubicBezTo>
                <a:cubicBezTo>
                  <a:pt x="160" y="127"/>
                  <a:pt x="154" y="128"/>
                  <a:pt x="147" y="128"/>
                </a:cubicBezTo>
                <a:cubicBezTo>
                  <a:pt x="144" y="129"/>
                  <a:pt x="141" y="129"/>
                  <a:pt x="139" y="130"/>
                </a:cubicBezTo>
                <a:cubicBezTo>
                  <a:pt x="136" y="130"/>
                  <a:pt x="134" y="132"/>
                  <a:pt x="132" y="133"/>
                </a:cubicBezTo>
                <a:cubicBezTo>
                  <a:pt x="128" y="134"/>
                  <a:pt x="124" y="139"/>
                  <a:pt x="124" y="142"/>
                </a:cubicBezTo>
                <a:cubicBezTo>
                  <a:pt x="123" y="144"/>
                  <a:pt x="121" y="145"/>
                  <a:pt x="120" y="145"/>
                </a:cubicBezTo>
                <a:cubicBezTo>
                  <a:pt x="118" y="145"/>
                  <a:pt x="118" y="143"/>
                  <a:pt x="116" y="142"/>
                </a:cubicBezTo>
                <a:cubicBezTo>
                  <a:pt x="115" y="142"/>
                  <a:pt x="114" y="142"/>
                  <a:pt x="113" y="142"/>
                </a:cubicBezTo>
                <a:cubicBezTo>
                  <a:pt x="112" y="142"/>
                  <a:pt x="111" y="143"/>
                  <a:pt x="111" y="142"/>
                </a:cubicBezTo>
                <a:cubicBezTo>
                  <a:pt x="109" y="142"/>
                  <a:pt x="106" y="142"/>
                  <a:pt x="104" y="142"/>
                </a:cubicBezTo>
                <a:cubicBezTo>
                  <a:pt x="101" y="141"/>
                  <a:pt x="99" y="141"/>
                  <a:pt x="97" y="141"/>
                </a:cubicBezTo>
                <a:cubicBezTo>
                  <a:pt x="94" y="141"/>
                  <a:pt x="92" y="142"/>
                  <a:pt x="90" y="142"/>
                </a:cubicBezTo>
                <a:cubicBezTo>
                  <a:pt x="89" y="142"/>
                  <a:pt x="88" y="142"/>
                  <a:pt x="88" y="141"/>
                </a:cubicBezTo>
                <a:cubicBezTo>
                  <a:pt x="87" y="141"/>
                  <a:pt x="86" y="140"/>
                  <a:pt x="85" y="140"/>
                </a:cubicBezTo>
                <a:cubicBezTo>
                  <a:pt x="83" y="141"/>
                  <a:pt x="83" y="143"/>
                  <a:pt x="82" y="145"/>
                </a:cubicBezTo>
                <a:cubicBezTo>
                  <a:pt x="82" y="146"/>
                  <a:pt x="84" y="147"/>
                  <a:pt x="82" y="148"/>
                </a:cubicBezTo>
                <a:cubicBezTo>
                  <a:pt x="80" y="149"/>
                  <a:pt x="81" y="151"/>
                  <a:pt x="78" y="151"/>
                </a:cubicBezTo>
                <a:cubicBezTo>
                  <a:pt x="78" y="151"/>
                  <a:pt x="78" y="151"/>
                  <a:pt x="78" y="151"/>
                </a:cubicBezTo>
                <a:moveTo>
                  <a:pt x="70" y="145"/>
                </a:moveTo>
                <a:cubicBezTo>
                  <a:pt x="70" y="145"/>
                  <a:pt x="70" y="145"/>
                  <a:pt x="70" y="146"/>
                </a:cubicBezTo>
                <a:cubicBezTo>
                  <a:pt x="70" y="145"/>
                  <a:pt x="70" y="145"/>
                  <a:pt x="70" y="145"/>
                </a:cubicBezTo>
                <a:moveTo>
                  <a:pt x="70" y="146"/>
                </a:moveTo>
                <a:cubicBezTo>
                  <a:pt x="70" y="146"/>
                  <a:pt x="70" y="146"/>
                  <a:pt x="70" y="147"/>
                </a:cubicBezTo>
                <a:cubicBezTo>
                  <a:pt x="69" y="146"/>
                  <a:pt x="69" y="146"/>
                  <a:pt x="69" y="146"/>
                </a:cubicBezTo>
                <a:cubicBezTo>
                  <a:pt x="70" y="146"/>
                  <a:pt x="70" y="146"/>
                  <a:pt x="70" y="146"/>
                </a:cubicBezTo>
                <a:moveTo>
                  <a:pt x="142" y="46"/>
                </a:moveTo>
                <a:cubicBezTo>
                  <a:pt x="143" y="45"/>
                  <a:pt x="143" y="46"/>
                  <a:pt x="144" y="46"/>
                </a:cubicBezTo>
                <a:cubicBezTo>
                  <a:pt x="143" y="46"/>
                  <a:pt x="143" y="46"/>
                  <a:pt x="142" y="4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9" name="Freeform 481">
            <a:extLst>
              <a:ext uri="{FF2B5EF4-FFF2-40B4-BE49-F238E27FC236}">
                <a16:creationId xmlns:a16="http://schemas.microsoft.com/office/drawing/2014/main" id="{6F257A92-884D-5745-9F5B-173AA96C7081}"/>
              </a:ext>
            </a:extLst>
          </p:cNvPr>
          <p:cNvSpPr>
            <a:spLocks noEditPoints="1"/>
          </p:cNvSpPr>
          <p:nvPr/>
        </p:nvSpPr>
        <p:spPr bwMode="auto">
          <a:xfrm>
            <a:off x="8693108" y="3800038"/>
            <a:ext cx="207585" cy="548709"/>
          </a:xfrm>
          <a:custGeom>
            <a:avLst/>
            <a:gdLst>
              <a:gd name="T0" fmla="*/ 37 w 69"/>
              <a:gd name="T1" fmla="*/ 131 h 143"/>
              <a:gd name="T2" fmla="*/ 44 w 69"/>
              <a:gd name="T3" fmla="*/ 122 h 143"/>
              <a:gd name="T4" fmla="*/ 45 w 69"/>
              <a:gd name="T5" fmla="*/ 123 h 143"/>
              <a:gd name="T6" fmla="*/ 68 w 69"/>
              <a:gd name="T7" fmla="*/ 103 h 143"/>
              <a:gd name="T8" fmla="*/ 7 w 69"/>
              <a:gd name="T9" fmla="*/ 8 h 143"/>
              <a:gd name="T10" fmla="*/ 15 w 69"/>
              <a:gd name="T11" fmla="*/ 6 h 143"/>
              <a:gd name="T12" fmla="*/ 25 w 69"/>
              <a:gd name="T13" fmla="*/ 5 h 143"/>
              <a:gd name="T14" fmla="*/ 35 w 69"/>
              <a:gd name="T15" fmla="*/ 4 h 143"/>
              <a:gd name="T16" fmla="*/ 42 w 69"/>
              <a:gd name="T17" fmla="*/ 7 h 143"/>
              <a:gd name="T18" fmla="*/ 50 w 69"/>
              <a:gd name="T19" fmla="*/ 17 h 143"/>
              <a:gd name="T20" fmla="*/ 56 w 69"/>
              <a:gd name="T21" fmla="*/ 18 h 143"/>
              <a:gd name="T22" fmla="*/ 49 w 69"/>
              <a:gd name="T23" fmla="*/ 22 h 143"/>
              <a:gd name="T24" fmla="*/ 43 w 69"/>
              <a:gd name="T25" fmla="*/ 22 h 143"/>
              <a:gd name="T26" fmla="*/ 42 w 69"/>
              <a:gd name="T27" fmla="*/ 26 h 143"/>
              <a:gd name="T28" fmla="*/ 38 w 69"/>
              <a:gd name="T29" fmla="*/ 32 h 143"/>
              <a:gd name="T30" fmla="*/ 34 w 69"/>
              <a:gd name="T31" fmla="*/ 45 h 143"/>
              <a:gd name="T32" fmla="*/ 41 w 69"/>
              <a:gd name="T33" fmla="*/ 51 h 143"/>
              <a:gd name="T34" fmla="*/ 44 w 69"/>
              <a:gd name="T35" fmla="*/ 58 h 143"/>
              <a:gd name="T36" fmla="*/ 50 w 69"/>
              <a:gd name="T37" fmla="*/ 64 h 143"/>
              <a:gd name="T38" fmla="*/ 59 w 69"/>
              <a:gd name="T39" fmla="*/ 69 h 143"/>
              <a:gd name="T40" fmla="*/ 64 w 69"/>
              <a:gd name="T41" fmla="*/ 79 h 143"/>
              <a:gd name="T42" fmla="*/ 68 w 69"/>
              <a:gd name="T43" fmla="*/ 91 h 143"/>
              <a:gd name="T44" fmla="*/ 68 w 69"/>
              <a:gd name="T45" fmla="*/ 95 h 143"/>
              <a:gd name="T46" fmla="*/ 69 w 69"/>
              <a:gd name="T47" fmla="*/ 103 h 143"/>
              <a:gd name="T48" fmla="*/ 67 w 69"/>
              <a:gd name="T49" fmla="*/ 105 h 143"/>
              <a:gd name="T50" fmla="*/ 66 w 69"/>
              <a:gd name="T51" fmla="*/ 111 h 143"/>
              <a:gd name="T52" fmla="*/ 63 w 69"/>
              <a:gd name="T53" fmla="*/ 116 h 143"/>
              <a:gd name="T54" fmla="*/ 57 w 69"/>
              <a:gd name="T55" fmla="*/ 120 h 143"/>
              <a:gd name="T56" fmla="*/ 48 w 69"/>
              <a:gd name="T57" fmla="*/ 125 h 143"/>
              <a:gd name="T58" fmla="*/ 45 w 69"/>
              <a:gd name="T59" fmla="*/ 123 h 143"/>
              <a:gd name="T60" fmla="*/ 42 w 69"/>
              <a:gd name="T61" fmla="*/ 124 h 143"/>
              <a:gd name="T62" fmla="*/ 44 w 69"/>
              <a:gd name="T63" fmla="*/ 127 h 143"/>
              <a:gd name="T64" fmla="*/ 42 w 69"/>
              <a:gd name="T65" fmla="*/ 130 h 143"/>
              <a:gd name="T66" fmla="*/ 35 w 69"/>
              <a:gd name="T67" fmla="*/ 128 h 143"/>
              <a:gd name="T68" fmla="*/ 30 w 69"/>
              <a:gd name="T69" fmla="*/ 140 h 143"/>
              <a:gd name="T70" fmla="*/ 26 w 69"/>
              <a:gd name="T71" fmla="*/ 140 h 143"/>
              <a:gd name="T72" fmla="*/ 26 w 69"/>
              <a:gd name="T73" fmla="*/ 131 h 143"/>
              <a:gd name="T74" fmla="*/ 22 w 69"/>
              <a:gd name="T75" fmla="*/ 124 h 143"/>
              <a:gd name="T76" fmla="*/ 27 w 69"/>
              <a:gd name="T77" fmla="*/ 122 h 143"/>
              <a:gd name="T78" fmla="*/ 35 w 69"/>
              <a:gd name="T79" fmla="*/ 120 h 143"/>
              <a:gd name="T80" fmla="*/ 36 w 69"/>
              <a:gd name="T81" fmla="*/ 117 h 143"/>
              <a:gd name="T82" fmla="*/ 41 w 69"/>
              <a:gd name="T83" fmla="*/ 112 h 143"/>
              <a:gd name="T84" fmla="*/ 46 w 69"/>
              <a:gd name="T85" fmla="*/ 108 h 143"/>
              <a:gd name="T86" fmla="*/ 51 w 69"/>
              <a:gd name="T87" fmla="*/ 98 h 143"/>
              <a:gd name="T88" fmla="*/ 51 w 69"/>
              <a:gd name="T89" fmla="*/ 91 h 143"/>
              <a:gd name="T90" fmla="*/ 51 w 69"/>
              <a:gd name="T91" fmla="*/ 81 h 143"/>
              <a:gd name="T92" fmla="*/ 48 w 69"/>
              <a:gd name="T93" fmla="*/ 73 h 143"/>
              <a:gd name="T94" fmla="*/ 46 w 69"/>
              <a:gd name="T95" fmla="*/ 67 h 143"/>
              <a:gd name="T96" fmla="*/ 40 w 69"/>
              <a:gd name="T97" fmla="*/ 59 h 143"/>
              <a:gd name="T98" fmla="*/ 32 w 69"/>
              <a:gd name="T99" fmla="*/ 50 h 143"/>
              <a:gd name="T100" fmla="*/ 29 w 69"/>
              <a:gd name="T101" fmla="*/ 46 h 143"/>
              <a:gd name="T102" fmla="*/ 18 w 69"/>
              <a:gd name="T103" fmla="*/ 38 h 143"/>
              <a:gd name="T104" fmla="*/ 25 w 69"/>
              <a:gd name="T105" fmla="*/ 33 h 143"/>
              <a:gd name="T106" fmla="*/ 24 w 69"/>
              <a:gd name="T107" fmla="*/ 29 h 143"/>
              <a:gd name="T108" fmla="*/ 21 w 69"/>
              <a:gd name="T109" fmla="*/ 24 h 143"/>
              <a:gd name="T110" fmla="*/ 12 w 69"/>
              <a:gd name="T111" fmla="*/ 24 h 143"/>
              <a:gd name="T112" fmla="*/ 6 w 69"/>
              <a:gd name="T113" fmla="*/ 15 h 143"/>
              <a:gd name="T114" fmla="*/ 0 w 69"/>
              <a:gd name="T115" fmla="*/ 9 h 143"/>
              <a:gd name="T116" fmla="*/ 44 w 69"/>
              <a:gd name="T117" fmla="*/ 24 h 143"/>
              <a:gd name="T118" fmla="*/ 45 w 69"/>
              <a:gd name="T119" fmla="*/ 24 h 143"/>
              <a:gd name="T120" fmla="*/ 50 w 69"/>
              <a:gd name="T121" fmla="*/ 20 h 143"/>
              <a:gd name="T122" fmla="*/ 51 w 69"/>
              <a:gd name="T123" fmla="*/ 22 h 143"/>
              <a:gd name="T124" fmla="*/ 54 w 69"/>
              <a:gd name="T12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143">
                <a:moveTo>
                  <a:pt x="37" y="131"/>
                </a:moveTo>
                <a:cubicBezTo>
                  <a:pt x="38" y="132"/>
                  <a:pt x="38" y="133"/>
                  <a:pt x="39" y="133"/>
                </a:cubicBezTo>
                <a:cubicBezTo>
                  <a:pt x="38" y="132"/>
                  <a:pt x="38" y="132"/>
                  <a:pt x="37" y="131"/>
                </a:cubicBezTo>
                <a:moveTo>
                  <a:pt x="44" y="122"/>
                </a:moveTo>
                <a:cubicBezTo>
                  <a:pt x="44" y="123"/>
                  <a:pt x="43" y="124"/>
                  <a:pt x="44" y="124"/>
                </a:cubicBezTo>
                <a:cubicBezTo>
                  <a:pt x="45" y="124"/>
                  <a:pt x="45" y="123"/>
                  <a:pt x="44" y="122"/>
                </a:cubicBezTo>
                <a:moveTo>
                  <a:pt x="45" y="123"/>
                </a:moveTo>
                <a:cubicBezTo>
                  <a:pt x="45" y="124"/>
                  <a:pt x="45" y="124"/>
                  <a:pt x="45" y="124"/>
                </a:cubicBezTo>
                <a:cubicBezTo>
                  <a:pt x="45" y="123"/>
                  <a:pt x="45" y="123"/>
                  <a:pt x="45" y="123"/>
                </a:cubicBezTo>
                <a:moveTo>
                  <a:pt x="68" y="103"/>
                </a:moveTo>
                <a:cubicBezTo>
                  <a:pt x="68" y="103"/>
                  <a:pt x="69" y="104"/>
                  <a:pt x="69" y="104"/>
                </a:cubicBezTo>
                <a:cubicBezTo>
                  <a:pt x="68" y="103"/>
                  <a:pt x="68" y="103"/>
                  <a:pt x="68" y="103"/>
                </a:cubicBezTo>
                <a:moveTo>
                  <a:pt x="0" y="9"/>
                </a:moveTo>
                <a:cubicBezTo>
                  <a:pt x="2" y="9"/>
                  <a:pt x="2" y="7"/>
                  <a:pt x="3" y="6"/>
                </a:cubicBezTo>
                <a:cubicBezTo>
                  <a:pt x="4" y="5"/>
                  <a:pt x="6" y="7"/>
                  <a:pt x="7" y="8"/>
                </a:cubicBezTo>
                <a:cubicBezTo>
                  <a:pt x="8" y="9"/>
                  <a:pt x="9" y="8"/>
                  <a:pt x="11" y="7"/>
                </a:cubicBezTo>
                <a:cubicBezTo>
                  <a:pt x="12" y="5"/>
                  <a:pt x="12" y="7"/>
                  <a:pt x="13" y="7"/>
                </a:cubicBezTo>
                <a:cubicBezTo>
                  <a:pt x="14" y="7"/>
                  <a:pt x="14" y="5"/>
                  <a:pt x="15" y="6"/>
                </a:cubicBezTo>
                <a:cubicBezTo>
                  <a:pt x="16" y="7"/>
                  <a:pt x="16" y="8"/>
                  <a:pt x="17" y="8"/>
                </a:cubicBezTo>
                <a:cubicBezTo>
                  <a:pt x="18" y="8"/>
                  <a:pt x="19" y="5"/>
                  <a:pt x="20" y="5"/>
                </a:cubicBezTo>
                <a:cubicBezTo>
                  <a:pt x="19" y="7"/>
                  <a:pt x="24" y="5"/>
                  <a:pt x="25" y="5"/>
                </a:cubicBezTo>
                <a:cubicBezTo>
                  <a:pt x="26" y="4"/>
                  <a:pt x="25" y="3"/>
                  <a:pt x="26" y="2"/>
                </a:cubicBezTo>
                <a:cubicBezTo>
                  <a:pt x="26" y="1"/>
                  <a:pt x="29" y="1"/>
                  <a:pt x="30" y="0"/>
                </a:cubicBezTo>
                <a:cubicBezTo>
                  <a:pt x="31" y="1"/>
                  <a:pt x="33" y="3"/>
                  <a:pt x="35" y="4"/>
                </a:cubicBezTo>
                <a:cubicBezTo>
                  <a:pt x="36" y="4"/>
                  <a:pt x="38" y="3"/>
                  <a:pt x="39" y="4"/>
                </a:cubicBezTo>
                <a:cubicBezTo>
                  <a:pt x="40" y="5"/>
                  <a:pt x="42" y="3"/>
                  <a:pt x="43" y="5"/>
                </a:cubicBezTo>
                <a:cubicBezTo>
                  <a:pt x="44" y="5"/>
                  <a:pt x="44" y="8"/>
                  <a:pt x="42" y="7"/>
                </a:cubicBezTo>
                <a:cubicBezTo>
                  <a:pt x="42" y="10"/>
                  <a:pt x="43" y="11"/>
                  <a:pt x="43" y="13"/>
                </a:cubicBezTo>
                <a:cubicBezTo>
                  <a:pt x="44" y="13"/>
                  <a:pt x="47" y="13"/>
                  <a:pt x="46" y="14"/>
                </a:cubicBezTo>
                <a:cubicBezTo>
                  <a:pt x="46" y="16"/>
                  <a:pt x="49" y="15"/>
                  <a:pt x="50" y="17"/>
                </a:cubicBezTo>
                <a:cubicBezTo>
                  <a:pt x="51" y="16"/>
                  <a:pt x="51" y="16"/>
                  <a:pt x="51" y="16"/>
                </a:cubicBezTo>
                <a:cubicBezTo>
                  <a:pt x="51" y="17"/>
                  <a:pt x="52" y="17"/>
                  <a:pt x="53" y="16"/>
                </a:cubicBezTo>
                <a:cubicBezTo>
                  <a:pt x="54" y="16"/>
                  <a:pt x="55" y="17"/>
                  <a:pt x="56" y="18"/>
                </a:cubicBezTo>
                <a:cubicBezTo>
                  <a:pt x="55" y="19"/>
                  <a:pt x="55" y="17"/>
                  <a:pt x="54" y="18"/>
                </a:cubicBezTo>
                <a:cubicBezTo>
                  <a:pt x="52" y="19"/>
                  <a:pt x="52" y="20"/>
                  <a:pt x="51" y="20"/>
                </a:cubicBezTo>
                <a:cubicBezTo>
                  <a:pt x="49" y="20"/>
                  <a:pt x="50" y="21"/>
                  <a:pt x="49" y="22"/>
                </a:cubicBezTo>
                <a:cubicBezTo>
                  <a:pt x="49" y="23"/>
                  <a:pt x="45" y="24"/>
                  <a:pt x="47" y="22"/>
                </a:cubicBezTo>
                <a:cubicBezTo>
                  <a:pt x="46" y="22"/>
                  <a:pt x="45" y="23"/>
                  <a:pt x="45" y="24"/>
                </a:cubicBezTo>
                <a:cubicBezTo>
                  <a:pt x="44" y="23"/>
                  <a:pt x="44" y="22"/>
                  <a:pt x="43" y="22"/>
                </a:cubicBezTo>
                <a:cubicBezTo>
                  <a:pt x="43" y="23"/>
                  <a:pt x="43" y="23"/>
                  <a:pt x="44" y="23"/>
                </a:cubicBezTo>
                <a:cubicBezTo>
                  <a:pt x="43" y="24"/>
                  <a:pt x="43" y="25"/>
                  <a:pt x="44" y="25"/>
                </a:cubicBezTo>
                <a:cubicBezTo>
                  <a:pt x="44" y="26"/>
                  <a:pt x="42" y="26"/>
                  <a:pt x="42" y="26"/>
                </a:cubicBezTo>
                <a:cubicBezTo>
                  <a:pt x="42" y="27"/>
                  <a:pt x="42" y="29"/>
                  <a:pt x="41" y="29"/>
                </a:cubicBezTo>
                <a:cubicBezTo>
                  <a:pt x="42" y="29"/>
                  <a:pt x="42" y="29"/>
                  <a:pt x="42" y="29"/>
                </a:cubicBezTo>
                <a:cubicBezTo>
                  <a:pt x="41" y="30"/>
                  <a:pt x="38" y="33"/>
                  <a:pt x="38" y="32"/>
                </a:cubicBezTo>
                <a:cubicBezTo>
                  <a:pt x="36" y="33"/>
                  <a:pt x="35" y="35"/>
                  <a:pt x="35" y="36"/>
                </a:cubicBezTo>
                <a:cubicBezTo>
                  <a:pt x="34" y="38"/>
                  <a:pt x="35" y="39"/>
                  <a:pt x="34" y="41"/>
                </a:cubicBezTo>
                <a:cubicBezTo>
                  <a:pt x="32" y="43"/>
                  <a:pt x="34" y="43"/>
                  <a:pt x="34" y="45"/>
                </a:cubicBezTo>
                <a:cubicBezTo>
                  <a:pt x="35" y="44"/>
                  <a:pt x="35" y="46"/>
                  <a:pt x="36" y="46"/>
                </a:cubicBezTo>
                <a:cubicBezTo>
                  <a:pt x="36" y="47"/>
                  <a:pt x="37" y="48"/>
                  <a:pt x="38" y="49"/>
                </a:cubicBezTo>
                <a:cubicBezTo>
                  <a:pt x="39" y="49"/>
                  <a:pt x="40" y="50"/>
                  <a:pt x="41" y="51"/>
                </a:cubicBezTo>
                <a:cubicBezTo>
                  <a:pt x="42" y="52"/>
                  <a:pt x="41" y="53"/>
                  <a:pt x="41" y="54"/>
                </a:cubicBezTo>
                <a:cubicBezTo>
                  <a:pt x="41" y="54"/>
                  <a:pt x="40" y="54"/>
                  <a:pt x="39" y="54"/>
                </a:cubicBezTo>
                <a:cubicBezTo>
                  <a:pt x="42" y="54"/>
                  <a:pt x="42" y="57"/>
                  <a:pt x="44" y="58"/>
                </a:cubicBezTo>
                <a:cubicBezTo>
                  <a:pt x="45" y="59"/>
                  <a:pt x="49" y="60"/>
                  <a:pt x="48" y="62"/>
                </a:cubicBezTo>
                <a:cubicBezTo>
                  <a:pt x="49" y="62"/>
                  <a:pt x="51" y="64"/>
                  <a:pt x="51" y="65"/>
                </a:cubicBezTo>
                <a:cubicBezTo>
                  <a:pt x="51" y="65"/>
                  <a:pt x="51" y="65"/>
                  <a:pt x="50" y="64"/>
                </a:cubicBezTo>
                <a:cubicBezTo>
                  <a:pt x="52" y="65"/>
                  <a:pt x="53" y="66"/>
                  <a:pt x="54" y="68"/>
                </a:cubicBezTo>
                <a:cubicBezTo>
                  <a:pt x="56" y="66"/>
                  <a:pt x="58" y="70"/>
                  <a:pt x="57" y="71"/>
                </a:cubicBezTo>
                <a:cubicBezTo>
                  <a:pt x="58" y="70"/>
                  <a:pt x="57" y="69"/>
                  <a:pt x="59" y="69"/>
                </a:cubicBezTo>
                <a:cubicBezTo>
                  <a:pt x="56" y="71"/>
                  <a:pt x="63" y="76"/>
                  <a:pt x="63" y="77"/>
                </a:cubicBezTo>
                <a:cubicBezTo>
                  <a:pt x="64" y="76"/>
                  <a:pt x="64" y="77"/>
                  <a:pt x="64" y="78"/>
                </a:cubicBezTo>
                <a:cubicBezTo>
                  <a:pt x="65" y="79"/>
                  <a:pt x="64" y="78"/>
                  <a:pt x="64" y="79"/>
                </a:cubicBezTo>
                <a:cubicBezTo>
                  <a:pt x="64" y="80"/>
                  <a:pt x="65" y="82"/>
                  <a:pt x="65" y="83"/>
                </a:cubicBezTo>
                <a:cubicBezTo>
                  <a:pt x="66" y="85"/>
                  <a:pt x="66" y="87"/>
                  <a:pt x="67" y="89"/>
                </a:cubicBezTo>
                <a:cubicBezTo>
                  <a:pt x="67" y="89"/>
                  <a:pt x="68" y="90"/>
                  <a:pt x="68" y="91"/>
                </a:cubicBezTo>
                <a:cubicBezTo>
                  <a:pt x="68" y="91"/>
                  <a:pt x="68" y="93"/>
                  <a:pt x="67" y="91"/>
                </a:cubicBezTo>
                <a:cubicBezTo>
                  <a:pt x="67" y="92"/>
                  <a:pt x="68" y="95"/>
                  <a:pt x="67" y="94"/>
                </a:cubicBezTo>
                <a:cubicBezTo>
                  <a:pt x="67" y="94"/>
                  <a:pt x="68" y="95"/>
                  <a:pt x="68" y="95"/>
                </a:cubicBezTo>
                <a:cubicBezTo>
                  <a:pt x="67" y="95"/>
                  <a:pt x="68" y="96"/>
                  <a:pt x="68" y="97"/>
                </a:cubicBezTo>
                <a:cubicBezTo>
                  <a:pt x="68" y="98"/>
                  <a:pt x="69" y="99"/>
                  <a:pt x="69" y="100"/>
                </a:cubicBezTo>
                <a:cubicBezTo>
                  <a:pt x="69" y="101"/>
                  <a:pt x="69" y="103"/>
                  <a:pt x="69" y="103"/>
                </a:cubicBezTo>
                <a:cubicBezTo>
                  <a:pt x="69" y="103"/>
                  <a:pt x="68" y="102"/>
                  <a:pt x="68" y="102"/>
                </a:cubicBezTo>
                <a:cubicBezTo>
                  <a:pt x="66" y="103"/>
                  <a:pt x="68" y="105"/>
                  <a:pt x="68" y="106"/>
                </a:cubicBezTo>
                <a:cubicBezTo>
                  <a:pt x="68" y="105"/>
                  <a:pt x="67" y="105"/>
                  <a:pt x="67" y="105"/>
                </a:cubicBezTo>
                <a:cubicBezTo>
                  <a:pt x="67" y="106"/>
                  <a:pt x="68" y="109"/>
                  <a:pt x="67" y="110"/>
                </a:cubicBezTo>
                <a:cubicBezTo>
                  <a:pt x="67" y="109"/>
                  <a:pt x="67" y="109"/>
                  <a:pt x="67" y="108"/>
                </a:cubicBezTo>
                <a:cubicBezTo>
                  <a:pt x="67" y="109"/>
                  <a:pt x="67" y="110"/>
                  <a:pt x="66" y="111"/>
                </a:cubicBezTo>
                <a:cubicBezTo>
                  <a:pt x="67" y="111"/>
                  <a:pt x="67" y="111"/>
                  <a:pt x="67" y="112"/>
                </a:cubicBezTo>
                <a:cubicBezTo>
                  <a:pt x="67" y="113"/>
                  <a:pt x="65" y="113"/>
                  <a:pt x="65" y="113"/>
                </a:cubicBezTo>
                <a:cubicBezTo>
                  <a:pt x="65" y="115"/>
                  <a:pt x="65" y="115"/>
                  <a:pt x="63" y="116"/>
                </a:cubicBezTo>
                <a:cubicBezTo>
                  <a:pt x="63" y="116"/>
                  <a:pt x="62" y="117"/>
                  <a:pt x="62" y="117"/>
                </a:cubicBezTo>
                <a:cubicBezTo>
                  <a:pt x="61" y="117"/>
                  <a:pt x="60" y="118"/>
                  <a:pt x="60" y="118"/>
                </a:cubicBezTo>
                <a:cubicBezTo>
                  <a:pt x="59" y="119"/>
                  <a:pt x="58" y="119"/>
                  <a:pt x="57" y="120"/>
                </a:cubicBezTo>
                <a:cubicBezTo>
                  <a:pt x="56" y="120"/>
                  <a:pt x="56" y="122"/>
                  <a:pt x="55" y="122"/>
                </a:cubicBezTo>
                <a:cubicBezTo>
                  <a:pt x="54" y="121"/>
                  <a:pt x="53" y="122"/>
                  <a:pt x="52" y="123"/>
                </a:cubicBezTo>
                <a:cubicBezTo>
                  <a:pt x="51" y="123"/>
                  <a:pt x="49" y="124"/>
                  <a:pt x="48" y="125"/>
                </a:cubicBezTo>
                <a:cubicBezTo>
                  <a:pt x="48" y="124"/>
                  <a:pt x="46" y="124"/>
                  <a:pt x="46" y="122"/>
                </a:cubicBezTo>
                <a:cubicBezTo>
                  <a:pt x="46" y="123"/>
                  <a:pt x="46" y="123"/>
                  <a:pt x="46" y="124"/>
                </a:cubicBezTo>
                <a:cubicBezTo>
                  <a:pt x="45" y="123"/>
                  <a:pt x="45" y="123"/>
                  <a:pt x="45" y="123"/>
                </a:cubicBezTo>
                <a:cubicBezTo>
                  <a:pt x="45" y="124"/>
                  <a:pt x="45" y="123"/>
                  <a:pt x="45" y="122"/>
                </a:cubicBezTo>
                <a:cubicBezTo>
                  <a:pt x="46" y="122"/>
                  <a:pt x="44" y="122"/>
                  <a:pt x="44" y="122"/>
                </a:cubicBezTo>
                <a:cubicBezTo>
                  <a:pt x="44" y="123"/>
                  <a:pt x="43" y="124"/>
                  <a:pt x="42" y="124"/>
                </a:cubicBezTo>
                <a:cubicBezTo>
                  <a:pt x="42" y="125"/>
                  <a:pt x="44" y="123"/>
                  <a:pt x="44" y="125"/>
                </a:cubicBezTo>
                <a:cubicBezTo>
                  <a:pt x="44" y="126"/>
                  <a:pt x="41" y="125"/>
                  <a:pt x="40" y="125"/>
                </a:cubicBezTo>
                <a:cubicBezTo>
                  <a:pt x="42" y="126"/>
                  <a:pt x="43" y="126"/>
                  <a:pt x="44" y="127"/>
                </a:cubicBezTo>
                <a:cubicBezTo>
                  <a:pt x="43" y="127"/>
                  <a:pt x="43" y="129"/>
                  <a:pt x="41" y="128"/>
                </a:cubicBezTo>
                <a:cubicBezTo>
                  <a:pt x="41" y="128"/>
                  <a:pt x="40" y="126"/>
                  <a:pt x="39" y="126"/>
                </a:cubicBezTo>
                <a:cubicBezTo>
                  <a:pt x="40" y="127"/>
                  <a:pt x="43" y="129"/>
                  <a:pt x="42" y="130"/>
                </a:cubicBezTo>
                <a:cubicBezTo>
                  <a:pt x="40" y="129"/>
                  <a:pt x="39" y="127"/>
                  <a:pt x="38" y="126"/>
                </a:cubicBezTo>
                <a:cubicBezTo>
                  <a:pt x="38" y="127"/>
                  <a:pt x="44" y="131"/>
                  <a:pt x="41" y="133"/>
                </a:cubicBezTo>
                <a:cubicBezTo>
                  <a:pt x="39" y="134"/>
                  <a:pt x="36" y="129"/>
                  <a:pt x="35" y="128"/>
                </a:cubicBezTo>
                <a:cubicBezTo>
                  <a:pt x="36" y="130"/>
                  <a:pt x="39" y="132"/>
                  <a:pt x="38" y="134"/>
                </a:cubicBezTo>
                <a:cubicBezTo>
                  <a:pt x="38" y="135"/>
                  <a:pt x="35" y="136"/>
                  <a:pt x="34" y="136"/>
                </a:cubicBezTo>
                <a:cubicBezTo>
                  <a:pt x="31" y="137"/>
                  <a:pt x="31" y="139"/>
                  <a:pt x="30" y="140"/>
                </a:cubicBezTo>
                <a:cubicBezTo>
                  <a:pt x="29" y="141"/>
                  <a:pt x="26" y="143"/>
                  <a:pt x="25" y="142"/>
                </a:cubicBezTo>
                <a:cubicBezTo>
                  <a:pt x="25" y="141"/>
                  <a:pt x="26" y="141"/>
                  <a:pt x="27" y="141"/>
                </a:cubicBezTo>
                <a:cubicBezTo>
                  <a:pt x="26" y="140"/>
                  <a:pt x="26" y="140"/>
                  <a:pt x="26" y="140"/>
                </a:cubicBezTo>
                <a:cubicBezTo>
                  <a:pt x="26" y="140"/>
                  <a:pt x="26" y="140"/>
                  <a:pt x="25" y="140"/>
                </a:cubicBezTo>
                <a:cubicBezTo>
                  <a:pt x="25" y="138"/>
                  <a:pt x="25" y="136"/>
                  <a:pt x="25" y="134"/>
                </a:cubicBezTo>
                <a:cubicBezTo>
                  <a:pt x="25" y="133"/>
                  <a:pt x="25" y="132"/>
                  <a:pt x="26" y="131"/>
                </a:cubicBezTo>
                <a:cubicBezTo>
                  <a:pt x="26" y="131"/>
                  <a:pt x="28" y="128"/>
                  <a:pt x="28" y="130"/>
                </a:cubicBezTo>
                <a:cubicBezTo>
                  <a:pt x="28" y="127"/>
                  <a:pt x="22" y="127"/>
                  <a:pt x="22" y="124"/>
                </a:cubicBezTo>
                <a:cubicBezTo>
                  <a:pt x="22" y="125"/>
                  <a:pt x="22" y="125"/>
                  <a:pt x="22" y="124"/>
                </a:cubicBezTo>
                <a:cubicBezTo>
                  <a:pt x="22" y="124"/>
                  <a:pt x="23" y="123"/>
                  <a:pt x="23" y="123"/>
                </a:cubicBezTo>
                <a:cubicBezTo>
                  <a:pt x="24" y="123"/>
                  <a:pt x="25" y="123"/>
                  <a:pt x="26" y="123"/>
                </a:cubicBezTo>
                <a:cubicBezTo>
                  <a:pt x="26" y="123"/>
                  <a:pt x="27" y="122"/>
                  <a:pt x="27" y="122"/>
                </a:cubicBezTo>
                <a:cubicBezTo>
                  <a:pt x="28" y="121"/>
                  <a:pt x="27" y="120"/>
                  <a:pt x="28" y="119"/>
                </a:cubicBezTo>
                <a:cubicBezTo>
                  <a:pt x="30" y="121"/>
                  <a:pt x="32" y="119"/>
                  <a:pt x="34" y="119"/>
                </a:cubicBezTo>
                <a:cubicBezTo>
                  <a:pt x="35" y="119"/>
                  <a:pt x="35" y="119"/>
                  <a:pt x="35" y="120"/>
                </a:cubicBezTo>
                <a:cubicBezTo>
                  <a:pt x="36" y="121"/>
                  <a:pt x="37" y="120"/>
                  <a:pt x="38" y="121"/>
                </a:cubicBezTo>
                <a:cubicBezTo>
                  <a:pt x="38" y="120"/>
                  <a:pt x="37" y="119"/>
                  <a:pt x="39" y="119"/>
                </a:cubicBezTo>
                <a:cubicBezTo>
                  <a:pt x="39" y="118"/>
                  <a:pt x="36" y="118"/>
                  <a:pt x="36" y="117"/>
                </a:cubicBezTo>
                <a:cubicBezTo>
                  <a:pt x="35" y="116"/>
                  <a:pt x="35" y="115"/>
                  <a:pt x="35" y="114"/>
                </a:cubicBezTo>
                <a:cubicBezTo>
                  <a:pt x="35" y="113"/>
                  <a:pt x="36" y="112"/>
                  <a:pt x="37" y="112"/>
                </a:cubicBezTo>
                <a:cubicBezTo>
                  <a:pt x="38" y="111"/>
                  <a:pt x="40" y="112"/>
                  <a:pt x="41" y="112"/>
                </a:cubicBezTo>
                <a:cubicBezTo>
                  <a:pt x="41" y="111"/>
                  <a:pt x="41" y="110"/>
                  <a:pt x="41" y="110"/>
                </a:cubicBezTo>
                <a:cubicBezTo>
                  <a:pt x="42" y="109"/>
                  <a:pt x="42" y="110"/>
                  <a:pt x="43" y="109"/>
                </a:cubicBezTo>
                <a:cubicBezTo>
                  <a:pt x="44" y="109"/>
                  <a:pt x="46" y="108"/>
                  <a:pt x="46" y="108"/>
                </a:cubicBezTo>
                <a:cubicBezTo>
                  <a:pt x="47" y="107"/>
                  <a:pt x="48" y="107"/>
                  <a:pt x="49" y="106"/>
                </a:cubicBezTo>
                <a:cubicBezTo>
                  <a:pt x="49" y="106"/>
                  <a:pt x="50" y="106"/>
                  <a:pt x="51" y="106"/>
                </a:cubicBezTo>
                <a:cubicBezTo>
                  <a:pt x="53" y="104"/>
                  <a:pt x="51" y="100"/>
                  <a:pt x="51" y="98"/>
                </a:cubicBezTo>
                <a:cubicBezTo>
                  <a:pt x="52" y="97"/>
                  <a:pt x="52" y="96"/>
                  <a:pt x="52" y="94"/>
                </a:cubicBezTo>
                <a:cubicBezTo>
                  <a:pt x="51" y="94"/>
                  <a:pt x="51" y="93"/>
                  <a:pt x="51" y="93"/>
                </a:cubicBezTo>
                <a:cubicBezTo>
                  <a:pt x="50" y="92"/>
                  <a:pt x="51" y="91"/>
                  <a:pt x="51" y="91"/>
                </a:cubicBezTo>
                <a:cubicBezTo>
                  <a:pt x="50" y="89"/>
                  <a:pt x="49" y="90"/>
                  <a:pt x="50" y="88"/>
                </a:cubicBezTo>
                <a:cubicBezTo>
                  <a:pt x="50" y="86"/>
                  <a:pt x="51" y="85"/>
                  <a:pt x="51" y="84"/>
                </a:cubicBezTo>
                <a:cubicBezTo>
                  <a:pt x="51" y="83"/>
                  <a:pt x="51" y="81"/>
                  <a:pt x="51" y="81"/>
                </a:cubicBezTo>
                <a:cubicBezTo>
                  <a:pt x="50" y="80"/>
                  <a:pt x="51" y="80"/>
                  <a:pt x="52" y="79"/>
                </a:cubicBezTo>
                <a:cubicBezTo>
                  <a:pt x="53" y="77"/>
                  <a:pt x="51" y="76"/>
                  <a:pt x="50" y="75"/>
                </a:cubicBezTo>
                <a:cubicBezTo>
                  <a:pt x="49" y="74"/>
                  <a:pt x="48" y="74"/>
                  <a:pt x="48" y="73"/>
                </a:cubicBezTo>
                <a:cubicBezTo>
                  <a:pt x="48" y="72"/>
                  <a:pt x="50" y="71"/>
                  <a:pt x="51" y="70"/>
                </a:cubicBezTo>
                <a:cubicBezTo>
                  <a:pt x="49" y="70"/>
                  <a:pt x="48" y="69"/>
                  <a:pt x="47" y="68"/>
                </a:cubicBezTo>
                <a:cubicBezTo>
                  <a:pt x="47" y="67"/>
                  <a:pt x="46" y="68"/>
                  <a:pt x="46" y="67"/>
                </a:cubicBezTo>
                <a:cubicBezTo>
                  <a:pt x="45" y="66"/>
                  <a:pt x="44" y="67"/>
                  <a:pt x="43" y="66"/>
                </a:cubicBezTo>
                <a:cubicBezTo>
                  <a:pt x="43" y="66"/>
                  <a:pt x="42" y="65"/>
                  <a:pt x="42" y="64"/>
                </a:cubicBezTo>
                <a:cubicBezTo>
                  <a:pt x="42" y="62"/>
                  <a:pt x="41" y="60"/>
                  <a:pt x="40" y="59"/>
                </a:cubicBezTo>
                <a:cubicBezTo>
                  <a:pt x="39" y="58"/>
                  <a:pt x="38" y="58"/>
                  <a:pt x="37" y="57"/>
                </a:cubicBezTo>
                <a:cubicBezTo>
                  <a:pt x="36" y="56"/>
                  <a:pt x="35" y="55"/>
                  <a:pt x="34" y="53"/>
                </a:cubicBezTo>
                <a:cubicBezTo>
                  <a:pt x="33" y="52"/>
                  <a:pt x="33" y="51"/>
                  <a:pt x="32" y="50"/>
                </a:cubicBezTo>
                <a:cubicBezTo>
                  <a:pt x="32" y="50"/>
                  <a:pt x="32" y="50"/>
                  <a:pt x="31" y="50"/>
                </a:cubicBezTo>
                <a:cubicBezTo>
                  <a:pt x="31" y="49"/>
                  <a:pt x="30" y="49"/>
                  <a:pt x="29" y="48"/>
                </a:cubicBezTo>
                <a:cubicBezTo>
                  <a:pt x="29" y="48"/>
                  <a:pt x="28" y="46"/>
                  <a:pt x="29" y="46"/>
                </a:cubicBezTo>
                <a:cubicBezTo>
                  <a:pt x="30" y="45"/>
                  <a:pt x="26" y="44"/>
                  <a:pt x="25" y="44"/>
                </a:cubicBezTo>
                <a:cubicBezTo>
                  <a:pt x="23" y="43"/>
                  <a:pt x="21" y="40"/>
                  <a:pt x="18" y="40"/>
                </a:cubicBezTo>
                <a:cubicBezTo>
                  <a:pt x="18" y="40"/>
                  <a:pt x="16" y="39"/>
                  <a:pt x="18" y="38"/>
                </a:cubicBezTo>
                <a:cubicBezTo>
                  <a:pt x="20" y="37"/>
                  <a:pt x="17" y="36"/>
                  <a:pt x="18" y="35"/>
                </a:cubicBezTo>
                <a:cubicBezTo>
                  <a:pt x="18" y="35"/>
                  <a:pt x="21" y="36"/>
                  <a:pt x="22" y="36"/>
                </a:cubicBezTo>
                <a:cubicBezTo>
                  <a:pt x="23" y="36"/>
                  <a:pt x="27" y="34"/>
                  <a:pt x="25" y="33"/>
                </a:cubicBezTo>
                <a:cubicBezTo>
                  <a:pt x="25" y="33"/>
                  <a:pt x="27" y="33"/>
                  <a:pt x="27" y="32"/>
                </a:cubicBezTo>
                <a:cubicBezTo>
                  <a:pt x="27" y="31"/>
                  <a:pt x="26" y="30"/>
                  <a:pt x="25" y="30"/>
                </a:cubicBezTo>
                <a:cubicBezTo>
                  <a:pt x="24" y="30"/>
                  <a:pt x="24" y="30"/>
                  <a:pt x="24" y="29"/>
                </a:cubicBezTo>
                <a:cubicBezTo>
                  <a:pt x="24" y="28"/>
                  <a:pt x="22" y="28"/>
                  <a:pt x="21" y="28"/>
                </a:cubicBezTo>
                <a:cubicBezTo>
                  <a:pt x="22" y="27"/>
                  <a:pt x="23" y="27"/>
                  <a:pt x="23" y="27"/>
                </a:cubicBezTo>
                <a:cubicBezTo>
                  <a:pt x="24" y="25"/>
                  <a:pt x="22" y="25"/>
                  <a:pt x="21" y="24"/>
                </a:cubicBezTo>
                <a:cubicBezTo>
                  <a:pt x="20" y="24"/>
                  <a:pt x="20" y="23"/>
                  <a:pt x="18" y="23"/>
                </a:cubicBezTo>
                <a:cubicBezTo>
                  <a:pt x="16" y="24"/>
                  <a:pt x="16" y="25"/>
                  <a:pt x="15" y="26"/>
                </a:cubicBezTo>
                <a:cubicBezTo>
                  <a:pt x="14" y="25"/>
                  <a:pt x="13" y="24"/>
                  <a:pt x="12" y="24"/>
                </a:cubicBezTo>
                <a:cubicBezTo>
                  <a:pt x="10" y="25"/>
                  <a:pt x="8" y="23"/>
                  <a:pt x="8" y="22"/>
                </a:cubicBezTo>
                <a:cubicBezTo>
                  <a:pt x="7" y="21"/>
                  <a:pt x="7" y="19"/>
                  <a:pt x="8" y="18"/>
                </a:cubicBezTo>
                <a:cubicBezTo>
                  <a:pt x="9" y="16"/>
                  <a:pt x="7" y="16"/>
                  <a:pt x="6" y="15"/>
                </a:cubicBezTo>
                <a:cubicBezTo>
                  <a:pt x="7" y="15"/>
                  <a:pt x="6" y="16"/>
                  <a:pt x="6" y="16"/>
                </a:cubicBezTo>
                <a:cubicBezTo>
                  <a:pt x="5" y="16"/>
                  <a:pt x="5" y="14"/>
                  <a:pt x="4" y="13"/>
                </a:cubicBezTo>
                <a:cubicBezTo>
                  <a:pt x="3" y="12"/>
                  <a:pt x="0" y="11"/>
                  <a:pt x="0" y="9"/>
                </a:cubicBezTo>
                <a:moveTo>
                  <a:pt x="44" y="24"/>
                </a:moveTo>
                <a:cubicBezTo>
                  <a:pt x="45" y="24"/>
                  <a:pt x="44" y="24"/>
                  <a:pt x="44" y="23"/>
                </a:cubicBezTo>
                <a:cubicBezTo>
                  <a:pt x="44" y="24"/>
                  <a:pt x="44" y="24"/>
                  <a:pt x="44" y="24"/>
                </a:cubicBezTo>
                <a:moveTo>
                  <a:pt x="45" y="24"/>
                </a:moveTo>
                <a:cubicBezTo>
                  <a:pt x="45" y="25"/>
                  <a:pt x="46" y="25"/>
                  <a:pt x="47" y="25"/>
                </a:cubicBezTo>
                <a:cubicBezTo>
                  <a:pt x="47" y="24"/>
                  <a:pt x="46" y="24"/>
                  <a:pt x="45" y="24"/>
                </a:cubicBezTo>
                <a:moveTo>
                  <a:pt x="50" y="20"/>
                </a:moveTo>
                <a:cubicBezTo>
                  <a:pt x="50" y="21"/>
                  <a:pt x="50" y="21"/>
                  <a:pt x="50" y="22"/>
                </a:cubicBezTo>
                <a:cubicBezTo>
                  <a:pt x="51" y="22"/>
                  <a:pt x="52" y="21"/>
                  <a:pt x="50" y="20"/>
                </a:cubicBezTo>
                <a:moveTo>
                  <a:pt x="51" y="22"/>
                </a:moveTo>
                <a:cubicBezTo>
                  <a:pt x="51" y="23"/>
                  <a:pt x="50" y="23"/>
                  <a:pt x="50" y="24"/>
                </a:cubicBezTo>
                <a:cubicBezTo>
                  <a:pt x="51" y="23"/>
                  <a:pt x="51" y="23"/>
                  <a:pt x="51" y="22"/>
                </a:cubicBezTo>
                <a:moveTo>
                  <a:pt x="54" y="19"/>
                </a:moveTo>
                <a:cubicBezTo>
                  <a:pt x="55" y="19"/>
                  <a:pt x="55" y="19"/>
                  <a:pt x="55" y="19"/>
                </a:cubicBezTo>
                <a:cubicBezTo>
                  <a:pt x="54" y="19"/>
                  <a:pt x="54" y="19"/>
                  <a:pt x="54" y="1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0" name="Freeform 482">
            <a:extLst>
              <a:ext uri="{FF2B5EF4-FFF2-40B4-BE49-F238E27FC236}">
                <a16:creationId xmlns:a16="http://schemas.microsoft.com/office/drawing/2014/main" id="{B62A641C-AA13-CC45-93C9-8D1EB5E2BC9F}"/>
              </a:ext>
            </a:extLst>
          </p:cNvPr>
          <p:cNvSpPr>
            <a:spLocks noEditPoints="1"/>
          </p:cNvSpPr>
          <p:nvPr/>
        </p:nvSpPr>
        <p:spPr bwMode="auto">
          <a:xfrm>
            <a:off x="6334512" y="1641480"/>
            <a:ext cx="4876459" cy="1505549"/>
          </a:xfrm>
          <a:custGeom>
            <a:avLst/>
            <a:gdLst>
              <a:gd name="T0" fmla="*/ 1165 w 1615"/>
              <a:gd name="T1" fmla="*/ 272 h 393"/>
              <a:gd name="T2" fmla="*/ 1174 w 1615"/>
              <a:gd name="T3" fmla="*/ 295 h 393"/>
              <a:gd name="T4" fmla="*/ 1206 w 1615"/>
              <a:gd name="T5" fmla="*/ 367 h 393"/>
              <a:gd name="T6" fmla="*/ 1294 w 1615"/>
              <a:gd name="T7" fmla="*/ 300 h 393"/>
              <a:gd name="T8" fmla="*/ 1162 w 1615"/>
              <a:gd name="T9" fmla="*/ 68 h 393"/>
              <a:gd name="T10" fmla="*/ 1141 w 1615"/>
              <a:gd name="T11" fmla="*/ 82 h 393"/>
              <a:gd name="T12" fmla="*/ 548 w 1615"/>
              <a:gd name="T13" fmla="*/ 24 h 393"/>
              <a:gd name="T14" fmla="*/ 883 w 1615"/>
              <a:gd name="T15" fmla="*/ 76 h 393"/>
              <a:gd name="T16" fmla="*/ 719 w 1615"/>
              <a:gd name="T17" fmla="*/ 55 h 393"/>
              <a:gd name="T18" fmla="*/ 693 w 1615"/>
              <a:gd name="T19" fmla="*/ 10 h 393"/>
              <a:gd name="T20" fmla="*/ 745 w 1615"/>
              <a:gd name="T21" fmla="*/ 21 h 393"/>
              <a:gd name="T22" fmla="*/ 835 w 1615"/>
              <a:gd name="T23" fmla="*/ 37 h 393"/>
              <a:gd name="T24" fmla="*/ 308 w 1615"/>
              <a:gd name="T25" fmla="*/ 15 h 393"/>
              <a:gd name="T26" fmla="*/ 417 w 1615"/>
              <a:gd name="T27" fmla="*/ 2 h 393"/>
              <a:gd name="T28" fmla="*/ 130 w 1615"/>
              <a:gd name="T29" fmla="*/ 122 h 393"/>
              <a:gd name="T30" fmla="*/ 128 w 1615"/>
              <a:gd name="T31" fmla="*/ 151 h 393"/>
              <a:gd name="T32" fmla="*/ 225 w 1615"/>
              <a:gd name="T33" fmla="*/ 153 h 393"/>
              <a:gd name="T34" fmla="*/ 329 w 1615"/>
              <a:gd name="T35" fmla="*/ 125 h 393"/>
              <a:gd name="T36" fmla="*/ 464 w 1615"/>
              <a:gd name="T37" fmla="*/ 126 h 393"/>
              <a:gd name="T38" fmla="*/ 495 w 1615"/>
              <a:gd name="T39" fmla="*/ 143 h 393"/>
              <a:gd name="T40" fmla="*/ 515 w 1615"/>
              <a:gd name="T41" fmla="*/ 107 h 393"/>
              <a:gd name="T42" fmla="*/ 594 w 1615"/>
              <a:gd name="T43" fmla="*/ 80 h 393"/>
              <a:gd name="T44" fmla="*/ 726 w 1615"/>
              <a:gd name="T45" fmla="*/ 58 h 393"/>
              <a:gd name="T46" fmla="*/ 893 w 1615"/>
              <a:gd name="T47" fmla="*/ 59 h 393"/>
              <a:gd name="T48" fmla="*/ 884 w 1615"/>
              <a:gd name="T49" fmla="*/ 77 h 393"/>
              <a:gd name="T50" fmla="*/ 1042 w 1615"/>
              <a:gd name="T51" fmla="*/ 94 h 393"/>
              <a:gd name="T52" fmla="*/ 1150 w 1615"/>
              <a:gd name="T53" fmla="*/ 89 h 393"/>
              <a:gd name="T54" fmla="*/ 1327 w 1615"/>
              <a:gd name="T55" fmla="*/ 114 h 393"/>
              <a:gd name="T56" fmla="*/ 1537 w 1615"/>
              <a:gd name="T57" fmla="*/ 130 h 393"/>
              <a:gd name="T58" fmla="*/ 1595 w 1615"/>
              <a:gd name="T59" fmla="*/ 159 h 393"/>
              <a:gd name="T60" fmla="*/ 1517 w 1615"/>
              <a:gd name="T61" fmla="*/ 164 h 393"/>
              <a:gd name="T62" fmla="*/ 1491 w 1615"/>
              <a:gd name="T63" fmla="*/ 184 h 393"/>
              <a:gd name="T64" fmla="*/ 1379 w 1615"/>
              <a:gd name="T65" fmla="*/ 212 h 393"/>
              <a:gd name="T66" fmla="*/ 1329 w 1615"/>
              <a:gd name="T67" fmla="*/ 277 h 393"/>
              <a:gd name="T68" fmla="*/ 1355 w 1615"/>
              <a:gd name="T69" fmla="*/ 205 h 393"/>
              <a:gd name="T70" fmla="*/ 1305 w 1615"/>
              <a:gd name="T71" fmla="*/ 195 h 393"/>
              <a:gd name="T72" fmla="*/ 1174 w 1615"/>
              <a:gd name="T73" fmla="*/ 218 h 393"/>
              <a:gd name="T74" fmla="*/ 1143 w 1615"/>
              <a:gd name="T75" fmla="*/ 271 h 393"/>
              <a:gd name="T76" fmla="*/ 1064 w 1615"/>
              <a:gd name="T77" fmla="*/ 372 h 393"/>
              <a:gd name="T78" fmla="*/ 1041 w 1615"/>
              <a:gd name="T79" fmla="*/ 315 h 393"/>
              <a:gd name="T80" fmla="*/ 914 w 1615"/>
              <a:gd name="T81" fmla="*/ 308 h 393"/>
              <a:gd name="T82" fmla="*/ 713 w 1615"/>
              <a:gd name="T83" fmla="*/ 308 h 393"/>
              <a:gd name="T84" fmla="*/ 582 w 1615"/>
              <a:gd name="T85" fmla="*/ 298 h 393"/>
              <a:gd name="T86" fmla="*/ 474 w 1615"/>
              <a:gd name="T87" fmla="*/ 257 h 393"/>
              <a:gd name="T88" fmla="*/ 398 w 1615"/>
              <a:gd name="T89" fmla="*/ 296 h 393"/>
              <a:gd name="T90" fmla="*/ 275 w 1615"/>
              <a:gd name="T91" fmla="*/ 306 h 393"/>
              <a:gd name="T92" fmla="*/ 264 w 1615"/>
              <a:gd name="T93" fmla="*/ 372 h 393"/>
              <a:gd name="T94" fmla="*/ 175 w 1615"/>
              <a:gd name="T95" fmla="*/ 345 h 393"/>
              <a:gd name="T96" fmla="*/ 137 w 1615"/>
              <a:gd name="T97" fmla="*/ 296 h 393"/>
              <a:gd name="T98" fmla="*/ 78 w 1615"/>
              <a:gd name="T99" fmla="*/ 215 h 393"/>
              <a:gd name="T100" fmla="*/ 265 w 1615"/>
              <a:gd name="T101" fmla="*/ 11 h 393"/>
              <a:gd name="T102" fmla="*/ 292 w 1615"/>
              <a:gd name="T103" fmla="*/ 19 h 393"/>
              <a:gd name="T104" fmla="*/ 350 w 1615"/>
              <a:gd name="T105" fmla="*/ 6 h 393"/>
              <a:gd name="T106" fmla="*/ 353 w 1615"/>
              <a:gd name="T107" fmla="*/ 14 h 393"/>
              <a:gd name="T108" fmla="*/ 357 w 1615"/>
              <a:gd name="T109" fmla="*/ 110 h 393"/>
              <a:gd name="T110" fmla="*/ 380 w 1615"/>
              <a:gd name="T111" fmla="*/ 7 h 393"/>
              <a:gd name="T112" fmla="*/ 415 w 1615"/>
              <a:gd name="T113" fmla="*/ 61 h 393"/>
              <a:gd name="T114" fmla="*/ 343 w 1615"/>
              <a:gd name="T115" fmla="*/ 76 h 393"/>
              <a:gd name="T116" fmla="*/ 419 w 1615"/>
              <a:gd name="T117" fmla="*/ 9 h 393"/>
              <a:gd name="T118" fmla="*/ 469 w 1615"/>
              <a:gd name="T119" fmla="*/ 146 h 393"/>
              <a:gd name="T120" fmla="*/ 559 w 1615"/>
              <a:gd name="T121" fmla="*/ 87 h 393"/>
              <a:gd name="T122" fmla="*/ 625 w 1615"/>
              <a:gd name="T123" fmla="*/ 70 h 393"/>
              <a:gd name="T124" fmla="*/ 484 w 1615"/>
              <a:gd name="T125" fmla="*/ 1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5" h="393">
                <a:moveTo>
                  <a:pt x="151" y="164"/>
                </a:moveTo>
                <a:cubicBezTo>
                  <a:pt x="152" y="164"/>
                  <a:pt x="152" y="164"/>
                  <a:pt x="153" y="164"/>
                </a:cubicBezTo>
                <a:cubicBezTo>
                  <a:pt x="153" y="162"/>
                  <a:pt x="151" y="162"/>
                  <a:pt x="149" y="162"/>
                </a:cubicBezTo>
                <a:cubicBezTo>
                  <a:pt x="150" y="163"/>
                  <a:pt x="151" y="163"/>
                  <a:pt x="151" y="164"/>
                </a:cubicBezTo>
                <a:moveTo>
                  <a:pt x="154" y="163"/>
                </a:moveTo>
                <a:cubicBezTo>
                  <a:pt x="154" y="163"/>
                  <a:pt x="153" y="163"/>
                  <a:pt x="153" y="163"/>
                </a:cubicBezTo>
                <a:cubicBezTo>
                  <a:pt x="153" y="163"/>
                  <a:pt x="154" y="163"/>
                  <a:pt x="154" y="163"/>
                </a:cubicBezTo>
                <a:moveTo>
                  <a:pt x="192" y="167"/>
                </a:moveTo>
                <a:cubicBezTo>
                  <a:pt x="193" y="167"/>
                  <a:pt x="195" y="167"/>
                  <a:pt x="196" y="168"/>
                </a:cubicBezTo>
                <a:cubicBezTo>
                  <a:pt x="196" y="167"/>
                  <a:pt x="196" y="166"/>
                  <a:pt x="195" y="166"/>
                </a:cubicBezTo>
                <a:cubicBezTo>
                  <a:pt x="195" y="166"/>
                  <a:pt x="193" y="166"/>
                  <a:pt x="194" y="167"/>
                </a:cubicBezTo>
                <a:cubicBezTo>
                  <a:pt x="194" y="167"/>
                  <a:pt x="193" y="166"/>
                  <a:pt x="192" y="167"/>
                </a:cubicBezTo>
                <a:moveTo>
                  <a:pt x="194" y="164"/>
                </a:moveTo>
                <a:cubicBezTo>
                  <a:pt x="194" y="164"/>
                  <a:pt x="194" y="164"/>
                  <a:pt x="194" y="165"/>
                </a:cubicBezTo>
                <a:cubicBezTo>
                  <a:pt x="194" y="164"/>
                  <a:pt x="194" y="164"/>
                  <a:pt x="194" y="164"/>
                </a:cubicBezTo>
                <a:moveTo>
                  <a:pt x="1109" y="260"/>
                </a:moveTo>
                <a:cubicBezTo>
                  <a:pt x="1108" y="261"/>
                  <a:pt x="1108" y="261"/>
                  <a:pt x="1108" y="261"/>
                </a:cubicBezTo>
                <a:cubicBezTo>
                  <a:pt x="1110" y="260"/>
                  <a:pt x="1111" y="260"/>
                  <a:pt x="1112" y="261"/>
                </a:cubicBezTo>
                <a:cubicBezTo>
                  <a:pt x="1112" y="260"/>
                  <a:pt x="1112" y="259"/>
                  <a:pt x="1113" y="259"/>
                </a:cubicBezTo>
                <a:cubicBezTo>
                  <a:pt x="1112" y="258"/>
                  <a:pt x="1111" y="259"/>
                  <a:pt x="1109" y="260"/>
                </a:cubicBezTo>
                <a:moveTo>
                  <a:pt x="1115" y="260"/>
                </a:moveTo>
                <a:cubicBezTo>
                  <a:pt x="1114" y="260"/>
                  <a:pt x="1114" y="261"/>
                  <a:pt x="1114" y="262"/>
                </a:cubicBezTo>
                <a:cubicBezTo>
                  <a:pt x="1118" y="260"/>
                  <a:pt x="1116" y="264"/>
                  <a:pt x="1119" y="263"/>
                </a:cubicBezTo>
                <a:cubicBezTo>
                  <a:pt x="1122" y="262"/>
                  <a:pt x="1123" y="258"/>
                  <a:pt x="1120" y="260"/>
                </a:cubicBezTo>
                <a:cubicBezTo>
                  <a:pt x="1123" y="258"/>
                  <a:pt x="1118" y="258"/>
                  <a:pt x="1118" y="258"/>
                </a:cubicBezTo>
                <a:cubicBezTo>
                  <a:pt x="1117" y="258"/>
                  <a:pt x="1116" y="259"/>
                  <a:pt x="1115" y="260"/>
                </a:cubicBezTo>
                <a:moveTo>
                  <a:pt x="1118" y="266"/>
                </a:moveTo>
                <a:cubicBezTo>
                  <a:pt x="1118" y="265"/>
                  <a:pt x="1118" y="264"/>
                  <a:pt x="1118" y="264"/>
                </a:cubicBezTo>
                <a:cubicBezTo>
                  <a:pt x="1117" y="265"/>
                  <a:pt x="1117" y="265"/>
                  <a:pt x="1118" y="266"/>
                </a:cubicBezTo>
                <a:moveTo>
                  <a:pt x="1119" y="266"/>
                </a:moveTo>
                <a:cubicBezTo>
                  <a:pt x="1119" y="265"/>
                  <a:pt x="1120" y="265"/>
                  <a:pt x="1121" y="265"/>
                </a:cubicBezTo>
                <a:cubicBezTo>
                  <a:pt x="1120" y="264"/>
                  <a:pt x="1120" y="264"/>
                  <a:pt x="1120" y="264"/>
                </a:cubicBezTo>
                <a:cubicBezTo>
                  <a:pt x="1120" y="265"/>
                  <a:pt x="1119" y="265"/>
                  <a:pt x="1119" y="266"/>
                </a:cubicBezTo>
                <a:moveTo>
                  <a:pt x="1165" y="269"/>
                </a:moveTo>
                <a:cubicBezTo>
                  <a:pt x="1166" y="270"/>
                  <a:pt x="1167" y="270"/>
                  <a:pt x="1166" y="271"/>
                </a:cubicBezTo>
                <a:cubicBezTo>
                  <a:pt x="1165" y="272"/>
                  <a:pt x="1168" y="271"/>
                  <a:pt x="1167" y="272"/>
                </a:cubicBezTo>
                <a:cubicBezTo>
                  <a:pt x="1166" y="272"/>
                  <a:pt x="1165" y="272"/>
                  <a:pt x="1165" y="272"/>
                </a:cubicBezTo>
                <a:cubicBezTo>
                  <a:pt x="1164" y="273"/>
                  <a:pt x="1166" y="273"/>
                  <a:pt x="1166" y="274"/>
                </a:cubicBezTo>
                <a:cubicBezTo>
                  <a:pt x="1165" y="274"/>
                  <a:pt x="1164" y="275"/>
                  <a:pt x="1163" y="275"/>
                </a:cubicBezTo>
                <a:cubicBezTo>
                  <a:pt x="1161" y="276"/>
                  <a:pt x="1163" y="274"/>
                  <a:pt x="1162" y="274"/>
                </a:cubicBezTo>
                <a:cubicBezTo>
                  <a:pt x="1159" y="273"/>
                  <a:pt x="1158" y="276"/>
                  <a:pt x="1158" y="278"/>
                </a:cubicBezTo>
                <a:cubicBezTo>
                  <a:pt x="1159" y="279"/>
                  <a:pt x="1159" y="281"/>
                  <a:pt x="1158" y="283"/>
                </a:cubicBezTo>
                <a:cubicBezTo>
                  <a:pt x="1157" y="285"/>
                  <a:pt x="1157" y="287"/>
                  <a:pt x="1156" y="288"/>
                </a:cubicBezTo>
                <a:cubicBezTo>
                  <a:pt x="1156" y="292"/>
                  <a:pt x="1161" y="293"/>
                  <a:pt x="1162" y="296"/>
                </a:cubicBezTo>
                <a:cubicBezTo>
                  <a:pt x="1162" y="298"/>
                  <a:pt x="1161" y="299"/>
                  <a:pt x="1160" y="301"/>
                </a:cubicBezTo>
                <a:cubicBezTo>
                  <a:pt x="1159" y="303"/>
                  <a:pt x="1161" y="305"/>
                  <a:pt x="1160" y="307"/>
                </a:cubicBezTo>
                <a:cubicBezTo>
                  <a:pt x="1160" y="310"/>
                  <a:pt x="1160" y="313"/>
                  <a:pt x="1159" y="317"/>
                </a:cubicBezTo>
                <a:cubicBezTo>
                  <a:pt x="1157" y="322"/>
                  <a:pt x="1162" y="323"/>
                  <a:pt x="1161" y="326"/>
                </a:cubicBezTo>
                <a:cubicBezTo>
                  <a:pt x="1161" y="328"/>
                  <a:pt x="1159" y="330"/>
                  <a:pt x="1159" y="331"/>
                </a:cubicBezTo>
                <a:cubicBezTo>
                  <a:pt x="1159" y="333"/>
                  <a:pt x="1160" y="334"/>
                  <a:pt x="1160" y="336"/>
                </a:cubicBezTo>
                <a:cubicBezTo>
                  <a:pt x="1159" y="338"/>
                  <a:pt x="1157" y="340"/>
                  <a:pt x="1158" y="342"/>
                </a:cubicBezTo>
                <a:cubicBezTo>
                  <a:pt x="1158" y="344"/>
                  <a:pt x="1158" y="346"/>
                  <a:pt x="1160" y="347"/>
                </a:cubicBezTo>
                <a:cubicBezTo>
                  <a:pt x="1160" y="346"/>
                  <a:pt x="1161" y="345"/>
                  <a:pt x="1162" y="344"/>
                </a:cubicBezTo>
                <a:cubicBezTo>
                  <a:pt x="1162" y="343"/>
                  <a:pt x="1162" y="342"/>
                  <a:pt x="1163" y="341"/>
                </a:cubicBezTo>
                <a:cubicBezTo>
                  <a:pt x="1164" y="340"/>
                  <a:pt x="1166" y="338"/>
                  <a:pt x="1167" y="340"/>
                </a:cubicBezTo>
                <a:cubicBezTo>
                  <a:pt x="1167" y="341"/>
                  <a:pt x="1171" y="340"/>
                  <a:pt x="1172" y="341"/>
                </a:cubicBezTo>
                <a:cubicBezTo>
                  <a:pt x="1173" y="342"/>
                  <a:pt x="1173" y="344"/>
                  <a:pt x="1173" y="345"/>
                </a:cubicBezTo>
                <a:cubicBezTo>
                  <a:pt x="1174" y="344"/>
                  <a:pt x="1174" y="342"/>
                  <a:pt x="1174" y="341"/>
                </a:cubicBezTo>
                <a:cubicBezTo>
                  <a:pt x="1174" y="340"/>
                  <a:pt x="1174" y="340"/>
                  <a:pt x="1174" y="339"/>
                </a:cubicBezTo>
                <a:cubicBezTo>
                  <a:pt x="1173" y="338"/>
                  <a:pt x="1171" y="339"/>
                  <a:pt x="1171" y="338"/>
                </a:cubicBezTo>
                <a:cubicBezTo>
                  <a:pt x="1171" y="339"/>
                  <a:pt x="1171" y="339"/>
                  <a:pt x="1172" y="339"/>
                </a:cubicBezTo>
                <a:cubicBezTo>
                  <a:pt x="1169" y="340"/>
                  <a:pt x="1169" y="336"/>
                  <a:pt x="1169" y="335"/>
                </a:cubicBezTo>
                <a:cubicBezTo>
                  <a:pt x="1169" y="332"/>
                  <a:pt x="1165" y="332"/>
                  <a:pt x="1165" y="329"/>
                </a:cubicBezTo>
                <a:cubicBezTo>
                  <a:pt x="1164" y="326"/>
                  <a:pt x="1167" y="322"/>
                  <a:pt x="1168" y="318"/>
                </a:cubicBezTo>
                <a:cubicBezTo>
                  <a:pt x="1168" y="317"/>
                  <a:pt x="1168" y="316"/>
                  <a:pt x="1170" y="315"/>
                </a:cubicBezTo>
                <a:cubicBezTo>
                  <a:pt x="1172" y="314"/>
                  <a:pt x="1174" y="314"/>
                  <a:pt x="1175" y="314"/>
                </a:cubicBezTo>
                <a:cubicBezTo>
                  <a:pt x="1174" y="314"/>
                  <a:pt x="1172" y="315"/>
                  <a:pt x="1171" y="314"/>
                </a:cubicBezTo>
                <a:cubicBezTo>
                  <a:pt x="1174" y="313"/>
                  <a:pt x="1179" y="315"/>
                  <a:pt x="1180" y="316"/>
                </a:cubicBezTo>
                <a:cubicBezTo>
                  <a:pt x="1181" y="317"/>
                  <a:pt x="1183" y="317"/>
                  <a:pt x="1183" y="318"/>
                </a:cubicBezTo>
                <a:cubicBezTo>
                  <a:pt x="1184" y="319"/>
                  <a:pt x="1184" y="320"/>
                  <a:pt x="1185" y="321"/>
                </a:cubicBezTo>
                <a:cubicBezTo>
                  <a:pt x="1184" y="320"/>
                  <a:pt x="1185" y="319"/>
                  <a:pt x="1184" y="319"/>
                </a:cubicBezTo>
                <a:cubicBezTo>
                  <a:pt x="1184" y="318"/>
                  <a:pt x="1182" y="317"/>
                  <a:pt x="1182" y="316"/>
                </a:cubicBezTo>
                <a:cubicBezTo>
                  <a:pt x="1180" y="314"/>
                  <a:pt x="1180" y="312"/>
                  <a:pt x="1179" y="310"/>
                </a:cubicBezTo>
                <a:cubicBezTo>
                  <a:pt x="1177" y="305"/>
                  <a:pt x="1175" y="300"/>
                  <a:pt x="1174" y="295"/>
                </a:cubicBezTo>
                <a:cubicBezTo>
                  <a:pt x="1174" y="297"/>
                  <a:pt x="1173" y="295"/>
                  <a:pt x="1173" y="295"/>
                </a:cubicBezTo>
                <a:cubicBezTo>
                  <a:pt x="1173" y="294"/>
                  <a:pt x="1173" y="293"/>
                  <a:pt x="1172" y="292"/>
                </a:cubicBezTo>
                <a:cubicBezTo>
                  <a:pt x="1172" y="293"/>
                  <a:pt x="1172" y="293"/>
                  <a:pt x="1172" y="293"/>
                </a:cubicBezTo>
                <a:cubicBezTo>
                  <a:pt x="1171" y="293"/>
                  <a:pt x="1171" y="292"/>
                  <a:pt x="1172" y="292"/>
                </a:cubicBezTo>
                <a:cubicBezTo>
                  <a:pt x="1172" y="291"/>
                  <a:pt x="1172" y="290"/>
                  <a:pt x="1171" y="290"/>
                </a:cubicBezTo>
                <a:cubicBezTo>
                  <a:pt x="1170" y="289"/>
                  <a:pt x="1170" y="285"/>
                  <a:pt x="1171" y="284"/>
                </a:cubicBezTo>
                <a:cubicBezTo>
                  <a:pt x="1171" y="284"/>
                  <a:pt x="1171" y="285"/>
                  <a:pt x="1171" y="285"/>
                </a:cubicBezTo>
                <a:cubicBezTo>
                  <a:pt x="1177" y="280"/>
                  <a:pt x="1167" y="280"/>
                  <a:pt x="1170" y="275"/>
                </a:cubicBezTo>
                <a:cubicBezTo>
                  <a:pt x="1172" y="276"/>
                  <a:pt x="1172" y="279"/>
                  <a:pt x="1172" y="280"/>
                </a:cubicBezTo>
                <a:cubicBezTo>
                  <a:pt x="1172" y="279"/>
                  <a:pt x="1173" y="277"/>
                  <a:pt x="1171" y="276"/>
                </a:cubicBezTo>
                <a:cubicBezTo>
                  <a:pt x="1170" y="274"/>
                  <a:pt x="1169" y="272"/>
                  <a:pt x="1168" y="271"/>
                </a:cubicBezTo>
                <a:cubicBezTo>
                  <a:pt x="1169" y="271"/>
                  <a:pt x="1169" y="272"/>
                  <a:pt x="1169" y="272"/>
                </a:cubicBezTo>
                <a:cubicBezTo>
                  <a:pt x="1169" y="272"/>
                  <a:pt x="1169" y="271"/>
                  <a:pt x="1168" y="271"/>
                </a:cubicBezTo>
                <a:cubicBezTo>
                  <a:pt x="1167" y="270"/>
                  <a:pt x="1169" y="269"/>
                  <a:pt x="1169" y="269"/>
                </a:cubicBezTo>
                <a:cubicBezTo>
                  <a:pt x="1169" y="267"/>
                  <a:pt x="1167" y="266"/>
                  <a:pt x="1166" y="265"/>
                </a:cubicBezTo>
                <a:cubicBezTo>
                  <a:pt x="1165" y="266"/>
                  <a:pt x="1163" y="267"/>
                  <a:pt x="1163" y="267"/>
                </a:cubicBezTo>
                <a:cubicBezTo>
                  <a:pt x="1164" y="267"/>
                  <a:pt x="1165" y="268"/>
                  <a:pt x="1165" y="269"/>
                </a:cubicBezTo>
                <a:moveTo>
                  <a:pt x="1240" y="221"/>
                </a:moveTo>
                <a:cubicBezTo>
                  <a:pt x="1242" y="222"/>
                  <a:pt x="1242" y="218"/>
                  <a:pt x="1240" y="221"/>
                </a:cubicBezTo>
                <a:moveTo>
                  <a:pt x="1198" y="361"/>
                </a:moveTo>
                <a:cubicBezTo>
                  <a:pt x="1196" y="362"/>
                  <a:pt x="1196" y="364"/>
                  <a:pt x="1194" y="366"/>
                </a:cubicBezTo>
                <a:cubicBezTo>
                  <a:pt x="1192" y="367"/>
                  <a:pt x="1190" y="369"/>
                  <a:pt x="1193" y="368"/>
                </a:cubicBezTo>
                <a:cubicBezTo>
                  <a:pt x="1193" y="366"/>
                  <a:pt x="1199" y="362"/>
                  <a:pt x="1202" y="362"/>
                </a:cubicBezTo>
                <a:cubicBezTo>
                  <a:pt x="1202" y="361"/>
                  <a:pt x="1202" y="361"/>
                  <a:pt x="1202" y="361"/>
                </a:cubicBezTo>
                <a:cubicBezTo>
                  <a:pt x="1200" y="362"/>
                  <a:pt x="1200" y="361"/>
                  <a:pt x="1198" y="361"/>
                </a:cubicBezTo>
                <a:moveTo>
                  <a:pt x="1223" y="351"/>
                </a:moveTo>
                <a:cubicBezTo>
                  <a:pt x="1222" y="351"/>
                  <a:pt x="1220" y="352"/>
                  <a:pt x="1219" y="353"/>
                </a:cubicBezTo>
                <a:cubicBezTo>
                  <a:pt x="1216" y="354"/>
                  <a:pt x="1216" y="352"/>
                  <a:pt x="1215" y="352"/>
                </a:cubicBezTo>
                <a:cubicBezTo>
                  <a:pt x="1214" y="352"/>
                  <a:pt x="1215" y="353"/>
                  <a:pt x="1215" y="353"/>
                </a:cubicBezTo>
                <a:cubicBezTo>
                  <a:pt x="1215" y="354"/>
                  <a:pt x="1213" y="354"/>
                  <a:pt x="1212" y="355"/>
                </a:cubicBezTo>
                <a:cubicBezTo>
                  <a:pt x="1212" y="355"/>
                  <a:pt x="1212" y="355"/>
                  <a:pt x="1212" y="355"/>
                </a:cubicBezTo>
                <a:cubicBezTo>
                  <a:pt x="1211" y="356"/>
                  <a:pt x="1206" y="359"/>
                  <a:pt x="1208" y="359"/>
                </a:cubicBezTo>
                <a:cubicBezTo>
                  <a:pt x="1206" y="359"/>
                  <a:pt x="1204" y="361"/>
                  <a:pt x="1205" y="362"/>
                </a:cubicBezTo>
                <a:cubicBezTo>
                  <a:pt x="1207" y="360"/>
                  <a:pt x="1212" y="358"/>
                  <a:pt x="1212" y="356"/>
                </a:cubicBezTo>
                <a:cubicBezTo>
                  <a:pt x="1214" y="357"/>
                  <a:pt x="1217" y="355"/>
                  <a:pt x="1219" y="354"/>
                </a:cubicBezTo>
                <a:cubicBezTo>
                  <a:pt x="1220" y="353"/>
                  <a:pt x="1226" y="352"/>
                  <a:pt x="1223" y="351"/>
                </a:cubicBezTo>
                <a:moveTo>
                  <a:pt x="1206" y="367"/>
                </a:moveTo>
                <a:cubicBezTo>
                  <a:pt x="1205" y="367"/>
                  <a:pt x="1204" y="367"/>
                  <a:pt x="1203" y="368"/>
                </a:cubicBezTo>
                <a:cubicBezTo>
                  <a:pt x="1203" y="369"/>
                  <a:pt x="1205" y="368"/>
                  <a:pt x="1206" y="367"/>
                </a:cubicBezTo>
                <a:moveTo>
                  <a:pt x="1235" y="346"/>
                </a:moveTo>
                <a:cubicBezTo>
                  <a:pt x="1233" y="347"/>
                  <a:pt x="1230" y="348"/>
                  <a:pt x="1230" y="350"/>
                </a:cubicBezTo>
                <a:cubicBezTo>
                  <a:pt x="1229" y="352"/>
                  <a:pt x="1239" y="345"/>
                  <a:pt x="1240" y="344"/>
                </a:cubicBezTo>
                <a:cubicBezTo>
                  <a:pt x="1239" y="343"/>
                  <a:pt x="1237" y="345"/>
                  <a:pt x="1235" y="346"/>
                </a:cubicBezTo>
                <a:moveTo>
                  <a:pt x="1287" y="299"/>
                </a:moveTo>
                <a:cubicBezTo>
                  <a:pt x="1287" y="300"/>
                  <a:pt x="1288" y="300"/>
                  <a:pt x="1288" y="300"/>
                </a:cubicBezTo>
                <a:cubicBezTo>
                  <a:pt x="1289" y="299"/>
                  <a:pt x="1289" y="298"/>
                  <a:pt x="1287" y="299"/>
                </a:cubicBezTo>
                <a:moveTo>
                  <a:pt x="1256" y="335"/>
                </a:moveTo>
                <a:cubicBezTo>
                  <a:pt x="1255" y="336"/>
                  <a:pt x="1253" y="338"/>
                  <a:pt x="1252" y="338"/>
                </a:cubicBezTo>
                <a:cubicBezTo>
                  <a:pt x="1252" y="339"/>
                  <a:pt x="1252" y="339"/>
                  <a:pt x="1252" y="339"/>
                </a:cubicBezTo>
                <a:cubicBezTo>
                  <a:pt x="1254" y="338"/>
                  <a:pt x="1255" y="337"/>
                  <a:pt x="1257" y="335"/>
                </a:cubicBezTo>
                <a:cubicBezTo>
                  <a:pt x="1256" y="335"/>
                  <a:pt x="1256" y="335"/>
                  <a:pt x="1256" y="335"/>
                </a:cubicBezTo>
                <a:moveTo>
                  <a:pt x="1286" y="308"/>
                </a:moveTo>
                <a:cubicBezTo>
                  <a:pt x="1286" y="306"/>
                  <a:pt x="1289" y="306"/>
                  <a:pt x="1291" y="305"/>
                </a:cubicBezTo>
                <a:cubicBezTo>
                  <a:pt x="1293" y="304"/>
                  <a:pt x="1295" y="299"/>
                  <a:pt x="1291" y="301"/>
                </a:cubicBezTo>
                <a:cubicBezTo>
                  <a:pt x="1289" y="302"/>
                  <a:pt x="1291" y="303"/>
                  <a:pt x="1287" y="304"/>
                </a:cubicBezTo>
                <a:cubicBezTo>
                  <a:pt x="1282" y="305"/>
                  <a:pt x="1286" y="307"/>
                  <a:pt x="1286" y="308"/>
                </a:cubicBezTo>
                <a:moveTo>
                  <a:pt x="1266" y="326"/>
                </a:moveTo>
                <a:cubicBezTo>
                  <a:pt x="1267" y="327"/>
                  <a:pt x="1267" y="326"/>
                  <a:pt x="1266" y="326"/>
                </a:cubicBezTo>
                <a:cubicBezTo>
                  <a:pt x="1266" y="326"/>
                  <a:pt x="1266" y="326"/>
                  <a:pt x="1266" y="326"/>
                </a:cubicBezTo>
                <a:moveTo>
                  <a:pt x="1263" y="330"/>
                </a:moveTo>
                <a:cubicBezTo>
                  <a:pt x="1265" y="330"/>
                  <a:pt x="1265" y="330"/>
                  <a:pt x="1265" y="330"/>
                </a:cubicBezTo>
                <a:cubicBezTo>
                  <a:pt x="1264" y="329"/>
                  <a:pt x="1264" y="329"/>
                  <a:pt x="1264" y="329"/>
                </a:cubicBezTo>
                <a:cubicBezTo>
                  <a:pt x="1263" y="330"/>
                  <a:pt x="1263" y="330"/>
                  <a:pt x="1263" y="330"/>
                </a:cubicBezTo>
                <a:moveTo>
                  <a:pt x="1278" y="315"/>
                </a:moveTo>
                <a:cubicBezTo>
                  <a:pt x="1280" y="316"/>
                  <a:pt x="1282" y="311"/>
                  <a:pt x="1281" y="311"/>
                </a:cubicBezTo>
                <a:cubicBezTo>
                  <a:pt x="1280" y="312"/>
                  <a:pt x="1278" y="314"/>
                  <a:pt x="1278" y="315"/>
                </a:cubicBezTo>
                <a:moveTo>
                  <a:pt x="1273" y="320"/>
                </a:moveTo>
                <a:cubicBezTo>
                  <a:pt x="1274" y="320"/>
                  <a:pt x="1275" y="319"/>
                  <a:pt x="1275" y="318"/>
                </a:cubicBezTo>
                <a:cubicBezTo>
                  <a:pt x="1274" y="319"/>
                  <a:pt x="1273" y="319"/>
                  <a:pt x="1273" y="320"/>
                </a:cubicBezTo>
                <a:moveTo>
                  <a:pt x="1277" y="316"/>
                </a:moveTo>
                <a:cubicBezTo>
                  <a:pt x="1278" y="317"/>
                  <a:pt x="1278" y="317"/>
                  <a:pt x="1278" y="317"/>
                </a:cubicBezTo>
                <a:cubicBezTo>
                  <a:pt x="1278" y="316"/>
                  <a:pt x="1278" y="316"/>
                  <a:pt x="1277" y="316"/>
                </a:cubicBezTo>
                <a:moveTo>
                  <a:pt x="1297" y="299"/>
                </a:moveTo>
                <a:cubicBezTo>
                  <a:pt x="1296" y="299"/>
                  <a:pt x="1295" y="300"/>
                  <a:pt x="1294" y="300"/>
                </a:cubicBezTo>
                <a:cubicBezTo>
                  <a:pt x="1293" y="302"/>
                  <a:pt x="1295" y="302"/>
                  <a:pt x="1296" y="302"/>
                </a:cubicBezTo>
                <a:cubicBezTo>
                  <a:pt x="1297" y="301"/>
                  <a:pt x="1297" y="300"/>
                  <a:pt x="1297" y="299"/>
                </a:cubicBezTo>
                <a:moveTo>
                  <a:pt x="1362" y="225"/>
                </a:moveTo>
                <a:cubicBezTo>
                  <a:pt x="1362" y="227"/>
                  <a:pt x="1365" y="225"/>
                  <a:pt x="1367" y="224"/>
                </a:cubicBezTo>
                <a:cubicBezTo>
                  <a:pt x="1369" y="223"/>
                  <a:pt x="1372" y="222"/>
                  <a:pt x="1373" y="222"/>
                </a:cubicBezTo>
                <a:cubicBezTo>
                  <a:pt x="1375" y="221"/>
                  <a:pt x="1375" y="219"/>
                  <a:pt x="1373" y="219"/>
                </a:cubicBezTo>
                <a:cubicBezTo>
                  <a:pt x="1371" y="220"/>
                  <a:pt x="1368" y="221"/>
                  <a:pt x="1366" y="221"/>
                </a:cubicBezTo>
                <a:cubicBezTo>
                  <a:pt x="1368" y="221"/>
                  <a:pt x="1365" y="224"/>
                  <a:pt x="1362" y="225"/>
                </a:cubicBezTo>
                <a:moveTo>
                  <a:pt x="1389" y="256"/>
                </a:moveTo>
                <a:cubicBezTo>
                  <a:pt x="1388" y="257"/>
                  <a:pt x="1387" y="256"/>
                  <a:pt x="1385" y="257"/>
                </a:cubicBezTo>
                <a:cubicBezTo>
                  <a:pt x="1386" y="259"/>
                  <a:pt x="1389" y="261"/>
                  <a:pt x="1393" y="263"/>
                </a:cubicBezTo>
                <a:cubicBezTo>
                  <a:pt x="1393" y="261"/>
                  <a:pt x="1391" y="261"/>
                  <a:pt x="1390" y="260"/>
                </a:cubicBezTo>
                <a:cubicBezTo>
                  <a:pt x="1390" y="259"/>
                  <a:pt x="1389" y="259"/>
                  <a:pt x="1389" y="258"/>
                </a:cubicBezTo>
                <a:cubicBezTo>
                  <a:pt x="1389" y="258"/>
                  <a:pt x="1390" y="257"/>
                  <a:pt x="1389" y="256"/>
                </a:cubicBezTo>
                <a:moveTo>
                  <a:pt x="1400" y="261"/>
                </a:moveTo>
                <a:cubicBezTo>
                  <a:pt x="1401" y="263"/>
                  <a:pt x="1404" y="264"/>
                  <a:pt x="1406" y="264"/>
                </a:cubicBezTo>
                <a:cubicBezTo>
                  <a:pt x="1405" y="263"/>
                  <a:pt x="1404" y="261"/>
                  <a:pt x="1400" y="261"/>
                </a:cubicBezTo>
                <a:moveTo>
                  <a:pt x="1145" y="78"/>
                </a:moveTo>
                <a:cubicBezTo>
                  <a:pt x="1147" y="77"/>
                  <a:pt x="1149" y="77"/>
                  <a:pt x="1151" y="76"/>
                </a:cubicBezTo>
                <a:cubicBezTo>
                  <a:pt x="1151" y="75"/>
                  <a:pt x="1149" y="73"/>
                  <a:pt x="1143" y="74"/>
                </a:cubicBezTo>
                <a:cubicBezTo>
                  <a:pt x="1139" y="77"/>
                  <a:pt x="1144" y="77"/>
                  <a:pt x="1145" y="78"/>
                </a:cubicBezTo>
                <a:moveTo>
                  <a:pt x="1098" y="64"/>
                </a:moveTo>
                <a:cubicBezTo>
                  <a:pt x="1099" y="64"/>
                  <a:pt x="1100" y="64"/>
                  <a:pt x="1102" y="63"/>
                </a:cubicBezTo>
                <a:cubicBezTo>
                  <a:pt x="1102" y="63"/>
                  <a:pt x="1106" y="61"/>
                  <a:pt x="1104" y="61"/>
                </a:cubicBezTo>
                <a:cubicBezTo>
                  <a:pt x="1102" y="61"/>
                  <a:pt x="1102" y="59"/>
                  <a:pt x="1101" y="59"/>
                </a:cubicBezTo>
                <a:cubicBezTo>
                  <a:pt x="1099" y="61"/>
                  <a:pt x="1098" y="62"/>
                  <a:pt x="1098" y="64"/>
                </a:cubicBezTo>
                <a:moveTo>
                  <a:pt x="1113" y="61"/>
                </a:moveTo>
                <a:cubicBezTo>
                  <a:pt x="1116" y="60"/>
                  <a:pt x="1114" y="62"/>
                  <a:pt x="1114" y="63"/>
                </a:cubicBezTo>
                <a:cubicBezTo>
                  <a:pt x="1113" y="64"/>
                  <a:pt x="1117" y="63"/>
                  <a:pt x="1116" y="64"/>
                </a:cubicBezTo>
                <a:cubicBezTo>
                  <a:pt x="1114" y="64"/>
                  <a:pt x="1114" y="63"/>
                  <a:pt x="1111" y="64"/>
                </a:cubicBezTo>
                <a:cubicBezTo>
                  <a:pt x="1111" y="66"/>
                  <a:pt x="1114" y="66"/>
                  <a:pt x="1116" y="67"/>
                </a:cubicBezTo>
                <a:cubicBezTo>
                  <a:pt x="1119" y="68"/>
                  <a:pt x="1120" y="69"/>
                  <a:pt x="1123" y="69"/>
                </a:cubicBezTo>
                <a:cubicBezTo>
                  <a:pt x="1126" y="70"/>
                  <a:pt x="1129" y="71"/>
                  <a:pt x="1133" y="71"/>
                </a:cubicBezTo>
                <a:cubicBezTo>
                  <a:pt x="1136" y="70"/>
                  <a:pt x="1136" y="68"/>
                  <a:pt x="1136" y="68"/>
                </a:cubicBezTo>
                <a:cubicBezTo>
                  <a:pt x="1139" y="68"/>
                  <a:pt x="1138" y="69"/>
                  <a:pt x="1140" y="69"/>
                </a:cubicBezTo>
                <a:cubicBezTo>
                  <a:pt x="1142" y="69"/>
                  <a:pt x="1146" y="69"/>
                  <a:pt x="1148" y="68"/>
                </a:cubicBezTo>
                <a:cubicBezTo>
                  <a:pt x="1153" y="68"/>
                  <a:pt x="1161" y="66"/>
                  <a:pt x="1162" y="68"/>
                </a:cubicBezTo>
                <a:cubicBezTo>
                  <a:pt x="1161" y="68"/>
                  <a:pt x="1160" y="68"/>
                  <a:pt x="1159" y="68"/>
                </a:cubicBezTo>
                <a:cubicBezTo>
                  <a:pt x="1160" y="69"/>
                  <a:pt x="1162" y="69"/>
                  <a:pt x="1165" y="69"/>
                </a:cubicBezTo>
                <a:cubicBezTo>
                  <a:pt x="1169" y="68"/>
                  <a:pt x="1171" y="69"/>
                  <a:pt x="1175" y="68"/>
                </a:cubicBezTo>
                <a:cubicBezTo>
                  <a:pt x="1174" y="66"/>
                  <a:pt x="1167" y="67"/>
                  <a:pt x="1165" y="66"/>
                </a:cubicBezTo>
                <a:cubicBezTo>
                  <a:pt x="1164" y="65"/>
                  <a:pt x="1162" y="65"/>
                  <a:pt x="1162" y="64"/>
                </a:cubicBezTo>
                <a:cubicBezTo>
                  <a:pt x="1161" y="63"/>
                  <a:pt x="1163" y="61"/>
                  <a:pt x="1160" y="61"/>
                </a:cubicBezTo>
                <a:cubicBezTo>
                  <a:pt x="1162" y="61"/>
                  <a:pt x="1163" y="61"/>
                  <a:pt x="1161" y="61"/>
                </a:cubicBezTo>
                <a:cubicBezTo>
                  <a:pt x="1161" y="61"/>
                  <a:pt x="1166" y="61"/>
                  <a:pt x="1164" y="60"/>
                </a:cubicBezTo>
                <a:cubicBezTo>
                  <a:pt x="1165" y="60"/>
                  <a:pt x="1175" y="60"/>
                  <a:pt x="1165" y="63"/>
                </a:cubicBezTo>
                <a:cubicBezTo>
                  <a:pt x="1167" y="65"/>
                  <a:pt x="1170" y="67"/>
                  <a:pt x="1176" y="67"/>
                </a:cubicBezTo>
                <a:cubicBezTo>
                  <a:pt x="1178" y="67"/>
                  <a:pt x="1180" y="67"/>
                  <a:pt x="1184" y="66"/>
                </a:cubicBezTo>
                <a:cubicBezTo>
                  <a:pt x="1190" y="64"/>
                  <a:pt x="1185" y="64"/>
                  <a:pt x="1186" y="63"/>
                </a:cubicBezTo>
                <a:cubicBezTo>
                  <a:pt x="1188" y="63"/>
                  <a:pt x="1191" y="62"/>
                  <a:pt x="1192" y="62"/>
                </a:cubicBezTo>
                <a:cubicBezTo>
                  <a:pt x="1190" y="61"/>
                  <a:pt x="1186" y="61"/>
                  <a:pt x="1183" y="60"/>
                </a:cubicBezTo>
                <a:cubicBezTo>
                  <a:pt x="1181" y="59"/>
                  <a:pt x="1180" y="58"/>
                  <a:pt x="1174" y="59"/>
                </a:cubicBezTo>
                <a:cubicBezTo>
                  <a:pt x="1161" y="61"/>
                  <a:pt x="1162" y="56"/>
                  <a:pt x="1155" y="56"/>
                </a:cubicBezTo>
                <a:cubicBezTo>
                  <a:pt x="1156" y="56"/>
                  <a:pt x="1156" y="57"/>
                  <a:pt x="1157" y="57"/>
                </a:cubicBezTo>
                <a:cubicBezTo>
                  <a:pt x="1156" y="57"/>
                  <a:pt x="1154" y="56"/>
                  <a:pt x="1150" y="58"/>
                </a:cubicBezTo>
                <a:cubicBezTo>
                  <a:pt x="1149" y="59"/>
                  <a:pt x="1151" y="60"/>
                  <a:pt x="1150" y="61"/>
                </a:cubicBezTo>
                <a:cubicBezTo>
                  <a:pt x="1149" y="61"/>
                  <a:pt x="1147" y="61"/>
                  <a:pt x="1146" y="61"/>
                </a:cubicBezTo>
                <a:cubicBezTo>
                  <a:pt x="1146" y="61"/>
                  <a:pt x="1147" y="60"/>
                  <a:pt x="1146" y="59"/>
                </a:cubicBezTo>
                <a:cubicBezTo>
                  <a:pt x="1145" y="59"/>
                  <a:pt x="1143" y="59"/>
                  <a:pt x="1142" y="59"/>
                </a:cubicBezTo>
                <a:cubicBezTo>
                  <a:pt x="1140" y="59"/>
                  <a:pt x="1141" y="58"/>
                  <a:pt x="1140" y="58"/>
                </a:cubicBezTo>
                <a:cubicBezTo>
                  <a:pt x="1139" y="57"/>
                  <a:pt x="1135" y="57"/>
                  <a:pt x="1133" y="56"/>
                </a:cubicBezTo>
                <a:cubicBezTo>
                  <a:pt x="1133" y="56"/>
                  <a:pt x="1128" y="54"/>
                  <a:pt x="1127" y="57"/>
                </a:cubicBezTo>
                <a:cubicBezTo>
                  <a:pt x="1127" y="56"/>
                  <a:pt x="1126" y="55"/>
                  <a:pt x="1124" y="57"/>
                </a:cubicBezTo>
                <a:cubicBezTo>
                  <a:pt x="1122" y="58"/>
                  <a:pt x="1120" y="57"/>
                  <a:pt x="1119" y="58"/>
                </a:cubicBezTo>
                <a:cubicBezTo>
                  <a:pt x="1117" y="58"/>
                  <a:pt x="1119" y="60"/>
                  <a:pt x="1119" y="60"/>
                </a:cubicBezTo>
                <a:cubicBezTo>
                  <a:pt x="1118" y="60"/>
                  <a:pt x="1117" y="59"/>
                  <a:pt x="1114" y="60"/>
                </a:cubicBezTo>
                <a:cubicBezTo>
                  <a:pt x="1113" y="61"/>
                  <a:pt x="1113" y="61"/>
                  <a:pt x="1113" y="61"/>
                </a:cubicBezTo>
                <a:moveTo>
                  <a:pt x="1097" y="74"/>
                </a:moveTo>
                <a:cubicBezTo>
                  <a:pt x="1097" y="77"/>
                  <a:pt x="1103" y="76"/>
                  <a:pt x="1104" y="78"/>
                </a:cubicBezTo>
                <a:cubicBezTo>
                  <a:pt x="1108" y="75"/>
                  <a:pt x="1100" y="75"/>
                  <a:pt x="1097" y="74"/>
                </a:cubicBezTo>
                <a:moveTo>
                  <a:pt x="1148" y="61"/>
                </a:moveTo>
                <a:cubicBezTo>
                  <a:pt x="1148" y="61"/>
                  <a:pt x="1147" y="60"/>
                  <a:pt x="1146" y="60"/>
                </a:cubicBezTo>
                <a:cubicBezTo>
                  <a:pt x="1146" y="61"/>
                  <a:pt x="1147" y="61"/>
                  <a:pt x="1148" y="61"/>
                </a:cubicBezTo>
                <a:moveTo>
                  <a:pt x="1141" y="82"/>
                </a:moveTo>
                <a:cubicBezTo>
                  <a:pt x="1140" y="82"/>
                  <a:pt x="1139" y="82"/>
                  <a:pt x="1138" y="82"/>
                </a:cubicBezTo>
                <a:cubicBezTo>
                  <a:pt x="1138" y="84"/>
                  <a:pt x="1143" y="82"/>
                  <a:pt x="1147" y="82"/>
                </a:cubicBezTo>
                <a:cubicBezTo>
                  <a:pt x="1151" y="82"/>
                  <a:pt x="1153" y="83"/>
                  <a:pt x="1155" y="83"/>
                </a:cubicBezTo>
                <a:cubicBezTo>
                  <a:pt x="1161" y="84"/>
                  <a:pt x="1167" y="85"/>
                  <a:pt x="1175" y="84"/>
                </a:cubicBezTo>
                <a:cubicBezTo>
                  <a:pt x="1173" y="81"/>
                  <a:pt x="1168" y="78"/>
                  <a:pt x="1160" y="78"/>
                </a:cubicBezTo>
                <a:cubicBezTo>
                  <a:pt x="1159" y="78"/>
                  <a:pt x="1153" y="77"/>
                  <a:pt x="1150" y="78"/>
                </a:cubicBezTo>
                <a:cubicBezTo>
                  <a:pt x="1149" y="79"/>
                  <a:pt x="1148" y="80"/>
                  <a:pt x="1147" y="81"/>
                </a:cubicBezTo>
                <a:cubicBezTo>
                  <a:pt x="1145" y="82"/>
                  <a:pt x="1142" y="82"/>
                  <a:pt x="1141" y="82"/>
                </a:cubicBezTo>
                <a:moveTo>
                  <a:pt x="1122" y="101"/>
                </a:moveTo>
                <a:cubicBezTo>
                  <a:pt x="1122" y="99"/>
                  <a:pt x="1118" y="100"/>
                  <a:pt x="1115" y="100"/>
                </a:cubicBezTo>
                <a:cubicBezTo>
                  <a:pt x="1114" y="101"/>
                  <a:pt x="1115" y="101"/>
                  <a:pt x="1116" y="101"/>
                </a:cubicBezTo>
                <a:cubicBezTo>
                  <a:pt x="1114" y="101"/>
                  <a:pt x="1117" y="101"/>
                  <a:pt x="1118" y="101"/>
                </a:cubicBezTo>
                <a:cubicBezTo>
                  <a:pt x="1118" y="101"/>
                  <a:pt x="1119" y="102"/>
                  <a:pt x="1122" y="101"/>
                </a:cubicBezTo>
                <a:moveTo>
                  <a:pt x="1127" y="99"/>
                </a:moveTo>
                <a:cubicBezTo>
                  <a:pt x="1127" y="99"/>
                  <a:pt x="1128" y="99"/>
                  <a:pt x="1129" y="99"/>
                </a:cubicBezTo>
                <a:cubicBezTo>
                  <a:pt x="1128" y="99"/>
                  <a:pt x="1127" y="99"/>
                  <a:pt x="1126" y="99"/>
                </a:cubicBezTo>
                <a:cubicBezTo>
                  <a:pt x="1127" y="99"/>
                  <a:pt x="1127" y="99"/>
                  <a:pt x="1127" y="99"/>
                </a:cubicBezTo>
                <a:moveTo>
                  <a:pt x="1223" y="51"/>
                </a:moveTo>
                <a:cubicBezTo>
                  <a:pt x="1221" y="52"/>
                  <a:pt x="1229" y="51"/>
                  <a:pt x="1230" y="51"/>
                </a:cubicBezTo>
                <a:cubicBezTo>
                  <a:pt x="1234" y="49"/>
                  <a:pt x="1226" y="50"/>
                  <a:pt x="1223" y="51"/>
                </a:cubicBezTo>
                <a:moveTo>
                  <a:pt x="1227" y="70"/>
                </a:moveTo>
                <a:cubicBezTo>
                  <a:pt x="1231" y="70"/>
                  <a:pt x="1235" y="70"/>
                  <a:pt x="1242" y="68"/>
                </a:cubicBezTo>
                <a:cubicBezTo>
                  <a:pt x="1241" y="67"/>
                  <a:pt x="1246" y="66"/>
                  <a:pt x="1243" y="66"/>
                </a:cubicBezTo>
                <a:cubicBezTo>
                  <a:pt x="1239" y="66"/>
                  <a:pt x="1238" y="66"/>
                  <a:pt x="1236" y="65"/>
                </a:cubicBezTo>
                <a:cubicBezTo>
                  <a:pt x="1234" y="65"/>
                  <a:pt x="1232" y="65"/>
                  <a:pt x="1230" y="65"/>
                </a:cubicBezTo>
                <a:cubicBezTo>
                  <a:pt x="1226" y="65"/>
                  <a:pt x="1222" y="66"/>
                  <a:pt x="1221" y="65"/>
                </a:cubicBezTo>
                <a:cubicBezTo>
                  <a:pt x="1221" y="63"/>
                  <a:pt x="1218" y="62"/>
                  <a:pt x="1211" y="63"/>
                </a:cubicBezTo>
                <a:cubicBezTo>
                  <a:pt x="1201" y="66"/>
                  <a:pt x="1208" y="61"/>
                  <a:pt x="1202" y="62"/>
                </a:cubicBezTo>
                <a:cubicBezTo>
                  <a:pt x="1202" y="62"/>
                  <a:pt x="1198" y="65"/>
                  <a:pt x="1199" y="65"/>
                </a:cubicBezTo>
                <a:cubicBezTo>
                  <a:pt x="1200" y="66"/>
                  <a:pt x="1204" y="67"/>
                  <a:pt x="1207" y="67"/>
                </a:cubicBezTo>
                <a:cubicBezTo>
                  <a:pt x="1212" y="68"/>
                  <a:pt x="1219" y="70"/>
                  <a:pt x="1227" y="70"/>
                </a:cubicBezTo>
                <a:moveTo>
                  <a:pt x="1261" y="56"/>
                </a:moveTo>
                <a:cubicBezTo>
                  <a:pt x="1262" y="56"/>
                  <a:pt x="1262" y="56"/>
                  <a:pt x="1262" y="56"/>
                </a:cubicBezTo>
                <a:cubicBezTo>
                  <a:pt x="1264" y="56"/>
                  <a:pt x="1263" y="55"/>
                  <a:pt x="1261" y="55"/>
                </a:cubicBezTo>
                <a:cubicBezTo>
                  <a:pt x="1261" y="56"/>
                  <a:pt x="1261" y="56"/>
                  <a:pt x="1261" y="56"/>
                </a:cubicBezTo>
                <a:moveTo>
                  <a:pt x="540" y="23"/>
                </a:moveTo>
                <a:cubicBezTo>
                  <a:pt x="540" y="25"/>
                  <a:pt x="546" y="24"/>
                  <a:pt x="548" y="24"/>
                </a:cubicBezTo>
                <a:cubicBezTo>
                  <a:pt x="545" y="22"/>
                  <a:pt x="537" y="24"/>
                  <a:pt x="535" y="23"/>
                </a:cubicBezTo>
                <a:cubicBezTo>
                  <a:pt x="535" y="24"/>
                  <a:pt x="538" y="24"/>
                  <a:pt x="540" y="23"/>
                </a:cubicBezTo>
                <a:moveTo>
                  <a:pt x="565" y="9"/>
                </a:moveTo>
                <a:cubicBezTo>
                  <a:pt x="564" y="10"/>
                  <a:pt x="563" y="10"/>
                  <a:pt x="562" y="10"/>
                </a:cubicBezTo>
                <a:cubicBezTo>
                  <a:pt x="566" y="11"/>
                  <a:pt x="570" y="11"/>
                  <a:pt x="575" y="10"/>
                </a:cubicBezTo>
                <a:cubicBezTo>
                  <a:pt x="575" y="8"/>
                  <a:pt x="568" y="9"/>
                  <a:pt x="565" y="9"/>
                </a:cubicBezTo>
                <a:moveTo>
                  <a:pt x="668" y="7"/>
                </a:moveTo>
                <a:cubicBezTo>
                  <a:pt x="667" y="9"/>
                  <a:pt x="676" y="9"/>
                  <a:pt x="681" y="8"/>
                </a:cubicBezTo>
                <a:cubicBezTo>
                  <a:pt x="682" y="4"/>
                  <a:pt x="672" y="6"/>
                  <a:pt x="668" y="7"/>
                </a:cubicBezTo>
                <a:moveTo>
                  <a:pt x="994" y="78"/>
                </a:moveTo>
                <a:cubicBezTo>
                  <a:pt x="994" y="78"/>
                  <a:pt x="994" y="77"/>
                  <a:pt x="992" y="77"/>
                </a:cubicBezTo>
                <a:cubicBezTo>
                  <a:pt x="992" y="78"/>
                  <a:pt x="993" y="78"/>
                  <a:pt x="994" y="78"/>
                </a:cubicBezTo>
                <a:moveTo>
                  <a:pt x="1007" y="81"/>
                </a:moveTo>
                <a:cubicBezTo>
                  <a:pt x="1007" y="81"/>
                  <a:pt x="1007" y="80"/>
                  <a:pt x="1007" y="80"/>
                </a:cubicBezTo>
                <a:cubicBezTo>
                  <a:pt x="1006" y="81"/>
                  <a:pt x="1006" y="81"/>
                  <a:pt x="1007" y="81"/>
                </a:cubicBezTo>
                <a:moveTo>
                  <a:pt x="1022" y="81"/>
                </a:moveTo>
                <a:cubicBezTo>
                  <a:pt x="1024" y="81"/>
                  <a:pt x="1025" y="82"/>
                  <a:pt x="1027" y="82"/>
                </a:cubicBezTo>
                <a:cubicBezTo>
                  <a:pt x="1026" y="81"/>
                  <a:pt x="1024" y="81"/>
                  <a:pt x="1022" y="81"/>
                </a:cubicBezTo>
                <a:moveTo>
                  <a:pt x="1037" y="87"/>
                </a:moveTo>
                <a:cubicBezTo>
                  <a:pt x="1037" y="87"/>
                  <a:pt x="1038" y="87"/>
                  <a:pt x="1038" y="87"/>
                </a:cubicBezTo>
                <a:cubicBezTo>
                  <a:pt x="1038" y="87"/>
                  <a:pt x="1037" y="87"/>
                  <a:pt x="1036" y="87"/>
                </a:cubicBezTo>
                <a:cubicBezTo>
                  <a:pt x="1037" y="87"/>
                  <a:pt x="1037" y="87"/>
                  <a:pt x="1037" y="87"/>
                </a:cubicBezTo>
                <a:moveTo>
                  <a:pt x="1041" y="88"/>
                </a:moveTo>
                <a:cubicBezTo>
                  <a:pt x="1040" y="87"/>
                  <a:pt x="1040" y="87"/>
                  <a:pt x="1039" y="87"/>
                </a:cubicBezTo>
                <a:cubicBezTo>
                  <a:pt x="1039" y="87"/>
                  <a:pt x="1040" y="88"/>
                  <a:pt x="1041" y="88"/>
                </a:cubicBezTo>
                <a:moveTo>
                  <a:pt x="952" y="85"/>
                </a:moveTo>
                <a:cubicBezTo>
                  <a:pt x="951" y="85"/>
                  <a:pt x="950" y="85"/>
                  <a:pt x="948" y="85"/>
                </a:cubicBezTo>
                <a:cubicBezTo>
                  <a:pt x="948" y="86"/>
                  <a:pt x="951" y="86"/>
                  <a:pt x="954" y="85"/>
                </a:cubicBezTo>
                <a:cubicBezTo>
                  <a:pt x="953" y="85"/>
                  <a:pt x="953" y="85"/>
                  <a:pt x="952" y="85"/>
                </a:cubicBezTo>
                <a:moveTo>
                  <a:pt x="877" y="51"/>
                </a:moveTo>
                <a:cubicBezTo>
                  <a:pt x="877" y="53"/>
                  <a:pt x="879" y="53"/>
                  <a:pt x="881" y="53"/>
                </a:cubicBezTo>
                <a:cubicBezTo>
                  <a:pt x="881" y="52"/>
                  <a:pt x="880" y="51"/>
                  <a:pt x="877" y="51"/>
                </a:cubicBezTo>
                <a:moveTo>
                  <a:pt x="887" y="54"/>
                </a:moveTo>
                <a:cubicBezTo>
                  <a:pt x="888" y="54"/>
                  <a:pt x="889" y="54"/>
                  <a:pt x="890" y="54"/>
                </a:cubicBezTo>
                <a:cubicBezTo>
                  <a:pt x="889" y="54"/>
                  <a:pt x="888" y="53"/>
                  <a:pt x="888" y="53"/>
                </a:cubicBezTo>
                <a:cubicBezTo>
                  <a:pt x="888" y="53"/>
                  <a:pt x="887" y="54"/>
                  <a:pt x="887" y="54"/>
                </a:cubicBezTo>
                <a:moveTo>
                  <a:pt x="883" y="76"/>
                </a:moveTo>
                <a:cubicBezTo>
                  <a:pt x="885" y="75"/>
                  <a:pt x="891" y="73"/>
                  <a:pt x="887" y="72"/>
                </a:cubicBezTo>
                <a:cubicBezTo>
                  <a:pt x="884" y="72"/>
                  <a:pt x="879" y="72"/>
                  <a:pt x="876" y="72"/>
                </a:cubicBezTo>
                <a:cubicBezTo>
                  <a:pt x="875" y="73"/>
                  <a:pt x="872" y="73"/>
                  <a:pt x="871" y="73"/>
                </a:cubicBezTo>
                <a:cubicBezTo>
                  <a:pt x="869" y="76"/>
                  <a:pt x="880" y="76"/>
                  <a:pt x="883" y="76"/>
                </a:cubicBezTo>
                <a:moveTo>
                  <a:pt x="912" y="74"/>
                </a:moveTo>
                <a:cubicBezTo>
                  <a:pt x="913" y="74"/>
                  <a:pt x="913" y="74"/>
                  <a:pt x="914" y="74"/>
                </a:cubicBezTo>
                <a:cubicBezTo>
                  <a:pt x="913" y="73"/>
                  <a:pt x="913" y="73"/>
                  <a:pt x="913" y="73"/>
                </a:cubicBezTo>
                <a:cubicBezTo>
                  <a:pt x="912" y="74"/>
                  <a:pt x="912" y="74"/>
                  <a:pt x="912" y="74"/>
                </a:cubicBezTo>
                <a:moveTo>
                  <a:pt x="694" y="59"/>
                </a:moveTo>
                <a:cubicBezTo>
                  <a:pt x="693" y="59"/>
                  <a:pt x="693" y="59"/>
                  <a:pt x="692" y="59"/>
                </a:cubicBezTo>
                <a:cubicBezTo>
                  <a:pt x="693" y="59"/>
                  <a:pt x="693" y="59"/>
                  <a:pt x="694" y="59"/>
                </a:cubicBezTo>
                <a:moveTo>
                  <a:pt x="730" y="46"/>
                </a:moveTo>
                <a:cubicBezTo>
                  <a:pt x="726" y="47"/>
                  <a:pt x="723" y="46"/>
                  <a:pt x="719" y="47"/>
                </a:cubicBezTo>
                <a:cubicBezTo>
                  <a:pt x="719" y="48"/>
                  <a:pt x="723" y="47"/>
                  <a:pt x="724" y="48"/>
                </a:cubicBezTo>
                <a:cubicBezTo>
                  <a:pt x="725" y="48"/>
                  <a:pt x="731" y="47"/>
                  <a:pt x="730" y="46"/>
                </a:cubicBezTo>
                <a:moveTo>
                  <a:pt x="716" y="50"/>
                </a:moveTo>
                <a:cubicBezTo>
                  <a:pt x="716" y="51"/>
                  <a:pt x="715" y="51"/>
                  <a:pt x="714" y="51"/>
                </a:cubicBezTo>
                <a:cubicBezTo>
                  <a:pt x="715" y="51"/>
                  <a:pt x="716" y="51"/>
                  <a:pt x="717" y="51"/>
                </a:cubicBezTo>
                <a:cubicBezTo>
                  <a:pt x="716" y="50"/>
                  <a:pt x="716" y="50"/>
                  <a:pt x="716" y="50"/>
                </a:cubicBezTo>
                <a:moveTo>
                  <a:pt x="712" y="55"/>
                </a:moveTo>
                <a:cubicBezTo>
                  <a:pt x="712" y="55"/>
                  <a:pt x="711" y="55"/>
                  <a:pt x="711" y="55"/>
                </a:cubicBezTo>
                <a:cubicBezTo>
                  <a:pt x="711" y="55"/>
                  <a:pt x="712" y="56"/>
                  <a:pt x="713" y="56"/>
                </a:cubicBezTo>
                <a:cubicBezTo>
                  <a:pt x="713" y="55"/>
                  <a:pt x="713" y="55"/>
                  <a:pt x="712" y="55"/>
                </a:cubicBezTo>
                <a:moveTo>
                  <a:pt x="721" y="51"/>
                </a:moveTo>
                <a:cubicBezTo>
                  <a:pt x="720" y="50"/>
                  <a:pt x="720" y="50"/>
                  <a:pt x="720" y="50"/>
                </a:cubicBezTo>
                <a:cubicBezTo>
                  <a:pt x="720" y="51"/>
                  <a:pt x="721" y="51"/>
                  <a:pt x="723" y="51"/>
                </a:cubicBezTo>
                <a:cubicBezTo>
                  <a:pt x="722" y="51"/>
                  <a:pt x="722" y="51"/>
                  <a:pt x="721" y="51"/>
                </a:cubicBezTo>
                <a:moveTo>
                  <a:pt x="728" y="48"/>
                </a:moveTo>
                <a:cubicBezTo>
                  <a:pt x="727" y="48"/>
                  <a:pt x="726" y="48"/>
                  <a:pt x="725" y="48"/>
                </a:cubicBezTo>
                <a:cubicBezTo>
                  <a:pt x="725" y="49"/>
                  <a:pt x="726" y="49"/>
                  <a:pt x="728" y="48"/>
                </a:cubicBezTo>
                <a:moveTo>
                  <a:pt x="729" y="50"/>
                </a:moveTo>
                <a:cubicBezTo>
                  <a:pt x="727" y="50"/>
                  <a:pt x="725" y="51"/>
                  <a:pt x="724" y="51"/>
                </a:cubicBezTo>
                <a:cubicBezTo>
                  <a:pt x="724" y="51"/>
                  <a:pt x="727" y="52"/>
                  <a:pt x="729" y="50"/>
                </a:cubicBezTo>
                <a:moveTo>
                  <a:pt x="727" y="56"/>
                </a:moveTo>
                <a:cubicBezTo>
                  <a:pt x="727" y="55"/>
                  <a:pt x="727" y="55"/>
                  <a:pt x="727" y="55"/>
                </a:cubicBezTo>
                <a:cubicBezTo>
                  <a:pt x="729" y="55"/>
                  <a:pt x="730" y="55"/>
                  <a:pt x="730" y="56"/>
                </a:cubicBezTo>
                <a:cubicBezTo>
                  <a:pt x="734" y="52"/>
                  <a:pt x="720" y="56"/>
                  <a:pt x="719" y="55"/>
                </a:cubicBezTo>
                <a:cubicBezTo>
                  <a:pt x="718" y="57"/>
                  <a:pt x="726" y="55"/>
                  <a:pt x="727" y="56"/>
                </a:cubicBezTo>
                <a:moveTo>
                  <a:pt x="738" y="50"/>
                </a:moveTo>
                <a:cubicBezTo>
                  <a:pt x="738" y="50"/>
                  <a:pt x="737" y="50"/>
                  <a:pt x="736" y="50"/>
                </a:cubicBezTo>
                <a:cubicBezTo>
                  <a:pt x="736" y="50"/>
                  <a:pt x="737" y="50"/>
                  <a:pt x="738" y="50"/>
                </a:cubicBezTo>
                <a:moveTo>
                  <a:pt x="731" y="56"/>
                </a:moveTo>
                <a:cubicBezTo>
                  <a:pt x="732" y="55"/>
                  <a:pt x="733" y="55"/>
                  <a:pt x="734" y="55"/>
                </a:cubicBezTo>
                <a:cubicBezTo>
                  <a:pt x="728" y="56"/>
                  <a:pt x="737" y="54"/>
                  <a:pt x="733" y="54"/>
                </a:cubicBezTo>
                <a:cubicBezTo>
                  <a:pt x="732" y="54"/>
                  <a:pt x="731" y="55"/>
                  <a:pt x="731" y="56"/>
                </a:cubicBezTo>
                <a:moveTo>
                  <a:pt x="739" y="52"/>
                </a:moveTo>
                <a:cubicBezTo>
                  <a:pt x="739" y="51"/>
                  <a:pt x="738" y="51"/>
                  <a:pt x="738" y="50"/>
                </a:cubicBezTo>
                <a:cubicBezTo>
                  <a:pt x="736" y="52"/>
                  <a:pt x="738" y="52"/>
                  <a:pt x="739" y="52"/>
                </a:cubicBezTo>
                <a:moveTo>
                  <a:pt x="737" y="56"/>
                </a:moveTo>
                <a:cubicBezTo>
                  <a:pt x="735" y="57"/>
                  <a:pt x="733" y="57"/>
                  <a:pt x="731" y="57"/>
                </a:cubicBezTo>
                <a:cubicBezTo>
                  <a:pt x="732" y="58"/>
                  <a:pt x="734" y="58"/>
                  <a:pt x="737" y="56"/>
                </a:cubicBezTo>
                <a:moveTo>
                  <a:pt x="677" y="19"/>
                </a:moveTo>
                <a:cubicBezTo>
                  <a:pt x="678" y="20"/>
                  <a:pt x="678" y="21"/>
                  <a:pt x="680" y="21"/>
                </a:cubicBezTo>
                <a:cubicBezTo>
                  <a:pt x="683" y="21"/>
                  <a:pt x="686" y="21"/>
                  <a:pt x="688" y="22"/>
                </a:cubicBezTo>
                <a:cubicBezTo>
                  <a:pt x="687" y="22"/>
                  <a:pt x="686" y="22"/>
                  <a:pt x="685" y="22"/>
                </a:cubicBezTo>
                <a:cubicBezTo>
                  <a:pt x="688" y="23"/>
                  <a:pt x="694" y="22"/>
                  <a:pt x="700" y="21"/>
                </a:cubicBezTo>
                <a:cubicBezTo>
                  <a:pt x="702" y="18"/>
                  <a:pt x="695" y="19"/>
                  <a:pt x="692" y="19"/>
                </a:cubicBezTo>
                <a:cubicBezTo>
                  <a:pt x="686" y="19"/>
                  <a:pt x="681" y="19"/>
                  <a:pt x="676" y="18"/>
                </a:cubicBezTo>
                <a:cubicBezTo>
                  <a:pt x="677" y="19"/>
                  <a:pt x="677" y="19"/>
                  <a:pt x="677" y="19"/>
                </a:cubicBezTo>
                <a:moveTo>
                  <a:pt x="682" y="16"/>
                </a:moveTo>
                <a:cubicBezTo>
                  <a:pt x="687" y="16"/>
                  <a:pt x="696" y="14"/>
                  <a:pt x="697" y="16"/>
                </a:cubicBezTo>
                <a:cubicBezTo>
                  <a:pt x="695" y="16"/>
                  <a:pt x="691" y="16"/>
                  <a:pt x="687" y="16"/>
                </a:cubicBezTo>
                <a:cubicBezTo>
                  <a:pt x="688" y="17"/>
                  <a:pt x="691" y="17"/>
                  <a:pt x="693" y="18"/>
                </a:cubicBezTo>
                <a:cubicBezTo>
                  <a:pt x="691" y="17"/>
                  <a:pt x="689" y="17"/>
                  <a:pt x="687" y="18"/>
                </a:cubicBezTo>
                <a:cubicBezTo>
                  <a:pt x="691" y="17"/>
                  <a:pt x="694" y="18"/>
                  <a:pt x="697" y="19"/>
                </a:cubicBezTo>
                <a:cubicBezTo>
                  <a:pt x="701" y="20"/>
                  <a:pt x="707" y="18"/>
                  <a:pt x="712" y="18"/>
                </a:cubicBezTo>
                <a:cubicBezTo>
                  <a:pt x="717" y="17"/>
                  <a:pt x="721" y="17"/>
                  <a:pt x="725" y="17"/>
                </a:cubicBezTo>
                <a:cubicBezTo>
                  <a:pt x="727" y="17"/>
                  <a:pt x="731" y="18"/>
                  <a:pt x="736" y="16"/>
                </a:cubicBezTo>
                <a:cubicBezTo>
                  <a:pt x="734" y="16"/>
                  <a:pt x="732" y="14"/>
                  <a:pt x="734" y="12"/>
                </a:cubicBezTo>
                <a:cubicBezTo>
                  <a:pt x="736" y="12"/>
                  <a:pt x="739" y="13"/>
                  <a:pt x="742" y="11"/>
                </a:cubicBezTo>
                <a:cubicBezTo>
                  <a:pt x="739" y="10"/>
                  <a:pt x="731" y="10"/>
                  <a:pt x="729" y="8"/>
                </a:cubicBezTo>
                <a:cubicBezTo>
                  <a:pt x="727" y="6"/>
                  <a:pt x="723" y="4"/>
                  <a:pt x="715" y="6"/>
                </a:cubicBezTo>
                <a:cubicBezTo>
                  <a:pt x="716" y="6"/>
                  <a:pt x="718" y="6"/>
                  <a:pt x="720" y="6"/>
                </a:cubicBezTo>
                <a:cubicBezTo>
                  <a:pt x="712" y="6"/>
                  <a:pt x="701" y="9"/>
                  <a:pt x="693" y="10"/>
                </a:cubicBezTo>
                <a:cubicBezTo>
                  <a:pt x="690" y="12"/>
                  <a:pt x="695" y="11"/>
                  <a:pt x="696" y="11"/>
                </a:cubicBezTo>
                <a:cubicBezTo>
                  <a:pt x="694" y="12"/>
                  <a:pt x="693" y="13"/>
                  <a:pt x="693" y="14"/>
                </a:cubicBezTo>
                <a:cubicBezTo>
                  <a:pt x="691" y="14"/>
                  <a:pt x="689" y="13"/>
                  <a:pt x="685" y="15"/>
                </a:cubicBezTo>
                <a:cubicBezTo>
                  <a:pt x="687" y="15"/>
                  <a:pt x="690" y="15"/>
                  <a:pt x="691" y="15"/>
                </a:cubicBezTo>
                <a:cubicBezTo>
                  <a:pt x="688" y="15"/>
                  <a:pt x="685" y="14"/>
                  <a:pt x="680" y="16"/>
                </a:cubicBezTo>
                <a:cubicBezTo>
                  <a:pt x="681" y="16"/>
                  <a:pt x="681" y="16"/>
                  <a:pt x="682" y="16"/>
                </a:cubicBezTo>
                <a:moveTo>
                  <a:pt x="682" y="22"/>
                </a:moveTo>
                <a:cubicBezTo>
                  <a:pt x="682" y="22"/>
                  <a:pt x="683" y="22"/>
                  <a:pt x="683" y="22"/>
                </a:cubicBezTo>
                <a:cubicBezTo>
                  <a:pt x="683" y="22"/>
                  <a:pt x="680" y="22"/>
                  <a:pt x="678" y="22"/>
                </a:cubicBezTo>
                <a:cubicBezTo>
                  <a:pt x="679" y="22"/>
                  <a:pt x="680" y="22"/>
                  <a:pt x="682" y="22"/>
                </a:cubicBezTo>
                <a:moveTo>
                  <a:pt x="684" y="25"/>
                </a:moveTo>
                <a:cubicBezTo>
                  <a:pt x="686" y="25"/>
                  <a:pt x="687" y="25"/>
                  <a:pt x="689" y="25"/>
                </a:cubicBezTo>
                <a:cubicBezTo>
                  <a:pt x="688" y="24"/>
                  <a:pt x="686" y="25"/>
                  <a:pt x="684" y="25"/>
                </a:cubicBezTo>
                <a:moveTo>
                  <a:pt x="691" y="25"/>
                </a:moveTo>
                <a:cubicBezTo>
                  <a:pt x="692" y="25"/>
                  <a:pt x="693" y="25"/>
                  <a:pt x="694" y="25"/>
                </a:cubicBezTo>
                <a:cubicBezTo>
                  <a:pt x="694" y="24"/>
                  <a:pt x="693" y="24"/>
                  <a:pt x="691" y="25"/>
                </a:cubicBezTo>
                <a:moveTo>
                  <a:pt x="711" y="19"/>
                </a:moveTo>
                <a:cubicBezTo>
                  <a:pt x="709" y="19"/>
                  <a:pt x="708" y="20"/>
                  <a:pt x="706" y="20"/>
                </a:cubicBezTo>
                <a:cubicBezTo>
                  <a:pt x="707" y="20"/>
                  <a:pt x="709" y="21"/>
                  <a:pt x="710" y="21"/>
                </a:cubicBezTo>
                <a:cubicBezTo>
                  <a:pt x="705" y="22"/>
                  <a:pt x="699" y="23"/>
                  <a:pt x="694" y="23"/>
                </a:cubicBezTo>
                <a:cubicBezTo>
                  <a:pt x="695" y="24"/>
                  <a:pt x="696" y="24"/>
                  <a:pt x="698" y="24"/>
                </a:cubicBezTo>
                <a:cubicBezTo>
                  <a:pt x="698" y="24"/>
                  <a:pt x="708" y="24"/>
                  <a:pt x="702" y="24"/>
                </a:cubicBezTo>
                <a:cubicBezTo>
                  <a:pt x="703" y="25"/>
                  <a:pt x="705" y="24"/>
                  <a:pt x="706" y="24"/>
                </a:cubicBezTo>
                <a:cubicBezTo>
                  <a:pt x="708" y="24"/>
                  <a:pt x="708" y="25"/>
                  <a:pt x="708" y="26"/>
                </a:cubicBezTo>
                <a:cubicBezTo>
                  <a:pt x="710" y="27"/>
                  <a:pt x="713" y="28"/>
                  <a:pt x="717" y="28"/>
                </a:cubicBezTo>
                <a:cubicBezTo>
                  <a:pt x="720" y="27"/>
                  <a:pt x="721" y="28"/>
                  <a:pt x="722" y="28"/>
                </a:cubicBezTo>
                <a:cubicBezTo>
                  <a:pt x="724" y="29"/>
                  <a:pt x="727" y="29"/>
                  <a:pt x="730" y="29"/>
                </a:cubicBezTo>
                <a:cubicBezTo>
                  <a:pt x="732" y="29"/>
                  <a:pt x="734" y="29"/>
                  <a:pt x="736" y="29"/>
                </a:cubicBezTo>
                <a:cubicBezTo>
                  <a:pt x="736" y="30"/>
                  <a:pt x="742" y="30"/>
                  <a:pt x="738" y="30"/>
                </a:cubicBezTo>
                <a:cubicBezTo>
                  <a:pt x="742" y="30"/>
                  <a:pt x="745" y="30"/>
                  <a:pt x="749" y="30"/>
                </a:cubicBezTo>
                <a:cubicBezTo>
                  <a:pt x="753" y="30"/>
                  <a:pt x="756" y="31"/>
                  <a:pt x="761" y="29"/>
                </a:cubicBezTo>
                <a:cubicBezTo>
                  <a:pt x="760" y="27"/>
                  <a:pt x="755" y="27"/>
                  <a:pt x="753" y="26"/>
                </a:cubicBezTo>
                <a:cubicBezTo>
                  <a:pt x="755" y="26"/>
                  <a:pt x="756" y="26"/>
                  <a:pt x="758" y="26"/>
                </a:cubicBezTo>
                <a:cubicBezTo>
                  <a:pt x="760" y="24"/>
                  <a:pt x="759" y="23"/>
                  <a:pt x="759" y="22"/>
                </a:cubicBezTo>
                <a:cubicBezTo>
                  <a:pt x="760" y="22"/>
                  <a:pt x="761" y="21"/>
                  <a:pt x="762" y="21"/>
                </a:cubicBezTo>
                <a:cubicBezTo>
                  <a:pt x="760" y="19"/>
                  <a:pt x="755" y="17"/>
                  <a:pt x="746" y="19"/>
                </a:cubicBezTo>
                <a:cubicBezTo>
                  <a:pt x="747" y="19"/>
                  <a:pt x="747" y="20"/>
                  <a:pt x="745" y="21"/>
                </a:cubicBezTo>
                <a:cubicBezTo>
                  <a:pt x="744" y="20"/>
                  <a:pt x="743" y="20"/>
                  <a:pt x="741" y="20"/>
                </a:cubicBezTo>
                <a:cubicBezTo>
                  <a:pt x="740" y="22"/>
                  <a:pt x="737" y="22"/>
                  <a:pt x="736" y="22"/>
                </a:cubicBezTo>
                <a:cubicBezTo>
                  <a:pt x="738" y="22"/>
                  <a:pt x="740" y="20"/>
                  <a:pt x="743" y="19"/>
                </a:cubicBezTo>
                <a:cubicBezTo>
                  <a:pt x="740" y="19"/>
                  <a:pt x="740" y="17"/>
                  <a:pt x="737" y="17"/>
                </a:cubicBezTo>
                <a:cubicBezTo>
                  <a:pt x="734" y="17"/>
                  <a:pt x="729" y="18"/>
                  <a:pt x="726" y="18"/>
                </a:cubicBezTo>
                <a:cubicBezTo>
                  <a:pt x="722" y="18"/>
                  <a:pt x="717" y="17"/>
                  <a:pt x="711" y="19"/>
                </a:cubicBezTo>
                <a:moveTo>
                  <a:pt x="761" y="22"/>
                </a:moveTo>
                <a:cubicBezTo>
                  <a:pt x="760" y="23"/>
                  <a:pt x="761" y="23"/>
                  <a:pt x="764" y="22"/>
                </a:cubicBezTo>
                <a:cubicBezTo>
                  <a:pt x="763" y="22"/>
                  <a:pt x="762" y="22"/>
                  <a:pt x="761" y="22"/>
                </a:cubicBezTo>
                <a:moveTo>
                  <a:pt x="763" y="34"/>
                </a:moveTo>
                <a:cubicBezTo>
                  <a:pt x="762" y="35"/>
                  <a:pt x="762" y="35"/>
                  <a:pt x="762" y="35"/>
                </a:cubicBezTo>
                <a:cubicBezTo>
                  <a:pt x="760" y="36"/>
                  <a:pt x="758" y="37"/>
                  <a:pt x="756" y="38"/>
                </a:cubicBezTo>
                <a:cubicBezTo>
                  <a:pt x="759" y="39"/>
                  <a:pt x="765" y="38"/>
                  <a:pt x="771" y="37"/>
                </a:cubicBezTo>
                <a:cubicBezTo>
                  <a:pt x="778" y="36"/>
                  <a:pt x="782" y="36"/>
                  <a:pt x="788" y="36"/>
                </a:cubicBezTo>
                <a:cubicBezTo>
                  <a:pt x="790" y="36"/>
                  <a:pt x="795" y="36"/>
                  <a:pt x="798" y="35"/>
                </a:cubicBezTo>
                <a:cubicBezTo>
                  <a:pt x="803" y="35"/>
                  <a:pt x="808" y="35"/>
                  <a:pt x="815" y="33"/>
                </a:cubicBezTo>
                <a:cubicBezTo>
                  <a:pt x="815" y="31"/>
                  <a:pt x="813" y="31"/>
                  <a:pt x="811" y="30"/>
                </a:cubicBezTo>
                <a:cubicBezTo>
                  <a:pt x="810" y="30"/>
                  <a:pt x="808" y="30"/>
                  <a:pt x="807" y="30"/>
                </a:cubicBezTo>
                <a:cubicBezTo>
                  <a:pt x="805" y="30"/>
                  <a:pt x="805" y="29"/>
                  <a:pt x="804" y="28"/>
                </a:cubicBezTo>
                <a:cubicBezTo>
                  <a:pt x="802" y="28"/>
                  <a:pt x="800" y="26"/>
                  <a:pt x="795" y="27"/>
                </a:cubicBezTo>
                <a:cubicBezTo>
                  <a:pt x="793" y="28"/>
                  <a:pt x="786" y="31"/>
                  <a:pt x="785" y="30"/>
                </a:cubicBezTo>
                <a:cubicBezTo>
                  <a:pt x="788" y="28"/>
                  <a:pt x="788" y="27"/>
                  <a:pt x="792" y="25"/>
                </a:cubicBezTo>
                <a:cubicBezTo>
                  <a:pt x="790" y="25"/>
                  <a:pt x="789" y="25"/>
                  <a:pt x="788" y="25"/>
                </a:cubicBezTo>
                <a:cubicBezTo>
                  <a:pt x="787" y="25"/>
                  <a:pt x="780" y="25"/>
                  <a:pt x="782" y="26"/>
                </a:cubicBezTo>
                <a:cubicBezTo>
                  <a:pt x="780" y="26"/>
                  <a:pt x="780" y="25"/>
                  <a:pt x="778" y="25"/>
                </a:cubicBezTo>
                <a:cubicBezTo>
                  <a:pt x="777" y="25"/>
                  <a:pt x="774" y="27"/>
                  <a:pt x="773" y="27"/>
                </a:cubicBezTo>
                <a:cubicBezTo>
                  <a:pt x="771" y="28"/>
                  <a:pt x="773" y="28"/>
                  <a:pt x="775" y="28"/>
                </a:cubicBezTo>
                <a:cubicBezTo>
                  <a:pt x="774" y="28"/>
                  <a:pt x="772" y="28"/>
                  <a:pt x="770" y="29"/>
                </a:cubicBezTo>
                <a:cubicBezTo>
                  <a:pt x="769" y="30"/>
                  <a:pt x="772" y="31"/>
                  <a:pt x="772" y="31"/>
                </a:cubicBezTo>
                <a:cubicBezTo>
                  <a:pt x="771" y="31"/>
                  <a:pt x="768" y="30"/>
                  <a:pt x="766" y="31"/>
                </a:cubicBezTo>
                <a:cubicBezTo>
                  <a:pt x="764" y="32"/>
                  <a:pt x="764" y="33"/>
                  <a:pt x="763" y="34"/>
                </a:cubicBezTo>
                <a:moveTo>
                  <a:pt x="820" y="36"/>
                </a:moveTo>
                <a:cubicBezTo>
                  <a:pt x="822" y="36"/>
                  <a:pt x="823" y="36"/>
                  <a:pt x="825" y="35"/>
                </a:cubicBezTo>
                <a:cubicBezTo>
                  <a:pt x="825" y="34"/>
                  <a:pt x="821" y="36"/>
                  <a:pt x="820" y="35"/>
                </a:cubicBezTo>
                <a:cubicBezTo>
                  <a:pt x="820" y="36"/>
                  <a:pt x="820" y="36"/>
                  <a:pt x="820" y="36"/>
                </a:cubicBezTo>
                <a:moveTo>
                  <a:pt x="833" y="38"/>
                </a:moveTo>
                <a:cubicBezTo>
                  <a:pt x="833" y="37"/>
                  <a:pt x="834" y="37"/>
                  <a:pt x="835" y="37"/>
                </a:cubicBezTo>
                <a:cubicBezTo>
                  <a:pt x="834" y="35"/>
                  <a:pt x="827" y="37"/>
                  <a:pt x="823" y="36"/>
                </a:cubicBezTo>
                <a:cubicBezTo>
                  <a:pt x="825" y="38"/>
                  <a:pt x="832" y="36"/>
                  <a:pt x="833" y="38"/>
                </a:cubicBezTo>
                <a:moveTo>
                  <a:pt x="824" y="44"/>
                </a:moveTo>
                <a:cubicBezTo>
                  <a:pt x="825" y="44"/>
                  <a:pt x="826" y="44"/>
                  <a:pt x="827" y="44"/>
                </a:cubicBezTo>
                <a:cubicBezTo>
                  <a:pt x="827" y="43"/>
                  <a:pt x="826" y="43"/>
                  <a:pt x="824" y="43"/>
                </a:cubicBezTo>
                <a:cubicBezTo>
                  <a:pt x="824" y="44"/>
                  <a:pt x="824" y="44"/>
                  <a:pt x="824" y="44"/>
                </a:cubicBezTo>
                <a:moveTo>
                  <a:pt x="832" y="45"/>
                </a:moveTo>
                <a:cubicBezTo>
                  <a:pt x="833" y="45"/>
                  <a:pt x="834" y="45"/>
                  <a:pt x="835" y="45"/>
                </a:cubicBezTo>
                <a:cubicBezTo>
                  <a:pt x="835" y="44"/>
                  <a:pt x="833" y="44"/>
                  <a:pt x="832" y="44"/>
                </a:cubicBezTo>
                <a:cubicBezTo>
                  <a:pt x="833" y="45"/>
                  <a:pt x="833" y="45"/>
                  <a:pt x="831" y="45"/>
                </a:cubicBezTo>
                <a:cubicBezTo>
                  <a:pt x="832" y="45"/>
                  <a:pt x="832" y="45"/>
                  <a:pt x="832" y="45"/>
                </a:cubicBezTo>
                <a:moveTo>
                  <a:pt x="295" y="130"/>
                </a:moveTo>
                <a:cubicBezTo>
                  <a:pt x="296" y="131"/>
                  <a:pt x="299" y="130"/>
                  <a:pt x="301" y="130"/>
                </a:cubicBezTo>
                <a:cubicBezTo>
                  <a:pt x="299" y="130"/>
                  <a:pt x="297" y="130"/>
                  <a:pt x="295" y="130"/>
                </a:cubicBezTo>
                <a:moveTo>
                  <a:pt x="371" y="58"/>
                </a:moveTo>
                <a:cubicBezTo>
                  <a:pt x="371" y="59"/>
                  <a:pt x="373" y="58"/>
                  <a:pt x="374" y="58"/>
                </a:cubicBezTo>
                <a:cubicBezTo>
                  <a:pt x="373" y="58"/>
                  <a:pt x="372" y="58"/>
                  <a:pt x="371" y="58"/>
                </a:cubicBezTo>
                <a:moveTo>
                  <a:pt x="373" y="58"/>
                </a:moveTo>
                <a:cubicBezTo>
                  <a:pt x="374" y="58"/>
                  <a:pt x="374" y="58"/>
                  <a:pt x="375" y="58"/>
                </a:cubicBezTo>
                <a:cubicBezTo>
                  <a:pt x="374" y="58"/>
                  <a:pt x="374" y="58"/>
                  <a:pt x="373" y="58"/>
                </a:cubicBezTo>
                <a:moveTo>
                  <a:pt x="378" y="57"/>
                </a:moveTo>
                <a:cubicBezTo>
                  <a:pt x="378" y="57"/>
                  <a:pt x="379" y="57"/>
                  <a:pt x="380" y="57"/>
                </a:cubicBezTo>
                <a:cubicBezTo>
                  <a:pt x="379" y="57"/>
                  <a:pt x="378" y="57"/>
                  <a:pt x="378" y="57"/>
                </a:cubicBezTo>
                <a:moveTo>
                  <a:pt x="337" y="126"/>
                </a:moveTo>
                <a:cubicBezTo>
                  <a:pt x="337" y="126"/>
                  <a:pt x="338" y="126"/>
                  <a:pt x="339" y="126"/>
                </a:cubicBezTo>
                <a:cubicBezTo>
                  <a:pt x="338" y="125"/>
                  <a:pt x="338" y="125"/>
                  <a:pt x="337" y="126"/>
                </a:cubicBezTo>
                <a:moveTo>
                  <a:pt x="382" y="56"/>
                </a:moveTo>
                <a:cubicBezTo>
                  <a:pt x="383" y="57"/>
                  <a:pt x="386" y="56"/>
                  <a:pt x="387" y="55"/>
                </a:cubicBezTo>
                <a:cubicBezTo>
                  <a:pt x="385" y="56"/>
                  <a:pt x="384" y="56"/>
                  <a:pt x="382" y="56"/>
                </a:cubicBezTo>
                <a:moveTo>
                  <a:pt x="354" y="110"/>
                </a:moveTo>
                <a:cubicBezTo>
                  <a:pt x="354" y="110"/>
                  <a:pt x="355" y="110"/>
                  <a:pt x="355" y="110"/>
                </a:cubicBezTo>
                <a:cubicBezTo>
                  <a:pt x="354" y="110"/>
                  <a:pt x="354" y="110"/>
                  <a:pt x="353" y="110"/>
                </a:cubicBezTo>
                <a:cubicBezTo>
                  <a:pt x="353" y="110"/>
                  <a:pt x="353" y="110"/>
                  <a:pt x="354" y="110"/>
                </a:cubicBezTo>
                <a:moveTo>
                  <a:pt x="281" y="19"/>
                </a:moveTo>
                <a:cubicBezTo>
                  <a:pt x="281" y="19"/>
                  <a:pt x="282" y="19"/>
                  <a:pt x="284" y="19"/>
                </a:cubicBezTo>
                <a:cubicBezTo>
                  <a:pt x="283" y="18"/>
                  <a:pt x="282" y="18"/>
                  <a:pt x="281" y="19"/>
                </a:cubicBezTo>
                <a:moveTo>
                  <a:pt x="308" y="15"/>
                </a:moveTo>
                <a:cubicBezTo>
                  <a:pt x="308" y="16"/>
                  <a:pt x="309" y="16"/>
                  <a:pt x="311" y="16"/>
                </a:cubicBezTo>
                <a:cubicBezTo>
                  <a:pt x="310" y="15"/>
                  <a:pt x="309" y="15"/>
                  <a:pt x="308" y="15"/>
                </a:cubicBezTo>
                <a:moveTo>
                  <a:pt x="329" y="15"/>
                </a:moveTo>
                <a:cubicBezTo>
                  <a:pt x="330" y="15"/>
                  <a:pt x="332" y="15"/>
                  <a:pt x="333" y="14"/>
                </a:cubicBezTo>
                <a:cubicBezTo>
                  <a:pt x="332" y="14"/>
                  <a:pt x="331" y="14"/>
                  <a:pt x="329" y="15"/>
                </a:cubicBezTo>
                <a:moveTo>
                  <a:pt x="335" y="15"/>
                </a:moveTo>
                <a:cubicBezTo>
                  <a:pt x="336" y="15"/>
                  <a:pt x="336" y="15"/>
                  <a:pt x="337" y="14"/>
                </a:cubicBezTo>
                <a:cubicBezTo>
                  <a:pt x="336" y="14"/>
                  <a:pt x="336" y="15"/>
                  <a:pt x="335" y="15"/>
                </a:cubicBezTo>
                <a:moveTo>
                  <a:pt x="342" y="15"/>
                </a:moveTo>
                <a:cubicBezTo>
                  <a:pt x="343" y="15"/>
                  <a:pt x="345" y="15"/>
                  <a:pt x="347" y="15"/>
                </a:cubicBezTo>
                <a:cubicBezTo>
                  <a:pt x="345" y="15"/>
                  <a:pt x="344" y="15"/>
                  <a:pt x="342" y="15"/>
                </a:cubicBezTo>
                <a:moveTo>
                  <a:pt x="349" y="14"/>
                </a:moveTo>
                <a:cubicBezTo>
                  <a:pt x="349" y="14"/>
                  <a:pt x="350" y="14"/>
                  <a:pt x="350" y="14"/>
                </a:cubicBezTo>
                <a:cubicBezTo>
                  <a:pt x="350" y="14"/>
                  <a:pt x="349" y="14"/>
                  <a:pt x="349" y="14"/>
                </a:cubicBezTo>
                <a:moveTo>
                  <a:pt x="355" y="7"/>
                </a:moveTo>
                <a:cubicBezTo>
                  <a:pt x="356" y="8"/>
                  <a:pt x="360" y="8"/>
                  <a:pt x="363" y="6"/>
                </a:cubicBezTo>
                <a:cubicBezTo>
                  <a:pt x="360" y="6"/>
                  <a:pt x="357" y="7"/>
                  <a:pt x="355" y="7"/>
                </a:cubicBezTo>
                <a:moveTo>
                  <a:pt x="362" y="8"/>
                </a:moveTo>
                <a:cubicBezTo>
                  <a:pt x="364" y="9"/>
                  <a:pt x="366" y="10"/>
                  <a:pt x="370" y="8"/>
                </a:cubicBezTo>
                <a:cubicBezTo>
                  <a:pt x="368" y="8"/>
                  <a:pt x="365" y="7"/>
                  <a:pt x="362" y="8"/>
                </a:cubicBezTo>
                <a:moveTo>
                  <a:pt x="366" y="3"/>
                </a:moveTo>
                <a:cubicBezTo>
                  <a:pt x="367" y="3"/>
                  <a:pt x="368" y="3"/>
                  <a:pt x="370" y="2"/>
                </a:cubicBezTo>
                <a:cubicBezTo>
                  <a:pt x="369" y="2"/>
                  <a:pt x="367" y="2"/>
                  <a:pt x="366" y="3"/>
                </a:cubicBezTo>
                <a:moveTo>
                  <a:pt x="365" y="7"/>
                </a:moveTo>
                <a:cubicBezTo>
                  <a:pt x="366" y="8"/>
                  <a:pt x="367" y="8"/>
                  <a:pt x="369" y="7"/>
                </a:cubicBezTo>
                <a:cubicBezTo>
                  <a:pt x="367" y="7"/>
                  <a:pt x="366" y="7"/>
                  <a:pt x="365" y="7"/>
                </a:cubicBezTo>
                <a:moveTo>
                  <a:pt x="368" y="13"/>
                </a:moveTo>
                <a:cubicBezTo>
                  <a:pt x="369" y="13"/>
                  <a:pt x="369" y="13"/>
                  <a:pt x="370" y="12"/>
                </a:cubicBezTo>
                <a:cubicBezTo>
                  <a:pt x="369" y="12"/>
                  <a:pt x="369" y="13"/>
                  <a:pt x="368" y="13"/>
                </a:cubicBezTo>
                <a:moveTo>
                  <a:pt x="381" y="17"/>
                </a:moveTo>
                <a:cubicBezTo>
                  <a:pt x="382" y="17"/>
                  <a:pt x="383" y="17"/>
                  <a:pt x="384" y="17"/>
                </a:cubicBezTo>
                <a:cubicBezTo>
                  <a:pt x="383" y="17"/>
                  <a:pt x="382" y="17"/>
                  <a:pt x="381" y="17"/>
                </a:cubicBezTo>
                <a:moveTo>
                  <a:pt x="399" y="3"/>
                </a:moveTo>
                <a:cubicBezTo>
                  <a:pt x="400" y="3"/>
                  <a:pt x="401" y="3"/>
                  <a:pt x="402" y="3"/>
                </a:cubicBezTo>
                <a:cubicBezTo>
                  <a:pt x="401" y="3"/>
                  <a:pt x="400" y="2"/>
                  <a:pt x="399" y="3"/>
                </a:cubicBezTo>
                <a:moveTo>
                  <a:pt x="403" y="2"/>
                </a:moveTo>
                <a:cubicBezTo>
                  <a:pt x="406" y="2"/>
                  <a:pt x="412" y="5"/>
                  <a:pt x="417" y="2"/>
                </a:cubicBezTo>
                <a:cubicBezTo>
                  <a:pt x="414" y="1"/>
                  <a:pt x="408" y="1"/>
                  <a:pt x="403" y="2"/>
                </a:cubicBezTo>
                <a:moveTo>
                  <a:pt x="0" y="265"/>
                </a:moveTo>
                <a:cubicBezTo>
                  <a:pt x="2" y="264"/>
                  <a:pt x="3" y="263"/>
                  <a:pt x="4" y="262"/>
                </a:cubicBezTo>
                <a:cubicBezTo>
                  <a:pt x="4" y="261"/>
                  <a:pt x="4" y="260"/>
                  <a:pt x="5" y="260"/>
                </a:cubicBezTo>
                <a:cubicBezTo>
                  <a:pt x="7" y="260"/>
                  <a:pt x="9" y="260"/>
                  <a:pt x="10" y="259"/>
                </a:cubicBezTo>
                <a:cubicBezTo>
                  <a:pt x="12" y="259"/>
                  <a:pt x="13" y="257"/>
                  <a:pt x="14" y="257"/>
                </a:cubicBezTo>
                <a:cubicBezTo>
                  <a:pt x="13" y="258"/>
                  <a:pt x="11" y="259"/>
                  <a:pt x="10" y="260"/>
                </a:cubicBezTo>
                <a:cubicBezTo>
                  <a:pt x="13" y="260"/>
                  <a:pt x="16" y="262"/>
                  <a:pt x="16" y="258"/>
                </a:cubicBezTo>
                <a:cubicBezTo>
                  <a:pt x="16" y="255"/>
                  <a:pt x="21" y="258"/>
                  <a:pt x="23" y="258"/>
                </a:cubicBezTo>
                <a:cubicBezTo>
                  <a:pt x="26" y="259"/>
                  <a:pt x="30" y="258"/>
                  <a:pt x="33" y="260"/>
                </a:cubicBezTo>
                <a:cubicBezTo>
                  <a:pt x="33" y="261"/>
                  <a:pt x="34" y="261"/>
                  <a:pt x="33" y="262"/>
                </a:cubicBezTo>
                <a:cubicBezTo>
                  <a:pt x="32" y="263"/>
                  <a:pt x="32" y="265"/>
                  <a:pt x="33" y="266"/>
                </a:cubicBezTo>
                <a:cubicBezTo>
                  <a:pt x="23" y="267"/>
                  <a:pt x="12" y="266"/>
                  <a:pt x="2" y="265"/>
                </a:cubicBezTo>
                <a:cubicBezTo>
                  <a:pt x="3" y="265"/>
                  <a:pt x="3" y="264"/>
                  <a:pt x="4" y="264"/>
                </a:cubicBezTo>
                <a:cubicBezTo>
                  <a:pt x="5" y="263"/>
                  <a:pt x="7" y="264"/>
                  <a:pt x="8" y="263"/>
                </a:cubicBezTo>
                <a:cubicBezTo>
                  <a:pt x="7" y="263"/>
                  <a:pt x="5" y="263"/>
                  <a:pt x="4" y="263"/>
                </a:cubicBezTo>
                <a:cubicBezTo>
                  <a:pt x="3" y="263"/>
                  <a:pt x="2" y="265"/>
                  <a:pt x="0" y="265"/>
                </a:cubicBezTo>
                <a:moveTo>
                  <a:pt x="82" y="126"/>
                </a:moveTo>
                <a:cubicBezTo>
                  <a:pt x="85" y="125"/>
                  <a:pt x="88" y="125"/>
                  <a:pt x="90" y="124"/>
                </a:cubicBezTo>
                <a:cubicBezTo>
                  <a:pt x="92" y="123"/>
                  <a:pt x="90" y="122"/>
                  <a:pt x="93" y="122"/>
                </a:cubicBezTo>
                <a:cubicBezTo>
                  <a:pt x="95" y="121"/>
                  <a:pt x="100" y="121"/>
                  <a:pt x="99" y="119"/>
                </a:cubicBezTo>
                <a:cubicBezTo>
                  <a:pt x="101" y="119"/>
                  <a:pt x="102" y="120"/>
                  <a:pt x="105" y="120"/>
                </a:cubicBezTo>
                <a:cubicBezTo>
                  <a:pt x="107" y="119"/>
                  <a:pt x="106" y="118"/>
                  <a:pt x="105" y="117"/>
                </a:cubicBezTo>
                <a:cubicBezTo>
                  <a:pt x="107" y="118"/>
                  <a:pt x="109" y="118"/>
                  <a:pt x="111" y="119"/>
                </a:cubicBezTo>
                <a:cubicBezTo>
                  <a:pt x="111" y="119"/>
                  <a:pt x="113" y="118"/>
                  <a:pt x="113" y="117"/>
                </a:cubicBezTo>
                <a:cubicBezTo>
                  <a:pt x="114" y="117"/>
                  <a:pt x="116" y="117"/>
                  <a:pt x="116" y="117"/>
                </a:cubicBezTo>
                <a:cubicBezTo>
                  <a:pt x="115" y="116"/>
                  <a:pt x="115" y="116"/>
                  <a:pt x="115" y="116"/>
                </a:cubicBezTo>
                <a:cubicBezTo>
                  <a:pt x="117" y="116"/>
                  <a:pt x="119" y="116"/>
                  <a:pt x="120" y="117"/>
                </a:cubicBezTo>
                <a:cubicBezTo>
                  <a:pt x="122" y="118"/>
                  <a:pt x="125" y="117"/>
                  <a:pt x="127" y="118"/>
                </a:cubicBezTo>
                <a:cubicBezTo>
                  <a:pt x="126" y="121"/>
                  <a:pt x="118" y="119"/>
                  <a:pt x="117" y="118"/>
                </a:cubicBezTo>
                <a:cubicBezTo>
                  <a:pt x="117" y="118"/>
                  <a:pt x="116" y="118"/>
                  <a:pt x="116" y="119"/>
                </a:cubicBezTo>
                <a:cubicBezTo>
                  <a:pt x="118" y="119"/>
                  <a:pt x="119" y="120"/>
                  <a:pt x="121" y="120"/>
                </a:cubicBezTo>
                <a:cubicBezTo>
                  <a:pt x="120" y="120"/>
                  <a:pt x="119" y="121"/>
                  <a:pt x="118" y="121"/>
                </a:cubicBezTo>
                <a:cubicBezTo>
                  <a:pt x="119" y="121"/>
                  <a:pt x="120" y="120"/>
                  <a:pt x="122" y="120"/>
                </a:cubicBezTo>
                <a:cubicBezTo>
                  <a:pt x="123" y="120"/>
                  <a:pt x="124" y="121"/>
                  <a:pt x="126" y="121"/>
                </a:cubicBezTo>
                <a:cubicBezTo>
                  <a:pt x="125" y="121"/>
                  <a:pt x="125" y="121"/>
                  <a:pt x="125" y="122"/>
                </a:cubicBezTo>
                <a:cubicBezTo>
                  <a:pt x="126" y="121"/>
                  <a:pt x="129" y="120"/>
                  <a:pt x="130" y="122"/>
                </a:cubicBezTo>
                <a:cubicBezTo>
                  <a:pt x="129" y="122"/>
                  <a:pt x="128" y="122"/>
                  <a:pt x="130" y="122"/>
                </a:cubicBezTo>
                <a:cubicBezTo>
                  <a:pt x="127" y="123"/>
                  <a:pt x="129" y="123"/>
                  <a:pt x="130" y="123"/>
                </a:cubicBezTo>
                <a:cubicBezTo>
                  <a:pt x="129" y="124"/>
                  <a:pt x="125" y="124"/>
                  <a:pt x="126" y="125"/>
                </a:cubicBezTo>
                <a:cubicBezTo>
                  <a:pt x="127" y="124"/>
                  <a:pt x="131" y="124"/>
                  <a:pt x="131" y="122"/>
                </a:cubicBezTo>
                <a:cubicBezTo>
                  <a:pt x="133" y="122"/>
                  <a:pt x="135" y="122"/>
                  <a:pt x="137" y="122"/>
                </a:cubicBezTo>
                <a:cubicBezTo>
                  <a:pt x="139" y="122"/>
                  <a:pt x="140" y="123"/>
                  <a:pt x="142" y="123"/>
                </a:cubicBezTo>
                <a:cubicBezTo>
                  <a:pt x="146" y="123"/>
                  <a:pt x="151" y="122"/>
                  <a:pt x="155" y="124"/>
                </a:cubicBezTo>
                <a:cubicBezTo>
                  <a:pt x="159" y="125"/>
                  <a:pt x="164" y="126"/>
                  <a:pt x="169" y="127"/>
                </a:cubicBezTo>
                <a:cubicBezTo>
                  <a:pt x="173" y="128"/>
                  <a:pt x="176" y="131"/>
                  <a:pt x="180" y="132"/>
                </a:cubicBezTo>
                <a:cubicBezTo>
                  <a:pt x="180" y="131"/>
                  <a:pt x="179" y="131"/>
                  <a:pt x="179" y="131"/>
                </a:cubicBezTo>
                <a:cubicBezTo>
                  <a:pt x="182" y="132"/>
                  <a:pt x="186" y="134"/>
                  <a:pt x="190" y="134"/>
                </a:cubicBezTo>
                <a:cubicBezTo>
                  <a:pt x="190" y="133"/>
                  <a:pt x="190" y="133"/>
                  <a:pt x="190" y="133"/>
                </a:cubicBezTo>
                <a:cubicBezTo>
                  <a:pt x="192" y="133"/>
                  <a:pt x="193" y="134"/>
                  <a:pt x="194" y="135"/>
                </a:cubicBezTo>
                <a:cubicBezTo>
                  <a:pt x="196" y="136"/>
                  <a:pt x="198" y="136"/>
                  <a:pt x="199" y="137"/>
                </a:cubicBezTo>
                <a:cubicBezTo>
                  <a:pt x="201" y="138"/>
                  <a:pt x="202" y="137"/>
                  <a:pt x="202" y="139"/>
                </a:cubicBezTo>
                <a:cubicBezTo>
                  <a:pt x="202" y="139"/>
                  <a:pt x="202" y="142"/>
                  <a:pt x="203" y="142"/>
                </a:cubicBezTo>
                <a:cubicBezTo>
                  <a:pt x="207" y="143"/>
                  <a:pt x="203" y="146"/>
                  <a:pt x="201" y="147"/>
                </a:cubicBezTo>
                <a:cubicBezTo>
                  <a:pt x="196" y="150"/>
                  <a:pt x="193" y="151"/>
                  <a:pt x="188" y="152"/>
                </a:cubicBezTo>
                <a:cubicBezTo>
                  <a:pt x="183" y="153"/>
                  <a:pt x="179" y="153"/>
                  <a:pt x="174" y="153"/>
                </a:cubicBezTo>
                <a:cubicBezTo>
                  <a:pt x="168" y="153"/>
                  <a:pt x="163" y="151"/>
                  <a:pt x="158" y="151"/>
                </a:cubicBezTo>
                <a:cubicBezTo>
                  <a:pt x="153" y="151"/>
                  <a:pt x="149" y="150"/>
                  <a:pt x="145" y="148"/>
                </a:cubicBezTo>
                <a:cubicBezTo>
                  <a:pt x="144" y="148"/>
                  <a:pt x="140" y="149"/>
                  <a:pt x="140" y="148"/>
                </a:cubicBezTo>
                <a:cubicBezTo>
                  <a:pt x="139" y="147"/>
                  <a:pt x="136" y="148"/>
                  <a:pt x="136" y="146"/>
                </a:cubicBezTo>
                <a:cubicBezTo>
                  <a:pt x="135" y="147"/>
                  <a:pt x="134" y="147"/>
                  <a:pt x="133" y="146"/>
                </a:cubicBezTo>
                <a:cubicBezTo>
                  <a:pt x="132" y="146"/>
                  <a:pt x="130" y="147"/>
                  <a:pt x="129" y="146"/>
                </a:cubicBezTo>
                <a:cubicBezTo>
                  <a:pt x="128" y="146"/>
                  <a:pt x="122" y="143"/>
                  <a:pt x="125" y="143"/>
                </a:cubicBezTo>
                <a:cubicBezTo>
                  <a:pt x="123" y="143"/>
                  <a:pt x="121" y="143"/>
                  <a:pt x="120" y="143"/>
                </a:cubicBezTo>
                <a:cubicBezTo>
                  <a:pt x="118" y="142"/>
                  <a:pt x="116" y="143"/>
                  <a:pt x="115" y="143"/>
                </a:cubicBezTo>
                <a:cubicBezTo>
                  <a:pt x="117" y="143"/>
                  <a:pt x="120" y="143"/>
                  <a:pt x="121" y="144"/>
                </a:cubicBezTo>
                <a:cubicBezTo>
                  <a:pt x="121" y="145"/>
                  <a:pt x="121" y="145"/>
                  <a:pt x="120" y="145"/>
                </a:cubicBezTo>
                <a:cubicBezTo>
                  <a:pt x="121" y="145"/>
                  <a:pt x="126" y="147"/>
                  <a:pt x="123" y="147"/>
                </a:cubicBezTo>
                <a:cubicBezTo>
                  <a:pt x="125" y="147"/>
                  <a:pt x="127" y="147"/>
                  <a:pt x="128" y="148"/>
                </a:cubicBezTo>
                <a:cubicBezTo>
                  <a:pt x="127" y="147"/>
                  <a:pt x="126" y="148"/>
                  <a:pt x="124" y="148"/>
                </a:cubicBezTo>
                <a:cubicBezTo>
                  <a:pt x="126" y="148"/>
                  <a:pt x="129" y="147"/>
                  <a:pt x="130" y="149"/>
                </a:cubicBezTo>
                <a:cubicBezTo>
                  <a:pt x="128" y="148"/>
                  <a:pt x="127" y="148"/>
                  <a:pt x="125" y="149"/>
                </a:cubicBezTo>
                <a:cubicBezTo>
                  <a:pt x="127" y="149"/>
                  <a:pt x="130" y="149"/>
                  <a:pt x="132" y="149"/>
                </a:cubicBezTo>
                <a:cubicBezTo>
                  <a:pt x="132" y="151"/>
                  <a:pt x="130" y="150"/>
                  <a:pt x="128" y="151"/>
                </a:cubicBezTo>
                <a:cubicBezTo>
                  <a:pt x="133" y="151"/>
                  <a:pt x="137" y="151"/>
                  <a:pt x="141" y="153"/>
                </a:cubicBezTo>
                <a:cubicBezTo>
                  <a:pt x="141" y="154"/>
                  <a:pt x="145" y="157"/>
                  <a:pt x="142" y="157"/>
                </a:cubicBezTo>
                <a:cubicBezTo>
                  <a:pt x="143" y="158"/>
                  <a:pt x="138" y="159"/>
                  <a:pt x="139" y="160"/>
                </a:cubicBezTo>
                <a:cubicBezTo>
                  <a:pt x="140" y="161"/>
                  <a:pt x="144" y="162"/>
                  <a:pt x="142" y="164"/>
                </a:cubicBezTo>
                <a:cubicBezTo>
                  <a:pt x="143" y="164"/>
                  <a:pt x="143" y="166"/>
                  <a:pt x="144" y="166"/>
                </a:cubicBezTo>
                <a:cubicBezTo>
                  <a:pt x="144" y="166"/>
                  <a:pt x="143" y="166"/>
                  <a:pt x="143" y="166"/>
                </a:cubicBezTo>
                <a:cubicBezTo>
                  <a:pt x="143" y="167"/>
                  <a:pt x="144" y="167"/>
                  <a:pt x="144" y="167"/>
                </a:cubicBezTo>
                <a:cubicBezTo>
                  <a:pt x="144" y="167"/>
                  <a:pt x="143" y="168"/>
                  <a:pt x="143" y="168"/>
                </a:cubicBezTo>
                <a:cubicBezTo>
                  <a:pt x="144" y="168"/>
                  <a:pt x="146" y="169"/>
                  <a:pt x="147" y="170"/>
                </a:cubicBezTo>
                <a:cubicBezTo>
                  <a:pt x="149" y="170"/>
                  <a:pt x="150" y="169"/>
                  <a:pt x="152" y="170"/>
                </a:cubicBezTo>
                <a:cubicBezTo>
                  <a:pt x="153" y="170"/>
                  <a:pt x="153" y="170"/>
                  <a:pt x="153" y="171"/>
                </a:cubicBezTo>
                <a:cubicBezTo>
                  <a:pt x="154" y="172"/>
                  <a:pt x="154" y="170"/>
                  <a:pt x="155" y="171"/>
                </a:cubicBezTo>
                <a:cubicBezTo>
                  <a:pt x="157" y="172"/>
                  <a:pt x="157" y="173"/>
                  <a:pt x="159" y="173"/>
                </a:cubicBezTo>
                <a:cubicBezTo>
                  <a:pt x="161" y="174"/>
                  <a:pt x="164" y="174"/>
                  <a:pt x="166" y="175"/>
                </a:cubicBezTo>
                <a:cubicBezTo>
                  <a:pt x="168" y="175"/>
                  <a:pt x="169" y="174"/>
                  <a:pt x="170" y="174"/>
                </a:cubicBezTo>
                <a:cubicBezTo>
                  <a:pt x="176" y="174"/>
                  <a:pt x="171" y="171"/>
                  <a:pt x="173" y="170"/>
                </a:cubicBezTo>
                <a:cubicBezTo>
                  <a:pt x="172" y="170"/>
                  <a:pt x="171" y="169"/>
                  <a:pt x="169" y="169"/>
                </a:cubicBezTo>
                <a:cubicBezTo>
                  <a:pt x="167" y="170"/>
                  <a:pt x="166" y="170"/>
                  <a:pt x="165" y="169"/>
                </a:cubicBezTo>
                <a:cubicBezTo>
                  <a:pt x="162" y="167"/>
                  <a:pt x="160" y="166"/>
                  <a:pt x="158" y="164"/>
                </a:cubicBezTo>
                <a:cubicBezTo>
                  <a:pt x="161" y="164"/>
                  <a:pt x="161" y="164"/>
                  <a:pt x="162" y="162"/>
                </a:cubicBezTo>
                <a:cubicBezTo>
                  <a:pt x="164" y="161"/>
                  <a:pt x="166" y="162"/>
                  <a:pt x="167" y="162"/>
                </a:cubicBezTo>
                <a:cubicBezTo>
                  <a:pt x="171" y="163"/>
                  <a:pt x="172" y="166"/>
                  <a:pt x="176" y="165"/>
                </a:cubicBezTo>
                <a:cubicBezTo>
                  <a:pt x="176" y="165"/>
                  <a:pt x="175" y="166"/>
                  <a:pt x="174" y="166"/>
                </a:cubicBezTo>
                <a:cubicBezTo>
                  <a:pt x="174" y="167"/>
                  <a:pt x="176" y="166"/>
                  <a:pt x="178" y="166"/>
                </a:cubicBezTo>
                <a:cubicBezTo>
                  <a:pt x="180" y="165"/>
                  <a:pt x="183" y="166"/>
                  <a:pt x="185" y="167"/>
                </a:cubicBezTo>
                <a:cubicBezTo>
                  <a:pt x="187" y="168"/>
                  <a:pt x="188" y="167"/>
                  <a:pt x="191" y="167"/>
                </a:cubicBezTo>
                <a:cubicBezTo>
                  <a:pt x="192" y="167"/>
                  <a:pt x="195" y="168"/>
                  <a:pt x="197" y="168"/>
                </a:cubicBezTo>
                <a:cubicBezTo>
                  <a:pt x="196" y="166"/>
                  <a:pt x="195" y="164"/>
                  <a:pt x="194" y="163"/>
                </a:cubicBezTo>
                <a:cubicBezTo>
                  <a:pt x="193" y="162"/>
                  <a:pt x="189" y="161"/>
                  <a:pt x="189" y="159"/>
                </a:cubicBezTo>
                <a:cubicBezTo>
                  <a:pt x="189" y="158"/>
                  <a:pt x="193" y="157"/>
                  <a:pt x="194" y="156"/>
                </a:cubicBezTo>
                <a:cubicBezTo>
                  <a:pt x="197" y="155"/>
                  <a:pt x="199" y="154"/>
                  <a:pt x="202" y="154"/>
                </a:cubicBezTo>
                <a:cubicBezTo>
                  <a:pt x="204" y="153"/>
                  <a:pt x="207" y="153"/>
                  <a:pt x="209" y="151"/>
                </a:cubicBezTo>
                <a:cubicBezTo>
                  <a:pt x="211" y="150"/>
                  <a:pt x="213" y="148"/>
                  <a:pt x="215" y="149"/>
                </a:cubicBezTo>
                <a:cubicBezTo>
                  <a:pt x="218" y="150"/>
                  <a:pt x="219" y="150"/>
                  <a:pt x="221" y="150"/>
                </a:cubicBezTo>
                <a:cubicBezTo>
                  <a:pt x="223" y="150"/>
                  <a:pt x="227" y="150"/>
                  <a:pt x="226" y="152"/>
                </a:cubicBezTo>
                <a:cubicBezTo>
                  <a:pt x="225" y="152"/>
                  <a:pt x="224" y="152"/>
                  <a:pt x="224" y="153"/>
                </a:cubicBezTo>
                <a:cubicBezTo>
                  <a:pt x="224" y="153"/>
                  <a:pt x="224" y="153"/>
                  <a:pt x="225" y="153"/>
                </a:cubicBezTo>
                <a:cubicBezTo>
                  <a:pt x="225" y="152"/>
                  <a:pt x="227" y="152"/>
                  <a:pt x="228" y="152"/>
                </a:cubicBezTo>
                <a:cubicBezTo>
                  <a:pt x="230" y="152"/>
                  <a:pt x="230" y="154"/>
                  <a:pt x="232" y="155"/>
                </a:cubicBezTo>
                <a:cubicBezTo>
                  <a:pt x="230" y="153"/>
                  <a:pt x="231" y="148"/>
                  <a:pt x="235" y="147"/>
                </a:cubicBezTo>
                <a:cubicBezTo>
                  <a:pt x="233" y="147"/>
                  <a:pt x="235" y="145"/>
                  <a:pt x="234" y="144"/>
                </a:cubicBezTo>
                <a:cubicBezTo>
                  <a:pt x="233" y="143"/>
                  <a:pt x="230" y="143"/>
                  <a:pt x="228" y="142"/>
                </a:cubicBezTo>
                <a:cubicBezTo>
                  <a:pt x="227" y="142"/>
                  <a:pt x="228" y="140"/>
                  <a:pt x="229" y="139"/>
                </a:cubicBezTo>
                <a:cubicBezTo>
                  <a:pt x="230" y="138"/>
                  <a:pt x="230" y="138"/>
                  <a:pt x="231" y="137"/>
                </a:cubicBezTo>
                <a:cubicBezTo>
                  <a:pt x="231" y="136"/>
                  <a:pt x="230" y="135"/>
                  <a:pt x="232" y="135"/>
                </a:cubicBezTo>
                <a:cubicBezTo>
                  <a:pt x="231" y="135"/>
                  <a:pt x="231" y="134"/>
                  <a:pt x="233" y="134"/>
                </a:cubicBezTo>
                <a:cubicBezTo>
                  <a:pt x="231" y="134"/>
                  <a:pt x="233" y="132"/>
                  <a:pt x="232" y="131"/>
                </a:cubicBezTo>
                <a:cubicBezTo>
                  <a:pt x="230" y="130"/>
                  <a:pt x="226" y="129"/>
                  <a:pt x="224" y="129"/>
                </a:cubicBezTo>
                <a:cubicBezTo>
                  <a:pt x="226" y="127"/>
                  <a:pt x="229" y="129"/>
                  <a:pt x="230" y="129"/>
                </a:cubicBezTo>
                <a:cubicBezTo>
                  <a:pt x="234" y="130"/>
                  <a:pt x="239" y="129"/>
                  <a:pt x="242" y="129"/>
                </a:cubicBezTo>
                <a:cubicBezTo>
                  <a:pt x="246" y="129"/>
                  <a:pt x="248" y="130"/>
                  <a:pt x="250" y="132"/>
                </a:cubicBezTo>
                <a:cubicBezTo>
                  <a:pt x="252" y="133"/>
                  <a:pt x="255" y="134"/>
                  <a:pt x="256" y="136"/>
                </a:cubicBezTo>
                <a:cubicBezTo>
                  <a:pt x="251" y="137"/>
                  <a:pt x="247" y="136"/>
                  <a:pt x="243" y="137"/>
                </a:cubicBezTo>
                <a:cubicBezTo>
                  <a:pt x="243" y="138"/>
                  <a:pt x="243" y="138"/>
                  <a:pt x="243" y="138"/>
                </a:cubicBezTo>
                <a:cubicBezTo>
                  <a:pt x="241" y="138"/>
                  <a:pt x="238" y="139"/>
                  <a:pt x="239" y="141"/>
                </a:cubicBezTo>
                <a:cubicBezTo>
                  <a:pt x="240" y="142"/>
                  <a:pt x="243" y="141"/>
                  <a:pt x="244" y="142"/>
                </a:cubicBezTo>
                <a:cubicBezTo>
                  <a:pt x="246" y="143"/>
                  <a:pt x="246" y="144"/>
                  <a:pt x="247" y="145"/>
                </a:cubicBezTo>
                <a:cubicBezTo>
                  <a:pt x="249" y="146"/>
                  <a:pt x="252" y="145"/>
                  <a:pt x="254" y="145"/>
                </a:cubicBezTo>
                <a:cubicBezTo>
                  <a:pt x="254" y="146"/>
                  <a:pt x="253" y="146"/>
                  <a:pt x="253" y="146"/>
                </a:cubicBezTo>
                <a:cubicBezTo>
                  <a:pt x="255" y="145"/>
                  <a:pt x="257" y="146"/>
                  <a:pt x="259" y="145"/>
                </a:cubicBezTo>
                <a:cubicBezTo>
                  <a:pt x="260" y="145"/>
                  <a:pt x="263" y="145"/>
                  <a:pt x="264" y="145"/>
                </a:cubicBezTo>
                <a:cubicBezTo>
                  <a:pt x="267" y="144"/>
                  <a:pt x="264" y="143"/>
                  <a:pt x="265" y="142"/>
                </a:cubicBezTo>
                <a:cubicBezTo>
                  <a:pt x="266" y="141"/>
                  <a:pt x="268" y="139"/>
                  <a:pt x="266" y="139"/>
                </a:cubicBezTo>
                <a:cubicBezTo>
                  <a:pt x="268" y="138"/>
                  <a:pt x="269" y="139"/>
                  <a:pt x="270" y="138"/>
                </a:cubicBezTo>
                <a:cubicBezTo>
                  <a:pt x="272" y="137"/>
                  <a:pt x="277" y="137"/>
                  <a:pt x="278" y="138"/>
                </a:cubicBezTo>
                <a:cubicBezTo>
                  <a:pt x="277" y="137"/>
                  <a:pt x="276" y="136"/>
                  <a:pt x="274" y="136"/>
                </a:cubicBezTo>
                <a:cubicBezTo>
                  <a:pt x="278" y="136"/>
                  <a:pt x="282" y="135"/>
                  <a:pt x="286" y="134"/>
                </a:cubicBezTo>
                <a:cubicBezTo>
                  <a:pt x="289" y="133"/>
                  <a:pt x="293" y="131"/>
                  <a:pt x="296" y="131"/>
                </a:cubicBezTo>
                <a:cubicBezTo>
                  <a:pt x="298" y="131"/>
                  <a:pt x="300" y="131"/>
                  <a:pt x="302" y="130"/>
                </a:cubicBezTo>
                <a:cubicBezTo>
                  <a:pt x="304" y="129"/>
                  <a:pt x="306" y="129"/>
                  <a:pt x="308" y="129"/>
                </a:cubicBezTo>
                <a:cubicBezTo>
                  <a:pt x="309" y="130"/>
                  <a:pt x="307" y="130"/>
                  <a:pt x="307" y="131"/>
                </a:cubicBezTo>
                <a:cubicBezTo>
                  <a:pt x="308" y="132"/>
                  <a:pt x="312" y="130"/>
                  <a:pt x="313" y="130"/>
                </a:cubicBezTo>
                <a:cubicBezTo>
                  <a:pt x="312" y="130"/>
                  <a:pt x="311" y="129"/>
                  <a:pt x="309" y="129"/>
                </a:cubicBezTo>
                <a:cubicBezTo>
                  <a:pt x="314" y="125"/>
                  <a:pt x="324" y="125"/>
                  <a:pt x="329" y="125"/>
                </a:cubicBezTo>
                <a:cubicBezTo>
                  <a:pt x="327" y="126"/>
                  <a:pt x="324" y="125"/>
                  <a:pt x="321" y="126"/>
                </a:cubicBezTo>
                <a:cubicBezTo>
                  <a:pt x="322" y="126"/>
                  <a:pt x="324" y="126"/>
                  <a:pt x="325" y="126"/>
                </a:cubicBezTo>
                <a:cubicBezTo>
                  <a:pt x="321" y="127"/>
                  <a:pt x="324" y="130"/>
                  <a:pt x="324" y="130"/>
                </a:cubicBezTo>
                <a:cubicBezTo>
                  <a:pt x="322" y="131"/>
                  <a:pt x="319" y="130"/>
                  <a:pt x="318" y="132"/>
                </a:cubicBezTo>
                <a:cubicBezTo>
                  <a:pt x="320" y="132"/>
                  <a:pt x="325" y="133"/>
                  <a:pt x="327" y="131"/>
                </a:cubicBezTo>
                <a:cubicBezTo>
                  <a:pt x="326" y="133"/>
                  <a:pt x="328" y="132"/>
                  <a:pt x="330" y="132"/>
                </a:cubicBezTo>
                <a:cubicBezTo>
                  <a:pt x="331" y="131"/>
                  <a:pt x="331" y="133"/>
                  <a:pt x="333" y="133"/>
                </a:cubicBezTo>
                <a:cubicBezTo>
                  <a:pt x="334" y="128"/>
                  <a:pt x="348" y="128"/>
                  <a:pt x="352" y="129"/>
                </a:cubicBezTo>
                <a:cubicBezTo>
                  <a:pt x="353" y="129"/>
                  <a:pt x="354" y="129"/>
                  <a:pt x="355" y="129"/>
                </a:cubicBezTo>
                <a:cubicBezTo>
                  <a:pt x="357" y="129"/>
                  <a:pt x="358" y="128"/>
                  <a:pt x="360" y="128"/>
                </a:cubicBezTo>
                <a:cubicBezTo>
                  <a:pt x="360" y="128"/>
                  <a:pt x="362" y="128"/>
                  <a:pt x="362" y="127"/>
                </a:cubicBezTo>
                <a:cubicBezTo>
                  <a:pt x="362" y="125"/>
                  <a:pt x="366" y="127"/>
                  <a:pt x="366" y="127"/>
                </a:cubicBezTo>
                <a:cubicBezTo>
                  <a:pt x="365" y="126"/>
                  <a:pt x="365" y="126"/>
                  <a:pt x="365" y="126"/>
                </a:cubicBezTo>
                <a:cubicBezTo>
                  <a:pt x="368" y="125"/>
                  <a:pt x="371" y="125"/>
                  <a:pt x="374" y="125"/>
                </a:cubicBezTo>
                <a:cubicBezTo>
                  <a:pt x="370" y="125"/>
                  <a:pt x="376" y="127"/>
                  <a:pt x="376" y="127"/>
                </a:cubicBezTo>
                <a:cubicBezTo>
                  <a:pt x="372" y="128"/>
                  <a:pt x="373" y="130"/>
                  <a:pt x="376" y="131"/>
                </a:cubicBezTo>
                <a:cubicBezTo>
                  <a:pt x="377" y="131"/>
                  <a:pt x="380" y="132"/>
                  <a:pt x="381" y="130"/>
                </a:cubicBezTo>
                <a:cubicBezTo>
                  <a:pt x="382" y="130"/>
                  <a:pt x="380" y="129"/>
                  <a:pt x="380" y="128"/>
                </a:cubicBezTo>
                <a:cubicBezTo>
                  <a:pt x="382" y="127"/>
                  <a:pt x="392" y="128"/>
                  <a:pt x="390" y="124"/>
                </a:cubicBezTo>
                <a:cubicBezTo>
                  <a:pt x="390" y="123"/>
                  <a:pt x="388" y="124"/>
                  <a:pt x="387" y="123"/>
                </a:cubicBezTo>
                <a:cubicBezTo>
                  <a:pt x="386" y="121"/>
                  <a:pt x="384" y="120"/>
                  <a:pt x="383" y="119"/>
                </a:cubicBezTo>
                <a:cubicBezTo>
                  <a:pt x="384" y="118"/>
                  <a:pt x="385" y="119"/>
                  <a:pt x="386" y="119"/>
                </a:cubicBezTo>
                <a:cubicBezTo>
                  <a:pt x="386" y="119"/>
                  <a:pt x="387" y="119"/>
                  <a:pt x="387" y="119"/>
                </a:cubicBezTo>
                <a:cubicBezTo>
                  <a:pt x="388" y="118"/>
                  <a:pt x="388" y="118"/>
                  <a:pt x="388" y="117"/>
                </a:cubicBezTo>
                <a:cubicBezTo>
                  <a:pt x="390" y="117"/>
                  <a:pt x="392" y="117"/>
                  <a:pt x="393" y="117"/>
                </a:cubicBezTo>
                <a:cubicBezTo>
                  <a:pt x="396" y="118"/>
                  <a:pt x="399" y="118"/>
                  <a:pt x="401" y="118"/>
                </a:cubicBezTo>
                <a:cubicBezTo>
                  <a:pt x="406" y="118"/>
                  <a:pt x="411" y="118"/>
                  <a:pt x="416" y="119"/>
                </a:cubicBezTo>
                <a:cubicBezTo>
                  <a:pt x="420" y="120"/>
                  <a:pt x="424" y="121"/>
                  <a:pt x="429" y="122"/>
                </a:cubicBezTo>
                <a:cubicBezTo>
                  <a:pt x="426" y="122"/>
                  <a:pt x="427" y="124"/>
                  <a:pt x="429" y="123"/>
                </a:cubicBezTo>
                <a:cubicBezTo>
                  <a:pt x="430" y="122"/>
                  <a:pt x="435" y="123"/>
                  <a:pt x="437" y="124"/>
                </a:cubicBezTo>
                <a:cubicBezTo>
                  <a:pt x="433" y="124"/>
                  <a:pt x="439" y="125"/>
                  <a:pt x="440" y="125"/>
                </a:cubicBezTo>
                <a:cubicBezTo>
                  <a:pt x="442" y="125"/>
                  <a:pt x="444" y="126"/>
                  <a:pt x="446" y="126"/>
                </a:cubicBezTo>
                <a:cubicBezTo>
                  <a:pt x="451" y="126"/>
                  <a:pt x="453" y="129"/>
                  <a:pt x="458" y="130"/>
                </a:cubicBezTo>
                <a:cubicBezTo>
                  <a:pt x="458" y="130"/>
                  <a:pt x="463" y="134"/>
                  <a:pt x="464" y="131"/>
                </a:cubicBezTo>
                <a:cubicBezTo>
                  <a:pt x="464" y="130"/>
                  <a:pt x="465" y="129"/>
                  <a:pt x="466" y="128"/>
                </a:cubicBezTo>
                <a:cubicBezTo>
                  <a:pt x="468" y="127"/>
                  <a:pt x="466" y="126"/>
                  <a:pt x="468" y="126"/>
                </a:cubicBezTo>
                <a:cubicBezTo>
                  <a:pt x="467" y="125"/>
                  <a:pt x="466" y="126"/>
                  <a:pt x="464" y="126"/>
                </a:cubicBezTo>
                <a:cubicBezTo>
                  <a:pt x="463" y="126"/>
                  <a:pt x="462" y="125"/>
                  <a:pt x="461" y="124"/>
                </a:cubicBezTo>
                <a:cubicBezTo>
                  <a:pt x="460" y="124"/>
                  <a:pt x="459" y="123"/>
                  <a:pt x="459" y="123"/>
                </a:cubicBezTo>
                <a:cubicBezTo>
                  <a:pt x="458" y="122"/>
                  <a:pt x="459" y="121"/>
                  <a:pt x="458" y="120"/>
                </a:cubicBezTo>
                <a:cubicBezTo>
                  <a:pt x="456" y="121"/>
                  <a:pt x="454" y="120"/>
                  <a:pt x="453" y="120"/>
                </a:cubicBezTo>
                <a:cubicBezTo>
                  <a:pt x="451" y="119"/>
                  <a:pt x="448" y="117"/>
                  <a:pt x="447" y="119"/>
                </a:cubicBezTo>
                <a:cubicBezTo>
                  <a:pt x="445" y="119"/>
                  <a:pt x="446" y="117"/>
                  <a:pt x="447" y="115"/>
                </a:cubicBezTo>
                <a:cubicBezTo>
                  <a:pt x="447" y="116"/>
                  <a:pt x="451" y="116"/>
                  <a:pt x="451" y="114"/>
                </a:cubicBezTo>
                <a:cubicBezTo>
                  <a:pt x="451" y="114"/>
                  <a:pt x="450" y="114"/>
                  <a:pt x="449" y="113"/>
                </a:cubicBezTo>
                <a:cubicBezTo>
                  <a:pt x="449" y="113"/>
                  <a:pt x="450" y="111"/>
                  <a:pt x="450" y="111"/>
                </a:cubicBezTo>
                <a:cubicBezTo>
                  <a:pt x="450" y="109"/>
                  <a:pt x="452" y="107"/>
                  <a:pt x="448" y="107"/>
                </a:cubicBezTo>
                <a:cubicBezTo>
                  <a:pt x="446" y="108"/>
                  <a:pt x="443" y="107"/>
                  <a:pt x="447" y="106"/>
                </a:cubicBezTo>
                <a:cubicBezTo>
                  <a:pt x="443" y="106"/>
                  <a:pt x="448" y="103"/>
                  <a:pt x="450" y="102"/>
                </a:cubicBezTo>
                <a:cubicBezTo>
                  <a:pt x="453" y="102"/>
                  <a:pt x="457" y="101"/>
                  <a:pt x="460" y="99"/>
                </a:cubicBezTo>
                <a:cubicBezTo>
                  <a:pt x="465" y="97"/>
                  <a:pt x="465" y="93"/>
                  <a:pt x="467" y="90"/>
                </a:cubicBezTo>
                <a:cubicBezTo>
                  <a:pt x="468" y="89"/>
                  <a:pt x="470" y="88"/>
                  <a:pt x="471" y="87"/>
                </a:cubicBezTo>
                <a:cubicBezTo>
                  <a:pt x="473" y="87"/>
                  <a:pt x="476" y="87"/>
                  <a:pt x="473" y="87"/>
                </a:cubicBezTo>
                <a:cubicBezTo>
                  <a:pt x="477" y="88"/>
                  <a:pt x="482" y="87"/>
                  <a:pt x="487" y="87"/>
                </a:cubicBezTo>
                <a:cubicBezTo>
                  <a:pt x="490" y="87"/>
                  <a:pt x="492" y="87"/>
                  <a:pt x="494" y="88"/>
                </a:cubicBezTo>
                <a:cubicBezTo>
                  <a:pt x="496" y="88"/>
                  <a:pt x="498" y="88"/>
                  <a:pt x="500" y="88"/>
                </a:cubicBezTo>
                <a:cubicBezTo>
                  <a:pt x="503" y="89"/>
                  <a:pt x="506" y="91"/>
                  <a:pt x="503" y="94"/>
                </a:cubicBezTo>
                <a:cubicBezTo>
                  <a:pt x="503" y="95"/>
                  <a:pt x="501" y="97"/>
                  <a:pt x="499" y="97"/>
                </a:cubicBezTo>
                <a:cubicBezTo>
                  <a:pt x="498" y="98"/>
                  <a:pt x="499" y="99"/>
                  <a:pt x="498" y="100"/>
                </a:cubicBezTo>
                <a:cubicBezTo>
                  <a:pt x="497" y="100"/>
                  <a:pt x="495" y="100"/>
                  <a:pt x="494" y="101"/>
                </a:cubicBezTo>
                <a:cubicBezTo>
                  <a:pt x="494" y="105"/>
                  <a:pt x="505" y="103"/>
                  <a:pt x="503" y="108"/>
                </a:cubicBezTo>
                <a:cubicBezTo>
                  <a:pt x="503" y="109"/>
                  <a:pt x="502" y="110"/>
                  <a:pt x="503" y="110"/>
                </a:cubicBezTo>
                <a:cubicBezTo>
                  <a:pt x="503" y="112"/>
                  <a:pt x="501" y="112"/>
                  <a:pt x="500" y="113"/>
                </a:cubicBezTo>
                <a:cubicBezTo>
                  <a:pt x="499" y="114"/>
                  <a:pt x="502" y="116"/>
                  <a:pt x="501" y="118"/>
                </a:cubicBezTo>
                <a:cubicBezTo>
                  <a:pt x="500" y="119"/>
                  <a:pt x="501" y="119"/>
                  <a:pt x="501" y="120"/>
                </a:cubicBezTo>
                <a:cubicBezTo>
                  <a:pt x="500" y="122"/>
                  <a:pt x="502" y="121"/>
                  <a:pt x="500" y="123"/>
                </a:cubicBezTo>
                <a:cubicBezTo>
                  <a:pt x="497" y="125"/>
                  <a:pt x="505" y="127"/>
                  <a:pt x="507" y="128"/>
                </a:cubicBezTo>
                <a:cubicBezTo>
                  <a:pt x="508" y="128"/>
                  <a:pt x="509" y="128"/>
                  <a:pt x="510" y="129"/>
                </a:cubicBezTo>
                <a:cubicBezTo>
                  <a:pt x="511" y="130"/>
                  <a:pt x="509" y="130"/>
                  <a:pt x="508" y="132"/>
                </a:cubicBezTo>
                <a:cubicBezTo>
                  <a:pt x="506" y="133"/>
                  <a:pt x="506" y="133"/>
                  <a:pt x="506" y="134"/>
                </a:cubicBezTo>
                <a:cubicBezTo>
                  <a:pt x="507" y="135"/>
                  <a:pt x="505" y="136"/>
                  <a:pt x="506" y="137"/>
                </a:cubicBezTo>
                <a:cubicBezTo>
                  <a:pt x="501" y="138"/>
                  <a:pt x="500" y="141"/>
                  <a:pt x="497" y="142"/>
                </a:cubicBezTo>
                <a:cubicBezTo>
                  <a:pt x="497" y="143"/>
                  <a:pt x="497" y="143"/>
                  <a:pt x="497" y="143"/>
                </a:cubicBezTo>
                <a:cubicBezTo>
                  <a:pt x="497" y="142"/>
                  <a:pt x="496" y="143"/>
                  <a:pt x="495" y="143"/>
                </a:cubicBezTo>
                <a:cubicBezTo>
                  <a:pt x="498" y="143"/>
                  <a:pt x="491" y="145"/>
                  <a:pt x="490" y="145"/>
                </a:cubicBezTo>
                <a:cubicBezTo>
                  <a:pt x="487" y="145"/>
                  <a:pt x="484" y="146"/>
                  <a:pt x="481" y="147"/>
                </a:cubicBezTo>
                <a:cubicBezTo>
                  <a:pt x="478" y="147"/>
                  <a:pt x="478" y="146"/>
                  <a:pt x="475" y="146"/>
                </a:cubicBezTo>
                <a:cubicBezTo>
                  <a:pt x="473" y="146"/>
                  <a:pt x="470" y="145"/>
                  <a:pt x="467" y="146"/>
                </a:cubicBezTo>
                <a:cubicBezTo>
                  <a:pt x="469" y="147"/>
                  <a:pt x="469" y="149"/>
                  <a:pt x="472" y="149"/>
                </a:cubicBezTo>
                <a:cubicBezTo>
                  <a:pt x="475" y="149"/>
                  <a:pt x="478" y="150"/>
                  <a:pt x="481" y="150"/>
                </a:cubicBezTo>
                <a:cubicBezTo>
                  <a:pt x="484" y="150"/>
                  <a:pt x="488" y="150"/>
                  <a:pt x="491" y="150"/>
                </a:cubicBezTo>
                <a:cubicBezTo>
                  <a:pt x="492" y="151"/>
                  <a:pt x="493" y="152"/>
                  <a:pt x="495" y="152"/>
                </a:cubicBezTo>
                <a:cubicBezTo>
                  <a:pt x="496" y="152"/>
                  <a:pt x="499" y="150"/>
                  <a:pt x="499" y="150"/>
                </a:cubicBezTo>
                <a:cubicBezTo>
                  <a:pt x="500" y="147"/>
                  <a:pt x="502" y="148"/>
                  <a:pt x="504" y="147"/>
                </a:cubicBezTo>
                <a:cubicBezTo>
                  <a:pt x="507" y="146"/>
                  <a:pt x="511" y="146"/>
                  <a:pt x="513" y="144"/>
                </a:cubicBezTo>
                <a:cubicBezTo>
                  <a:pt x="515" y="142"/>
                  <a:pt x="514" y="140"/>
                  <a:pt x="519" y="139"/>
                </a:cubicBezTo>
                <a:cubicBezTo>
                  <a:pt x="526" y="137"/>
                  <a:pt x="521" y="133"/>
                  <a:pt x="519" y="132"/>
                </a:cubicBezTo>
                <a:cubicBezTo>
                  <a:pt x="518" y="131"/>
                  <a:pt x="519" y="130"/>
                  <a:pt x="519" y="129"/>
                </a:cubicBezTo>
                <a:cubicBezTo>
                  <a:pt x="519" y="127"/>
                  <a:pt x="524" y="127"/>
                  <a:pt x="526" y="126"/>
                </a:cubicBezTo>
                <a:cubicBezTo>
                  <a:pt x="529" y="126"/>
                  <a:pt x="535" y="124"/>
                  <a:pt x="538" y="125"/>
                </a:cubicBezTo>
                <a:cubicBezTo>
                  <a:pt x="540" y="126"/>
                  <a:pt x="540" y="127"/>
                  <a:pt x="542" y="128"/>
                </a:cubicBezTo>
                <a:cubicBezTo>
                  <a:pt x="544" y="129"/>
                  <a:pt x="546" y="129"/>
                  <a:pt x="546" y="131"/>
                </a:cubicBezTo>
                <a:cubicBezTo>
                  <a:pt x="546" y="132"/>
                  <a:pt x="546" y="133"/>
                  <a:pt x="546" y="134"/>
                </a:cubicBezTo>
                <a:cubicBezTo>
                  <a:pt x="545" y="135"/>
                  <a:pt x="546" y="136"/>
                  <a:pt x="544" y="136"/>
                </a:cubicBezTo>
                <a:cubicBezTo>
                  <a:pt x="545" y="140"/>
                  <a:pt x="557" y="138"/>
                  <a:pt x="562" y="139"/>
                </a:cubicBezTo>
                <a:cubicBezTo>
                  <a:pt x="561" y="138"/>
                  <a:pt x="560" y="137"/>
                  <a:pt x="559" y="138"/>
                </a:cubicBezTo>
                <a:cubicBezTo>
                  <a:pt x="557" y="139"/>
                  <a:pt x="558" y="138"/>
                  <a:pt x="557" y="138"/>
                </a:cubicBezTo>
                <a:cubicBezTo>
                  <a:pt x="554" y="138"/>
                  <a:pt x="552" y="137"/>
                  <a:pt x="549" y="137"/>
                </a:cubicBezTo>
                <a:cubicBezTo>
                  <a:pt x="548" y="137"/>
                  <a:pt x="547" y="134"/>
                  <a:pt x="549" y="133"/>
                </a:cubicBezTo>
                <a:cubicBezTo>
                  <a:pt x="550" y="132"/>
                  <a:pt x="553" y="132"/>
                  <a:pt x="553" y="132"/>
                </a:cubicBezTo>
                <a:cubicBezTo>
                  <a:pt x="553" y="131"/>
                  <a:pt x="551" y="130"/>
                  <a:pt x="551" y="130"/>
                </a:cubicBezTo>
                <a:cubicBezTo>
                  <a:pt x="550" y="128"/>
                  <a:pt x="551" y="126"/>
                  <a:pt x="548" y="126"/>
                </a:cubicBezTo>
                <a:cubicBezTo>
                  <a:pt x="545" y="125"/>
                  <a:pt x="543" y="125"/>
                  <a:pt x="541" y="124"/>
                </a:cubicBezTo>
                <a:cubicBezTo>
                  <a:pt x="539" y="123"/>
                  <a:pt x="535" y="123"/>
                  <a:pt x="533" y="123"/>
                </a:cubicBezTo>
                <a:cubicBezTo>
                  <a:pt x="530" y="122"/>
                  <a:pt x="528" y="123"/>
                  <a:pt x="524" y="124"/>
                </a:cubicBezTo>
                <a:cubicBezTo>
                  <a:pt x="521" y="124"/>
                  <a:pt x="517" y="124"/>
                  <a:pt x="514" y="124"/>
                </a:cubicBezTo>
                <a:cubicBezTo>
                  <a:pt x="512" y="124"/>
                  <a:pt x="513" y="121"/>
                  <a:pt x="513" y="120"/>
                </a:cubicBezTo>
                <a:cubicBezTo>
                  <a:pt x="511" y="119"/>
                  <a:pt x="510" y="119"/>
                  <a:pt x="511" y="116"/>
                </a:cubicBezTo>
                <a:cubicBezTo>
                  <a:pt x="512" y="115"/>
                  <a:pt x="512" y="114"/>
                  <a:pt x="513" y="113"/>
                </a:cubicBezTo>
                <a:cubicBezTo>
                  <a:pt x="514" y="112"/>
                  <a:pt x="517" y="111"/>
                  <a:pt x="517" y="110"/>
                </a:cubicBezTo>
                <a:cubicBezTo>
                  <a:pt x="518" y="109"/>
                  <a:pt x="516" y="108"/>
                  <a:pt x="515" y="107"/>
                </a:cubicBezTo>
                <a:cubicBezTo>
                  <a:pt x="512" y="105"/>
                  <a:pt x="510" y="103"/>
                  <a:pt x="505" y="102"/>
                </a:cubicBezTo>
                <a:cubicBezTo>
                  <a:pt x="507" y="101"/>
                  <a:pt x="508" y="100"/>
                  <a:pt x="510" y="99"/>
                </a:cubicBezTo>
                <a:cubicBezTo>
                  <a:pt x="510" y="99"/>
                  <a:pt x="511" y="98"/>
                  <a:pt x="512" y="97"/>
                </a:cubicBezTo>
                <a:cubicBezTo>
                  <a:pt x="515" y="96"/>
                  <a:pt x="519" y="96"/>
                  <a:pt x="522" y="95"/>
                </a:cubicBezTo>
                <a:cubicBezTo>
                  <a:pt x="529" y="93"/>
                  <a:pt x="523" y="89"/>
                  <a:pt x="522" y="88"/>
                </a:cubicBezTo>
                <a:cubicBezTo>
                  <a:pt x="529" y="86"/>
                  <a:pt x="533" y="91"/>
                  <a:pt x="529" y="95"/>
                </a:cubicBezTo>
                <a:cubicBezTo>
                  <a:pt x="527" y="98"/>
                  <a:pt x="527" y="98"/>
                  <a:pt x="528" y="99"/>
                </a:cubicBezTo>
                <a:cubicBezTo>
                  <a:pt x="528" y="100"/>
                  <a:pt x="529" y="102"/>
                  <a:pt x="527" y="101"/>
                </a:cubicBezTo>
                <a:cubicBezTo>
                  <a:pt x="527" y="103"/>
                  <a:pt x="532" y="103"/>
                  <a:pt x="534" y="103"/>
                </a:cubicBezTo>
                <a:cubicBezTo>
                  <a:pt x="537" y="104"/>
                  <a:pt x="543" y="103"/>
                  <a:pt x="543" y="105"/>
                </a:cubicBezTo>
                <a:cubicBezTo>
                  <a:pt x="546" y="101"/>
                  <a:pt x="556" y="110"/>
                  <a:pt x="563" y="105"/>
                </a:cubicBezTo>
                <a:cubicBezTo>
                  <a:pt x="560" y="106"/>
                  <a:pt x="559" y="106"/>
                  <a:pt x="557" y="106"/>
                </a:cubicBezTo>
                <a:cubicBezTo>
                  <a:pt x="557" y="106"/>
                  <a:pt x="557" y="105"/>
                  <a:pt x="558" y="105"/>
                </a:cubicBezTo>
                <a:cubicBezTo>
                  <a:pt x="555" y="106"/>
                  <a:pt x="556" y="104"/>
                  <a:pt x="555" y="103"/>
                </a:cubicBezTo>
                <a:cubicBezTo>
                  <a:pt x="554" y="103"/>
                  <a:pt x="551" y="104"/>
                  <a:pt x="552" y="102"/>
                </a:cubicBezTo>
                <a:cubicBezTo>
                  <a:pt x="548" y="104"/>
                  <a:pt x="544" y="102"/>
                  <a:pt x="542" y="101"/>
                </a:cubicBezTo>
                <a:cubicBezTo>
                  <a:pt x="541" y="101"/>
                  <a:pt x="539" y="101"/>
                  <a:pt x="537" y="100"/>
                </a:cubicBezTo>
                <a:cubicBezTo>
                  <a:pt x="535" y="100"/>
                  <a:pt x="535" y="98"/>
                  <a:pt x="534" y="97"/>
                </a:cubicBezTo>
                <a:cubicBezTo>
                  <a:pt x="538" y="96"/>
                  <a:pt x="542" y="95"/>
                  <a:pt x="545" y="96"/>
                </a:cubicBezTo>
                <a:cubicBezTo>
                  <a:pt x="547" y="97"/>
                  <a:pt x="549" y="99"/>
                  <a:pt x="555" y="97"/>
                </a:cubicBezTo>
                <a:cubicBezTo>
                  <a:pt x="555" y="95"/>
                  <a:pt x="553" y="95"/>
                  <a:pt x="551" y="95"/>
                </a:cubicBezTo>
                <a:cubicBezTo>
                  <a:pt x="549" y="95"/>
                  <a:pt x="546" y="96"/>
                  <a:pt x="548" y="94"/>
                </a:cubicBezTo>
                <a:cubicBezTo>
                  <a:pt x="549" y="95"/>
                  <a:pt x="554" y="92"/>
                  <a:pt x="557" y="92"/>
                </a:cubicBezTo>
                <a:cubicBezTo>
                  <a:pt x="559" y="92"/>
                  <a:pt x="563" y="92"/>
                  <a:pt x="566" y="92"/>
                </a:cubicBezTo>
                <a:cubicBezTo>
                  <a:pt x="568" y="93"/>
                  <a:pt x="571" y="94"/>
                  <a:pt x="573" y="94"/>
                </a:cubicBezTo>
                <a:cubicBezTo>
                  <a:pt x="575" y="94"/>
                  <a:pt x="577" y="94"/>
                  <a:pt x="578" y="95"/>
                </a:cubicBezTo>
                <a:cubicBezTo>
                  <a:pt x="578" y="95"/>
                  <a:pt x="581" y="96"/>
                  <a:pt x="578" y="96"/>
                </a:cubicBezTo>
                <a:cubicBezTo>
                  <a:pt x="581" y="96"/>
                  <a:pt x="583" y="97"/>
                  <a:pt x="585" y="98"/>
                </a:cubicBezTo>
                <a:cubicBezTo>
                  <a:pt x="588" y="99"/>
                  <a:pt x="593" y="99"/>
                  <a:pt x="597" y="98"/>
                </a:cubicBezTo>
                <a:cubicBezTo>
                  <a:pt x="598" y="97"/>
                  <a:pt x="597" y="96"/>
                  <a:pt x="596" y="96"/>
                </a:cubicBezTo>
                <a:cubicBezTo>
                  <a:pt x="595" y="95"/>
                  <a:pt x="595" y="95"/>
                  <a:pt x="594" y="94"/>
                </a:cubicBezTo>
                <a:cubicBezTo>
                  <a:pt x="592" y="92"/>
                  <a:pt x="587" y="93"/>
                  <a:pt x="584" y="92"/>
                </a:cubicBezTo>
                <a:cubicBezTo>
                  <a:pt x="581" y="92"/>
                  <a:pt x="577" y="91"/>
                  <a:pt x="579" y="88"/>
                </a:cubicBezTo>
                <a:cubicBezTo>
                  <a:pt x="580" y="86"/>
                  <a:pt x="578" y="84"/>
                  <a:pt x="574" y="85"/>
                </a:cubicBezTo>
                <a:cubicBezTo>
                  <a:pt x="578" y="85"/>
                  <a:pt x="575" y="83"/>
                  <a:pt x="574" y="83"/>
                </a:cubicBezTo>
                <a:cubicBezTo>
                  <a:pt x="575" y="83"/>
                  <a:pt x="580" y="81"/>
                  <a:pt x="577" y="82"/>
                </a:cubicBezTo>
                <a:cubicBezTo>
                  <a:pt x="582" y="79"/>
                  <a:pt x="590" y="80"/>
                  <a:pt x="594" y="80"/>
                </a:cubicBezTo>
                <a:cubicBezTo>
                  <a:pt x="600" y="80"/>
                  <a:pt x="607" y="80"/>
                  <a:pt x="614" y="79"/>
                </a:cubicBezTo>
                <a:cubicBezTo>
                  <a:pt x="617" y="79"/>
                  <a:pt x="619" y="80"/>
                  <a:pt x="622" y="80"/>
                </a:cubicBezTo>
                <a:cubicBezTo>
                  <a:pt x="624" y="79"/>
                  <a:pt x="626" y="78"/>
                  <a:pt x="629" y="78"/>
                </a:cubicBezTo>
                <a:cubicBezTo>
                  <a:pt x="632" y="78"/>
                  <a:pt x="636" y="79"/>
                  <a:pt x="640" y="78"/>
                </a:cubicBezTo>
                <a:cubicBezTo>
                  <a:pt x="639" y="77"/>
                  <a:pt x="639" y="77"/>
                  <a:pt x="639" y="76"/>
                </a:cubicBezTo>
                <a:cubicBezTo>
                  <a:pt x="640" y="76"/>
                  <a:pt x="641" y="76"/>
                  <a:pt x="642" y="76"/>
                </a:cubicBezTo>
                <a:cubicBezTo>
                  <a:pt x="639" y="76"/>
                  <a:pt x="637" y="75"/>
                  <a:pt x="635" y="75"/>
                </a:cubicBezTo>
                <a:cubicBezTo>
                  <a:pt x="633" y="74"/>
                  <a:pt x="629" y="75"/>
                  <a:pt x="629" y="73"/>
                </a:cubicBezTo>
                <a:cubicBezTo>
                  <a:pt x="630" y="73"/>
                  <a:pt x="631" y="74"/>
                  <a:pt x="631" y="74"/>
                </a:cubicBezTo>
                <a:cubicBezTo>
                  <a:pt x="631" y="73"/>
                  <a:pt x="630" y="73"/>
                  <a:pt x="629" y="73"/>
                </a:cubicBezTo>
                <a:cubicBezTo>
                  <a:pt x="631" y="73"/>
                  <a:pt x="633" y="72"/>
                  <a:pt x="635" y="73"/>
                </a:cubicBezTo>
                <a:cubicBezTo>
                  <a:pt x="635" y="73"/>
                  <a:pt x="636" y="73"/>
                  <a:pt x="636" y="74"/>
                </a:cubicBezTo>
                <a:cubicBezTo>
                  <a:pt x="636" y="74"/>
                  <a:pt x="639" y="73"/>
                  <a:pt x="639" y="73"/>
                </a:cubicBezTo>
                <a:cubicBezTo>
                  <a:pt x="639" y="73"/>
                  <a:pt x="638" y="73"/>
                  <a:pt x="637" y="72"/>
                </a:cubicBezTo>
                <a:cubicBezTo>
                  <a:pt x="636" y="72"/>
                  <a:pt x="632" y="72"/>
                  <a:pt x="636" y="72"/>
                </a:cubicBezTo>
                <a:cubicBezTo>
                  <a:pt x="634" y="71"/>
                  <a:pt x="632" y="71"/>
                  <a:pt x="630" y="71"/>
                </a:cubicBezTo>
                <a:cubicBezTo>
                  <a:pt x="629" y="71"/>
                  <a:pt x="628" y="71"/>
                  <a:pt x="628" y="71"/>
                </a:cubicBezTo>
                <a:cubicBezTo>
                  <a:pt x="626" y="70"/>
                  <a:pt x="631" y="70"/>
                  <a:pt x="629" y="69"/>
                </a:cubicBezTo>
                <a:cubicBezTo>
                  <a:pt x="632" y="69"/>
                  <a:pt x="632" y="72"/>
                  <a:pt x="637" y="71"/>
                </a:cubicBezTo>
                <a:cubicBezTo>
                  <a:pt x="637" y="70"/>
                  <a:pt x="636" y="69"/>
                  <a:pt x="638" y="70"/>
                </a:cubicBezTo>
                <a:cubicBezTo>
                  <a:pt x="637" y="69"/>
                  <a:pt x="642" y="68"/>
                  <a:pt x="639" y="67"/>
                </a:cubicBezTo>
                <a:cubicBezTo>
                  <a:pt x="641" y="67"/>
                  <a:pt x="642" y="68"/>
                  <a:pt x="643" y="68"/>
                </a:cubicBezTo>
                <a:cubicBezTo>
                  <a:pt x="645" y="66"/>
                  <a:pt x="638" y="67"/>
                  <a:pt x="638" y="66"/>
                </a:cubicBezTo>
                <a:cubicBezTo>
                  <a:pt x="642" y="65"/>
                  <a:pt x="643" y="67"/>
                  <a:pt x="647" y="66"/>
                </a:cubicBezTo>
                <a:cubicBezTo>
                  <a:pt x="651" y="65"/>
                  <a:pt x="655" y="63"/>
                  <a:pt x="658" y="63"/>
                </a:cubicBezTo>
                <a:cubicBezTo>
                  <a:pt x="654" y="63"/>
                  <a:pt x="660" y="63"/>
                  <a:pt x="661" y="63"/>
                </a:cubicBezTo>
                <a:cubicBezTo>
                  <a:pt x="663" y="63"/>
                  <a:pt x="667" y="63"/>
                  <a:pt x="667" y="62"/>
                </a:cubicBezTo>
                <a:cubicBezTo>
                  <a:pt x="674" y="61"/>
                  <a:pt x="681" y="60"/>
                  <a:pt x="687" y="60"/>
                </a:cubicBezTo>
                <a:cubicBezTo>
                  <a:pt x="693" y="60"/>
                  <a:pt x="699" y="60"/>
                  <a:pt x="706" y="58"/>
                </a:cubicBezTo>
                <a:cubicBezTo>
                  <a:pt x="704" y="58"/>
                  <a:pt x="702" y="58"/>
                  <a:pt x="700" y="58"/>
                </a:cubicBezTo>
                <a:cubicBezTo>
                  <a:pt x="699" y="58"/>
                  <a:pt x="693" y="58"/>
                  <a:pt x="696" y="58"/>
                </a:cubicBezTo>
                <a:cubicBezTo>
                  <a:pt x="695" y="59"/>
                  <a:pt x="693" y="57"/>
                  <a:pt x="697" y="57"/>
                </a:cubicBezTo>
                <a:cubicBezTo>
                  <a:pt x="700" y="56"/>
                  <a:pt x="701" y="58"/>
                  <a:pt x="705" y="57"/>
                </a:cubicBezTo>
                <a:cubicBezTo>
                  <a:pt x="704" y="57"/>
                  <a:pt x="703" y="57"/>
                  <a:pt x="703" y="56"/>
                </a:cubicBezTo>
                <a:cubicBezTo>
                  <a:pt x="709" y="57"/>
                  <a:pt x="720" y="55"/>
                  <a:pt x="726" y="57"/>
                </a:cubicBezTo>
                <a:cubicBezTo>
                  <a:pt x="724" y="57"/>
                  <a:pt x="722" y="58"/>
                  <a:pt x="720" y="59"/>
                </a:cubicBezTo>
                <a:cubicBezTo>
                  <a:pt x="722" y="58"/>
                  <a:pt x="724" y="58"/>
                  <a:pt x="726" y="58"/>
                </a:cubicBezTo>
                <a:cubicBezTo>
                  <a:pt x="729" y="57"/>
                  <a:pt x="728" y="58"/>
                  <a:pt x="730" y="58"/>
                </a:cubicBezTo>
                <a:cubicBezTo>
                  <a:pt x="732" y="59"/>
                  <a:pt x="734" y="57"/>
                  <a:pt x="736" y="58"/>
                </a:cubicBezTo>
                <a:cubicBezTo>
                  <a:pt x="737" y="58"/>
                  <a:pt x="739" y="58"/>
                  <a:pt x="741" y="57"/>
                </a:cubicBezTo>
                <a:cubicBezTo>
                  <a:pt x="741" y="57"/>
                  <a:pt x="740" y="57"/>
                  <a:pt x="739" y="57"/>
                </a:cubicBezTo>
                <a:cubicBezTo>
                  <a:pt x="740" y="57"/>
                  <a:pt x="747" y="57"/>
                  <a:pt x="743" y="56"/>
                </a:cubicBezTo>
                <a:cubicBezTo>
                  <a:pt x="752" y="54"/>
                  <a:pt x="754" y="57"/>
                  <a:pt x="761" y="57"/>
                </a:cubicBezTo>
                <a:cubicBezTo>
                  <a:pt x="761" y="54"/>
                  <a:pt x="752" y="55"/>
                  <a:pt x="753" y="52"/>
                </a:cubicBezTo>
                <a:cubicBezTo>
                  <a:pt x="758" y="53"/>
                  <a:pt x="763" y="53"/>
                  <a:pt x="770" y="52"/>
                </a:cubicBezTo>
                <a:cubicBezTo>
                  <a:pt x="772" y="52"/>
                  <a:pt x="773" y="53"/>
                  <a:pt x="775" y="53"/>
                </a:cubicBezTo>
                <a:cubicBezTo>
                  <a:pt x="779" y="53"/>
                  <a:pt x="781" y="54"/>
                  <a:pt x="784" y="54"/>
                </a:cubicBezTo>
                <a:cubicBezTo>
                  <a:pt x="782" y="53"/>
                  <a:pt x="771" y="52"/>
                  <a:pt x="772" y="51"/>
                </a:cubicBezTo>
                <a:cubicBezTo>
                  <a:pt x="774" y="50"/>
                  <a:pt x="773" y="50"/>
                  <a:pt x="772" y="50"/>
                </a:cubicBezTo>
                <a:cubicBezTo>
                  <a:pt x="770" y="49"/>
                  <a:pt x="772" y="47"/>
                  <a:pt x="774" y="48"/>
                </a:cubicBezTo>
                <a:cubicBezTo>
                  <a:pt x="774" y="47"/>
                  <a:pt x="774" y="47"/>
                  <a:pt x="775" y="47"/>
                </a:cubicBezTo>
                <a:cubicBezTo>
                  <a:pt x="777" y="46"/>
                  <a:pt x="779" y="45"/>
                  <a:pt x="782" y="44"/>
                </a:cubicBezTo>
                <a:cubicBezTo>
                  <a:pt x="781" y="44"/>
                  <a:pt x="780" y="44"/>
                  <a:pt x="780" y="44"/>
                </a:cubicBezTo>
                <a:cubicBezTo>
                  <a:pt x="782" y="44"/>
                  <a:pt x="788" y="42"/>
                  <a:pt x="791" y="42"/>
                </a:cubicBezTo>
                <a:cubicBezTo>
                  <a:pt x="796" y="41"/>
                  <a:pt x="800" y="41"/>
                  <a:pt x="803" y="41"/>
                </a:cubicBezTo>
                <a:cubicBezTo>
                  <a:pt x="806" y="41"/>
                  <a:pt x="809" y="42"/>
                  <a:pt x="811" y="42"/>
                </a:cubicBezTo>
                <a:cubicBezTo>
                  <a:pt x="815" y="43"/>
                  <a:pt x="819" y="42"/>
                  <a:pt x="820" y="44"/>
                </a:cubicBezTo>
                <a:cubicBezTo>
                  <a:pt x="818" y="44"/>
                  <a:pt x="815" y="45"/>
                  <a:pt x="812" y="46"/>
                </a:cubicBezTo>
                <a:cubicBezTo>
                  <a:pt x="808" y="46"/>
                  <a:pt x="805" y="46"/>
                  <a:pt x="800" y="47"/>
                </a:cubicBezTo>
                <a:cubicBezTo>
                  <a:pt x="806" y="47"/>
                  <a:pt x="811" y="47"/>
                  <a:pt x="818" y="46"/>
                </a:cubicBezTo>
                <a:cubicBezTo>
                  <a:pt x="816" y="47"/>
                  <a:pt x="814" y="48"/>
                  <a:pt x="813" y="48"/>
                </a:cubicBezTo>
                <a:cubicBezTo>
                  <a:pt x="819" y="48"/>
                  <a:pt x="828" y="46"/>
                  <a:pt x="831" y="48"/>
                </a:cubicBezTo>
                <a:cubicBezTo>
                  <a:pt x="834" y="49"/>
                  <a:pt x="824" y="52"/>
                  <a:pt x="822" y="52"/>
                </a:cubicBezTo>
                <a:cubicBezTo>
                  <a:pt x="824" y="53"/>
                  <a:pt x="829" y="52"/>
                  <a:pt x="832" y="52"/>
                </a:cubicBezTo>
                <a:cubicBezTo>
                  <a:pt x="834" y="52"/>
                  <a:pt x="839" y="52"/>
                  <a:pt x="838" y="50"/>
                </a:cubicBezTo>
                <a:cubicBezTo>
                  <a:pt x="843" y="50"/>
                  <a:pt x="846" y="50"/>
                  <a:pt x="851" y="50"/>
                </a:cubicBezTo>
                <a:cubicBezTo>
                  <a:pt x="856" y="50"/>
                  <a:pt x="859" y="50"/>
                  <a:pt x="863" y="50"/>
                </a:cubicBezTo>
                <a:cubicBezTo>
                  <a:pt x="866" y="50"/>
                  <a:pt x="881" y="50"/>
                  <a:pt x="876" y="54"/>
                </a:cubicBezTo>
                <a:cubicBezTo>
                  <a:pt x="880" y="52"/>
                  <a:pt x="882" y="53"/>
                  <a:pt x="882" y="54"/>
                </a:cubicBezTo>
                <a:cubicBezTo>
                  <a:pt x="883" y="55"/>
                  <a:pt x="884" y="56"/>
                  <a:pt x="883" y="57"/>
                </a:cubicBezTo>
                <a:cubicBezTo>
                  <a:pt x="886" y="56"/>
                  <a:pt x="887" y="56"/>
                  <a:pt x="888" y="56"/>
                </a:cubicBezTo>
                <a:cubicBezTo>
                  <a:pt x="887" y="56"/>
                  <a:pt x="886" y="55"/>
                  <a:pt x="886" y="55"/>
                </a:cubicBezTo>
                <a:cubicBezTo>
                  <a:pt x="891" y="54"/>
                  <a:pt x="889" y="57"/>
                  <a:pt x="890" y="58"/>
                </a:cubicBezTo>
                <a:cubicBezTo>
                  <a:pt x="890" y="59"/>
                  <a:pt x="892" y="58"/>
                  <a:pt x="893" y="59"/>
                </a:cubicBezTo>
                <a:cubicBezTo>
                  <a:pt x="894" y="59"/>
                  <a:pt x="892" y="60"/>
                  <a:pt x="891" y="61"/>
                </a:cubicBezTo>
                <a:cubicBezTo>
                  <a:pt x="886" y="61"/>
                  <a:pt x="886" y="58"/>
                  <a:pt x="879" y="59"/>
                </a:cubicBezTo>
                <a:cubicBezTo>
                  <a:pt x="880" y="60"/>
                  <a:pt x="883" y="60"/>
                  <a:pt x="883" y="61"/>
                </a:cubicBezTo>
                <a:cubicBezTo>
                  <a:pt x="883" y="62"/>
                  <a:pt x="887" y="61"/>
                  <a:pt x="888" y="61"/>
                </a:cubicBezTo>
                <a:cubicBezTo>
                  <a:pt x="889" y="62"/>
                  <a:pt x="894" y="63"/>
                  <a:pt x="887" y="66"/>
                </a:cubicBezTo>
                <a:cubicBezTo>
                  <a:pt x="884" y="67"/>
                  <a:pt x="882" y="68"/>
                  <a:pt x="879" y="68"/>
                </a:cubicBezTo>
                <a:cubicBezTo>
                  <a:pt x="878" y="68"/>
                  <a:pt x="877" y="68"/>
                  <a:pt x="875" y="69"/>
                </a:cubicBezTo>
                <a:cubicBezTo>
                  <a:pt x="874" y="69"/>
                  <a:pt x="873" y="70"/>
                  <a:pt x="872" y="71"/>
                </a:cubicBezTo>
                <a:cubicBezTo>
                  <a:pt x="871" y="71"/>
                  <a:pt x="870" y="70"/>
                  <a:pt x="869" y="70"/>
                </a:cubicBezTo>
                <a:cubicBezTo>
                  <a:pt x="864" y="72"/>
                  <a:pt x="862" y="72"/>
                  <a:pt x="858" y="72"/>
                </a:cubicBezTo>
                <a:cubicBezTo>
                  <a:pt x="859" y="73"/>
                  <a:pt x="859" y="73"/>
                  <a:pt x="859" y="73"/>
                </a:cubicBezTo>
                <a:cubicBezTo>
                  <a:pt x="856" y="74"/>
                  <a:pt x="854" y="73"/>
                  <a:pt x="852" y="74"/>
                </a:cubicBezTo>
                <a:cubicBezTo>
                  <a:pt x="853" y="74"/>
                  <a:pt x="855" y="74"/>
                  <a:pt x="855" y="74"/>
                </a:cubicBezTo>
                <a:cubicBezTo>
                  <a:pt x="852" y="77"/>
                  <a:pt x="847" y="76"/>
                  <a:pt x="843" y="78"/>
                </a:cubicBezTo>
                <a:cubicBezTo>
                  <a:pt x="841" y="79"/>
                  <a:pt x="841" y="79"/>
                  <a:pt x="839" y="80"/>
                </a:cubicBezTo>
                <a:cubicBezTo>
                  <a:pt x="836" y="80"/>
                  <a:pt x="834" y="80"/>
                  <a:pt x="831" y="81"/>
                </a:cubicBezTo>
                <a:cubicBezTo>
                  <a:pt x="830" y="81"/>
                  <a:pt x="827" y="82"/>
                  <a:pt x="826" y="83"/>
                </a:cubicBezTo>
                <a:cubicBezTo>
                  <a:pt x="824" y="84"/>
                  <a:pt x="822" y="83"/>
                  <a:pt x="821" y="83"/>
                </a:cubicBezTo>
                <a:cubicBezTo>
                  <a:pt x="819" y="84"/>
                  <a:pt x="818" y="85"/>
                  <a:pt x="817" y="86"/>
                </a:cubicBezTo>
                <a:cubicBezTo>
                  <a:pt x="815" y="87"/>
                  <a:pt x="810" y="88"/>
                  <a:pt x="809" y="88"/>
                </a:cubicBezTo>
                <a:cubicBezTo>
                  <a:pt x="812" y="89"/>
                  <a:pt x="815" y="88"/>
                  <a:pt x="820" y="86"/>
                </a:cubicBezTo>
                <a:cubicBezTo>
                  <a:pt x="819" y="86"/>
                  <a:pt x="820" y="85"/>
                  <a:pt x="822" y="85"/>
                </a:cubicBezTo>
                <a:cubicBezTo>
                  <a:pt x="824" y="84"/>
                  <a:pt x="825" y="85"/>
                  <a:pt x="827" y="85"/>
                </a:cubicBezTo>
                <a:cubicBezTo>
                  <a:pt x="830" y="84"/>
                  <a:pt x="831" y="85"/>
                  <a:pt x="834" y="85"/>
                </a:cubicBezTo>
                <a:cubicBezTo>
                  <a:pt x="835" y="84"/>
                  <a:pt x="842" y="84"/>
                  <a:pt x="839" y="83"/>
                </a:cubicBezTo>
                <a:cubicBezTo>
                  <a:pt x="841" y="83"/>
                  <a:pt x="843" y="83"/>
                  <a:pt x="844" y="83"/>
                </a:cubicBezTo>
                <a:cubicBezTo>
                  <a:pt x="846" y="83"/>
                  <a:pt x="850" y="82"/>
                  <a:pt x="851" y="82"/>
                </a:cubicBezTo>
                <a:cubicBezTo>
                  <a:pt x="850" y="82"/>
                  <a:pt x="850" y="82"/>
                  <a:pt x="849" y="81"/>
                </a:cubicBezTo>
                <a:cubicBezTo>
                  <a:pt x="853" y="82"/>
                  <a:pt x="859" y="81"/>
                  <a:pt x="865" y="80"/>
                </a:cubicBezTo>
                <a:cubicBezTo>
                  <a:pt x="865" y="77"/>
                  <a:pt x="850" y="83"/>
                  <a:pt x="852" y="78"/>
                </a:cubicBezTo>
                <a:cubicBezTo>
                  <a:pt x="854" y="78"/>
                  <a:pt x="854" y="78"/>
                  <a:pt x="856" y="77"/>
                </a:cubicBezTo>
                <a:cubicBezTo>
                  <a:pt x="858" y="76"/>
                  <a:pt x="861" y="77"/>
                  <a:pt x="863" y="77"/>
                </a:cubicBezTo>
                <a:cubicBezTo>
                  <a:pt x="863" y="77"/>
                  <a:pt x="866" y="78"/>
                  <a:pt x="867" y="77"/>
                </a:cubicBezTo>
                <a:cubicBezTo>
                  <a:pt x="869" y="76"/>
                  <a:pt x="870" y="76"/>
                  <a:pt x="871" y="77"/>
                </a:cubicBezTo>
                <a:cubicBezTo>
                  <a:pt x="866" y="77"/>
                  <a:pt x="872" y="79"/>
                  <a:pt x="874" y="80"/>
                </a:cubicBezTo>
                <a:cubicBezTo>
                  <a:pt x="876" y="80"/>
                  <a:pt x="880" y="81"/>
                  <a:pt x="885" y="79"/>
                </a:cubicBezTo>
                <a:cubicBezTo>
                  <a:pt x="884" y="78"/>
                  <a:pt x="884" y="78"/>
                  <a:pt x="884" y="77"/>
                </a:cubicBezTo>
                <a:cubicBezTo>
                  <a:pt x="886" y="78"/>
                  <a:pt x="889" y="79"/>
                  <a:pt x="889" y="80"/>
                </a:cubicBezTo>
                <a:cubicBezTo>
                  <a:pt x="889" y="81"/>
                  <a:pt x="886" y="82"/>
                  <a:pt x="888" y="83"/>
                </a:cubicBezTo>
                <a:cubicBezTo>
                  <a:pt x="891" y="83"/>
                  <a:pt x="891" y="84"/>
                  <a:pt x="894" y="83"/>
                </a:cubicBezTo>
                <a:cubicBezTo>
                  <a:pt x="892" y="83"/>
                  <a:pt x="890" y="82"/>
                  <a:pt x="889" y="81"/>
                </a:cubicBezTo>
                <a:cubicBezTo>
                  <a:pt x="903" y="80"/>
                  <a:pt x="913" y="80"/>
                  <a:pt x="923" y="80"/>
                </a:cubicBezTo>
                <a:cubicBezTo>
                  <a:pt x="927" y="81"/>
                  <a:pt x="942" y="79"/>
                  <a:pt x="941" y="82"/>
                </a:cubicBezTo>
                <a:cubicBezTo>
                  <a:pt x="939" y="82"/>
                  <a:pt x="938" y="82"/>
                  <a:pt x="936" y="82"/>
                </a:cubicBezTo>
                <a:cubicBezTo>
                  <a:pt x="936" y="85"/>
                  <a:pt x="940" y="85"/>
                  <a:pt x="944" y="86"/>
                </a:cubicBezTo>
                <a:cubicBezTo>
                  <a:pt x="949" y="86"/>
                  <a:pt x="954" y="86"/>
                  <a:pt x="960" y="87"/>
                </a:cubicBezTo>
                <a:cubicBezTo>
                  <a:pt x="964" y="87"/>
                  <a:pt x="970" y="87"/>
                  <a:pt x="975" y="86"/>
                </a:cubicBezTo>
                <a:cubicBezTo>
                  <a:pt x="977" y="86"/>
                  <a:pt x="978" y="87"/>
                  <a:pt x="981" y="87"/>
                </a:cubicBezTo>
                <a:cubicBezTo>
                  <a:pt x="986" y="86"/>
                  <a:pt x="982" y="85"/>
                  <a:pt x="986" y="84"/>
                </a:cubicBezTo>
                <a:cubicBezTo>
                  <a:pt x="984" y="84"/>
                  <a:pt x="981" y="82"/>
                  <a:pt x="985" y="80"/>
                </a:cubicBezTo>
                <a:cubicBezTo>
                  <a:pt x="986" y="80"/>
                  <a:pt x="986" y="81"/>
                  <a:pt x="989" y="80"/>
                </a:cubicBezTo>
                <a:cubicBezTo>
                  <a:pt x="989" y="79"/>
                  <a:pt x="989" y="79"/>
                  <a:pt x="989" y="79"/>
                </a:cubicBezTo>
                <a:cubicBezTo>
                  <a:pt x="990" y="80"/>
                  <a:pt x="993" y="79"/>
                  <a:pt x="995" y="79"/>
                </a:cubicBezTo>
                <a:cubicBezTo>
                  <a:pt x="998" y="80"/>
                  <a:pt x="1000" y="80"/>
                  <a:pt x="1002" y="81"/>
                </a:cubicBezTo>
                <a:cubicBezTo>
                  <a:pt x="1003" y="81"/>
                  <a:pt x="1003" y="81"/>
                  <a:pt x="1004" y="81"/>
                </a:cubicBezTo>
                <a:cubicBezTo>
                  <a:pt x="1005" y="81"/>
                  <a:pt x="1004" y="82"/>
                  <a:pt x="1004" y="82"/>
                </a:cubicBezTo>
                <a:cubicBezTo>
                  <a:pt x="1007" y="82"/>
                  <a:pt x="1011" y="81"/>
                  <a:pt x="1012" y="81"/>
                </a:cubicBezTo>
                <a:cubicBezTo>
                  <a:pt x="1008" y="82"/>
                  <a:pt x="1011" y="83"/>
                  <a:pt x="1012" y="83"/>
                </a:cubicBezTo>
                <a:cubicBezTo>
                  <a:pt x="1013" y="83"/>
                  <a:pt x="1016" y="82"/>
                  <a:pt x="1017" y="82"/>
                </a:cubicBezTo>
                <a:cubicBezTo>
                  <a:pt x="1017" y="81"/>
                  <a:pt x="1017" y="81"/>
                  <a:pt x="1017" y="81"/>
                </a:cubicBezTo>
                <a:cubicBezTo>
                  <a:pt x="1021" y="81"/>
                  <a:pt x="1023" y="82"/>
                  <a:pt x="1026" y="82"/>
                </a:cubicBezTo>
                <a:cubicBezTo>
                  <a:pt x="1027" y="82"/>
                  <a:pt x="1029" y="82"/>
                  <a:pt x="1030" y="83"/>
                </a:cubicBezTo>
                <a:cubicBezTo>
                  <a:pt x="1031" y="84"/>
                  <a:pt x="1034" y="84"/>
                  <a:pt x="1036" y="84"/>
                </a:cubicBezTo>
                <a:cubicBezTo>
                  <a:pt x="1035" y="86"/>
                  <a:pt x="1035" y="86"/>
                  <a:pt x="1035" y="86"/>
                </a:cubicBezTo>
                <a:cubicBezTo>
                  <a:pt x="1035" y="86"/>
                  <a:pt x="1038" y="85"/>
                  <a:pt x="1038" y="85"/>
                </a:cubicBezTo>
                <a:cubicBezTo>
                  <a:pt x="1036" y="87"/>
                  <a:pt x="1034" y="87"/>
                  <a:pt x="1032" y="87"/>
                </a:cubicBezTo>
                <a:cubicBezTo>
                  <a:pt x="1034" y="88"/>
                  <a:pt x="1037" y="87"/>
                  <a:pt x="1039" y="88"/>
                </a:cubicBezTo>
                <a:cubicBezTo>
                  <a:pt x="1037" y="88"/>
                  <a:pt x="1037" y="88"/>
                  <a:pt x="1035" y="89"/>
                </a:cubicBezTo>
                <a:cubicBezTo>
                  <a:pt x="1037" y="89"/>
                  <a:pt x="1038" y="89"/>
                  <a:pt x="1040" y="89"/>
                </a:cubicBezTo>
                <a:cubicBezTo>
                  <a:pt x="1038" y="90"/>
                  <a:pt x="1037" y="90"/>
                  <a:pt x="1036" y="89"/>
                </a:cubicBezTo>
                <a:cubicBezTo>
                  <a:pt x="1037" y="90"/>
                  <a:pt x="1037" y="90"/>
                  <a:pt x="1037" y="90"/>
                </a:cubicBezTo>
                <a:cubicBezTo>
                  <a:pt x="1034" y="91"/>
                  <a:pt x="1033" y="91"/>
                  <a:pt x="1031" y="90"/>
                </a:cubicBezTo>
                <a:cubicBezTo>
                  <a:pt x="1032" y="92"/>
                  <a:pt x="1036" y="91"/>
                  <a:pt x="1039" y="91"/>
                </a:cubicBezTo>
                <a:cubicBezTo>
                  <a:pt x="1041" y="92"/>
                  <a:pt x="1040" y="93"/>
                  <a:pt x="1042" y="94"/>
                </a:cubicBezTo>
                <a:cubicBezTo>
                  <a:pt x="1041" y="94"/>
                  <a:pt x="1039" y="95"/>
                  <a:pt x="1041" y="95"/>
                </a:cubicBezTo>
                <a:cubicBezTo>
                  <a:pt x="1034" y="97"/>
                  <a:pt x="1033" y="94"/>
                  <a:pt x="1030" y="94"/>
                </a:cubicBezTo>
                <a:cubicBezTo>
                  <a:pt x="1029" y="95"/>
                  <a:pt x="1033" y="100"/>
                  <a:pt x="1039" y="98"/>
                </a:cubicBezTo>
                <a:cubicBezTo>
                  <a:pt x="1038" y="97"/>
                  <a:pt x="1038" y="96"/>
                  <a:pt x="1037" y="96"/>
                </a:cubicBezTo>
                <a:cubicBezTo>
                  <a:pt x="1039" y="96"/>
                  <a:pt x="1040" y="97"/>
                  <a:pt x="1041" y="99"/>
                </a:cubicBezTo>
                <a:cubicBezTo>
                  <a:pt x="1040" y="98"/>
                  <a:pt x="1038" y="99"/>
                  <a:pt x="1036" y="99"/>
                </a:cubicBezTo>
                <a:cubicBezTo>
                  <a:pt x="1035" y="100"/>
                  <a:pt x="1036" y="100"/>
                  <a:pt x="1037" y="100"/>
                </a:cubicBezTo>
                <a:cubicBezTo>
                  <a:pt x="1039" y="100"/>
                  <a:pt x="1040" y="101"/>
                  <a:pt x="1040" y="102"/>
                </a:cubicBezTo>
                <a:cubicBezTo>
                  <a:pt x="1041" y="104"/>
                  <a:pt x="1046" y="104"/>
                  <a:pt x="1048" y="105"/>
                </a:cubicBezTo>
                <a:cubicBezTo>
                  <a:pt x="1050" y="107"/>
                  <a:pt x="1053" y="107"/>
                  <a:pt x="1055" y="108"/>
                </a:cubicBezTo>
                <a:cubicBezTo>
                  <a:pt x="1058" y="110"/>
                  <a:pt x="1062" y="104"/>
                  <a:pt x="1066" y="103"/>
                </a:cubicBezTo>
                <a:cubicBezTo>
                  <a:pt x="1064" y="103"/>
                  <a:pt x="1066" y="100"/>
                  <a:pt x="1068" y="98"/>
                </a:cubicBezTo>
                <a:cubicBezTo>
                  <a:pt x="1073" y="95"/>
                  <a:pt x="1074" y="98"/>
                  <a:pt x="1074" y="99"/>
                </a:cubicBezTo>
                <a:cubicBezTo>
                  <a:pt x="1077" y="100"/>
                  <a:pt x="1078" y="101"/>
                  <a:pt x="1083" y="102"/>
                </a:cubicBezTo>
                <a:cubicBezTo>
                  <a:pt x="1085" y="102"/>
                  <a:pt x="1092" y="101"/>
                  <a:pt x="1090" y="103"/>
                </a:cubicBezTo>
                <a:cubicBezTo>
                  <a:pt x="1091" y="102"/>
                  <a:pt x="1092" y="101"/>
                  <a:pt x="1094" y="101"/>
                </a:cubicBezTo>
                <a:cubicBezTo>
                  <a:pt x="1096" y="101"/>
                  <a:pt x="1100" y="100"/>
                  <a:pt x="1102" y="99"/>
                </a:cubicBezTo>
                <a:cubicBezTo>
                  <a:pt x="1104" y="99"/>
                  <a:pt x="1105" y="100"/>
                  <a:pt x="1107" y="100"/>
                </a:cubicBezTo>
                <a:cubicBezTo>
                  <a:pt x="1113" y="101"/>
                  <a:pt x="1116" y="103"/>
                  <a:pt x="1123" y="104"/>
                </a:cubicBezTo>
                <a:cubicBezTo>
                  <a:pt x="1123" y="104"/>
                  <a:pt x="1121" y="104"/>
                  <a:pt x="1120" y="103"/>
                </a:cubicBezTo>
                <a:cubicBezTo>
                  <a:pt x="1121" y="103"/>
                  <a:pt x="1122" y="103"/>
                  <a:pt x="1123" y="103"/>
                </a:cubicBezTo>
                <a:cubicBezTo>
                  <a:pt x="1122" y="103"/>
                  <a:pt x="1122" y="103"/>
                  <a:pt x="1122" y="103"/>
                </a:cubicBezTo>
                <a:cubicBezTo>
                  <a:pt x="1124" y="103"/>
                  <a:pt x="1125" y="102"/>
                  <a:pt x="1126" y="102"/>
                </a:cubicBezTo>
                <a:cubicBezTo>
                  <a:pt x="1123" y="102"/>
                  <a:pt x="1121" y="103"/>
                  <a:pt x="1123" y="100"/>
                </a:cubicBezTo>
                <a:cubicBezTo>
                  <a:pt x="1125" y="100"/>
                  <a:pt x="1127" y="99"/>
                  <a:pt x="1127" y="100"/>
                </a:cubicBezTo>
                <a:cubicBezTo>
                  <a:pt x="1130" y="98"/>
                  <a:pt x="1132" y="100"/>
                  <a:pt x="1132" y="101"/>
                </a:cubicBezTo>
                <a:cubicBezTo>
                  <a:pt x="1134" y="102"/>
                  <a:pt x="1139" y="100"/>
                  <a:pt x="1141" y="101"/>
                </a:cubicBezTo>
                <a:cubicBezTo>
                  <a:pt x="1141" y="99"/>
                  <a:pt x="1139" y="97"/>
                  <a:pt x="1135" y="96"/>
                </a:cubicBezTo>
                <a:cubicBezTo>
                  <a:pt x="1136" y="96"/>
                  <a:pt x="1137" y="96"/>
                  <a:pt x="1138" y="96"/>
                </a:cubicBezTo>
                <a:cubicBezTo>
                  <a:pt x="1138" y="96"/>
                  <a:pt x="1139" y="95"/>
                  <a:pt x="1141" y="94"/>
                </a:cubicBezTo>
                <a:cubicBezTo>
                  <a:pt x="1141" y="95"/>
                  <a:pt x="1142" y="94"/>
                  <a:pt x="1144" y="94"/>
                </a:cubicBezTo>
                <a:cubicBezTo>
                  <a:pt x="1143" y="94"/>
                  <a:pt x="1141" y="94"/>
                  <a:pt x="1139" y="94"/>
                </a:cubicBezTo>
                <a:cubicBezTo>
                  <a:pt x="1138" y="94"/>
                  <a:pt x="1133" y="94"/>
                  <a:pt x="1135" y="95"/>
                </a:cubicBezTo>
                <a:cubicBezTo>
                  <a:pt x="1134" y="94"/>
                  <a:pt x="1133" y="92"/>
                  <a:pt x="1138" y="91"/>
                </a:cubicBezTo>
                <a:cubicBezTo>
                  <a:pt x="1140" y="91"/>
                  <a:pt x="1142" y="91"/>
                  <a:pt x="1143" y="91"/>
                </a:cubicBezTo>
                <a:cubicBezTo>
                  <a:pt x="1146" y="91"/>
                  <a:pt x="1150" y="90"/>
                  <a:pt x="1152" y="90"/>
                </a:cubicBezTo>
                <a:cubicBezTo>
                  <a:pt x="1150" y="90"/>
                  <a:pt x="1151" y="89"/>
                  <a:pt x="1150" y="89"/>
                </a:cubicBezTo>
                <a:cubicBezTo>
                  <a:pt x="1149" y="88"/>
                  <a:pt x="1148" y="88"/>
                  <a:pt x="1148" y="87"/>
                </a:cubicBezTo>
                <a:cubicBezTo>
                  <a:pt x="1152" y="88"/>
                  <a:pt x="1156" y="89"/>
                  <a:pt x="1161" y="89"/>
                </a:cubicBezTo>
                <a:cubicBezTo>
                  <a:pt x="1167" y="89"/>
                  <a:pt x="1172" y="89"/>
                  <a:pt x="1177" y="90"/>
                </a:cubicBezTo>
                <a:cubicBezTo>
                  <a:pt x="1187" y="90"/>
                  <a:pt x="1202" y="89"/>
                  <a:pt x="1206" y="93"/>
                </a:cubicBezTo>
                <a:cubicBezTo>
                  <a:pt x="1202" y="93"/>
                  <a:pt x="1197" y="93"/>
                  <a:pt x="1194" y="92"/>
                </a:cubicBezTo>
                <a:cubicBezTo>
                  <a:pt x="1192" y="92"/>
                  <a:pt x="1189" y="90"/>
                  <a:pt x="1184" y="94"/>
                </a:cubicBezTo>
                <a:cubicBezTo>
                  <a:pt x="1184" y="93"/>
                  <a:pt x="1183" y="93"/>
                  <a:pt x="1182" y="93"/>
                </a:cubicBezTo>
                <a:cubicBezTo>
                  <a:pt x="1182" y="94"/>
                  <a:pt x="1183" y="94"/>
                  <a:pt x="1186" y="94"/>
                </a:cubicBezTo>
                <a:cubicBezTo>
                  <a:pt x="1191" y="93"/>
                  <a:pt x="1194" y="93"/>
                  <a:pt x="1198" y="93"/>
                </a:cubicBezTo>
                <a:cubicBezTo>
                  <a:pt x="1203" y="93"/>
                  <a:pt x="1210" y="92"/>
                  <a:pt x="1199" y="97"/>
                </a:cubicBezTo>
                <a:cubicBezTo>
                  <a:pt x="1198" y="97"/>
                  <a:pt x="1203" y="94"/>
                  <a:pt x="1200" y="94"/>
                </a:cubicBezTo>
                <a:cubicBezTo>
                  <a:pt x="1200" y="95"/>
                  <a:pt x="1199" y="95"/>
                  <a:pt x="1198" y="95"/>
                </a:cubicBezTo>
                <a:cubicBezTo>
                  <a:pt x="1199" y="94"/>
                  <a:pt x="1198" y="93"/>
                  <a:pt x="1195" y="94"/>
                </a:cubicBezTo>
                <a:cubicBezTo>
                  <a:pt x="1197" y="94"/>
                  <a:pt x="1195" y="95"/>
                  <a:pt x="1195" y="95"/>
                </a:cubicBezTo>
                <a:cubicBezTo>
                  <a:pt x="1196" y="96"/>
                  <a:pt x="1197" y="96"/>
                  <a:pt x="1196" y="97"/>
                </a:cubicBezTo>
                <a:cubicBezTo>
                  <a:pt x="1194" y="97"/>
                  <a:pt x="1191" y="97"/>
                  <a:pt x="1189" y="96"/>
                </a:cubicBezTo>
                <a:cubicBezTo>
                  <a:pt x="1189" y="97"/>
                  <a:pt x="1191" y="98"/>
                  <a:pt x="1188" y="98"/>
                </a:cubicBezTo>
                <a:cubicBezTo>
                  <a:pt x="1188" y="99"/>
                  <a:pt x="1197" y="99"/>
                  <a:pt x="1202" y="96"/>
                </a:cubicBezTo>
                <a:cubicBezTo>
                  <a:pt x="1206" y="94"/>
                  <a:pt x="1209" y="93"/>
                  <a:pt x="1212" y="93"/>
                </a:cubicBezTo>
                <a:cubicBezTo>
                  <a:pt x="1216" y="93"/>
                  <a:pt x="1219" y="93"/>
                  <a:pt x="1222" y="93"/>
                </a:cubicBezTo>
                <a:cubicBezTo>
                  <a:pt x="1228" y="93"/>
                  <a:pt x="1232" y="94"/>
                  <a:pt x="1236" y="96"/>
                </a:cubicBezTo>
                <a:cubicBezTo>
                  <a:pt x="1236" y="96"/>
                  <a:pt x="1237" y="98"/>
                  <a:pt x="1234" y="98"/>
                </a:cubicBezTo>
                <a:cubicBezTo>
                  <a:pt x="1232" y="98"/>
                  <a:pt x="1232" y="97"/>
                  <a:pt x="1230" y="97"/>
                </a:cubicBezTo>
                <a:cubicBezTo>
                  <a:pt x="1227" y="99"/>
                  <a:pt x="1228" y="98"/>
                  <a:pt x="1226" y="98"/>
                </a:cubicBezTo>
                <a:cubicBezTo>
                  <a:pt x="1222" y="101"/>
                  <a:pt x="1237" y="98"/>
                  <a:pt x="1236" y="100"/>
                </a:cubicBezTo>
                <a:cubicBezTo>
                  <a:pt x="1235" y="101"/>
                  <a:pt x="1238" y="100"/>
                  <a:pt x="1241" y="101"/>
                </a:cubicBezTo>
                <a:cubicBezTo>
                  <a:pt x="1244" y="101"/>
                  <a:pt x="1241" y="102"/>
                  <a:pt x="1236" y="103"/>
                </a:cubicBezTo>
                <a:cubicBezTo>
                  <a:pt x="1238" y="103"/>
                  <a:pt x="1241" y="103"/>
                  <a:pt x="1243" y="102"/>
                </a:cubicBezTo>
                <a:cubicBezTo>
                  <a:pt x="1247" y="101"/>
                  <a:pt x="1248" y="102"/>
                  <a:pt x="1250" y="102"/>
                </a:cubicBezTo>
                <a:cubicBezTo>
                  <a:pt x="1253" y="103"/>
                  <a:pt x="1256" y="104"/>
                  <a:pt x="1256" y="106"/>
                </a:cubicBezTo>
                <a:cubicBezTo>
                  <a:pt x="1254" y="106"/>
                  <a:pt x="1253" y="106"/>
                  <a:pt x="1252" y="106"/>
                </a:cubicBezTo>
                <a:cubicBezTo>
                  <a:pt x="1256" y="107"/>
                  <a:pt x="1263" y="108"/>
                  <a:pt x="1273" y="107"/>
                </a:cubicBezTo>
                <a:cubicBezTo>
                  <a:pt x="1283" y="105"/>
                  <a:pt x="1294" y="104"/>
                  <a:pt x="1301" y="105"/>
                </a:cubicBezTo>
                <a:cubicBezTo>
                  <a:pt x="1308" y="105"/>
                  <a:pt x="1316" y="106"/>
                  <a:pt x="1322" y="107"/>
                </a:cubicBezTo>
                <a:cubicBezTo>
                  <a:pt x="1325" y="108"/>
                  <a:pt x="1327" y="109"/>
                  <a:pt x="1329" y="109"/>
                </a:cubicBezTo>
                <a:cubicBezTo>
                  <a:pt x="1331" y="111"/>
                  <a:pt x="1329" y="113"/>
                  <a:pt x="1330" y="114"/>
                </a:cubicBezTo>
                <a:cubicBezTo>
                  <a:pt x="1329" y="114"/>
                  <a:pt x="1328" y="114"/>
                  <a:pt x="1327" y="114"/>
                </a:cubicBezTo>
                <a:cubicBezTo>
                  <a:pt x="1328" y="114"/>
                  <a:pt x="1329" y="114"/>
                  <a:pt x="1329" y="115"/>
                </a:cubicBezTo>
                <a:cubicBezTo>
                  <a:pt x="1329" y="115"/>
                  <a:pt x="1327" y="116"/>
                  <a:pt x="1327" y="117"/>
                </a:cubicBezTo>
                <a:cubicBezTo>
                  <a:pt x="1328" y="118"/>
                  <a:pt x="1330" y="118"/>
                  <a:pt x="1332" y="118"/>
                </a:cubicBezTo>
                <a:cubicBezTo>
                  <a:pt x="1334" y="118"/>
                  <a:pt x="1337" y="119"/>
                  <a:pt x="1338" y="119"/>
                </a:cubicBezTo>
                <a:cubicBezTo>
                  <a:pt x="1340" y="120"/>
                  <a:pt x="1346" y="119"/>
                  <a:pt x="1349" y="119"/>
                </a:cubicBezTo>
                <a:cubicBezTo>
                  <a:pt x="1353" y="119"/>
                  <a:pt x="1356" y="118"/>
                  <a:pt x="1360" y="119"/>
                </a:cubicBezTo>
                <a:cubicBezTo>
                  <a:pt x="1363" y="119"/>
                  <a:pt x="1368" y="118"/>
                  <a:pt x="1370" y="118"/>
                </a:cubicBezTo>
                <a:cubicBezTo>
                  <a:pt x="1374" y="120"/>
                  <a:pt x="1382" y="119"/>
                  <a:pt x="1387" y="120"/>
                </a:cubicBezTo>
                <a:cubicBezTo>
                  <a:pt x="1390" y="120"/>
                  <a:pt x="1394" y="121"/>
                  <a:pt x="1401" y="118"/>
                </a:cubicBezTo>
                <a:cubicBezTo>
                  <a:pt x="1406" y="116"/>
                  <a:pt x="1408" y="120"/>
                  <a:pt x="1408" y="121"/>
                </a:cubicBezTo>
                <a:cubicBezTo>
                  <a:pt x="1408" y="124"/>
                  <a:pt x="1416" y="123"/>
                  <a:pt x="1419" y="124"/>
                </a:cubicBezTo>
                <a:cubicBezTo>
                  <a:pt x="1420" y="125"/>
                  <a:pt x="1419" y="126"/>
                  <a:pt x="1421" y="127"/>
                </a:cubicBezTo>
                <a:cubicBezTo>
                  <a:pt x="1423" y="128"/>
                  <a:pt x="1429" y="126"/>
                  <a:pt x="1431" y="127"/>
                </a:cubicBezTo>
                <a:cubicBezTo>
                  <a:pt x="1430" y="127"/>
                  <a:pt x="1430" y="126"/>
                  <a:pt x="1431" y="126"/>
                </a:cubicBezTo>
                <a:cubicBezTo>
                  <a:pt x="1432" y="126"/>
                  <a:pt x="1432" y="126"/>
                  <a:pt x="1432" y="127"/>
                </a:cubicBezTo>
                <a:cubicBezTo>
                  <a:pt x="1432" y="126"/>
                  <a:pt x="1432" y="126"/>
                  <a:pt x="1432" y="125"/>
                </a:cubicBezTo>
                <a:cubicBezTo>
                  <a:pt x="1433" y="125"/>
                  <a:pt x="1434" y="125"/>
                  <a:pt x="1435" y="124"/>
                </a:cubicBezTo>
                <a:cubicBezTo>
                  <a:pt x="1435" y="122"/>
                  <a:pt x="1432" y="121"/>
                  <a:pt x="1431" y="120"/>
                </a:cubicBezTo>
                <a:cubicBezTo>
                  <a:pt x="1430" y="119"/>
                  <a:pt x="1429" y="119"/>
                  <a:pt x="1427" y="119"/>
                </a:cubicBezTo>
                <a:cubicBezTo>
                  <a:pt x="1425" y="119"/>
                  <a:pt x="1428" y="118"/>
                  <a:pt x="1430" y="118"/>
                </a:cubicBezTo>
                <a:cubicBezTo>
                  <a:pt x="1430" y="116"/>
                  <a:pt x="1430" y="115"/>
                  <a:pt x="1429" y="114"/>
                </a:cubicBezTo>
                <a:cubicBezTo>
                  <a:pt x="1436" y="114"/>
                  <a:pt x="1440" y="115"/>
                  <a:pt x="1447" y="115"/>
                </a:cubicBezTo>
                <a:cubicBezTo>
                  <a:pt x="1449" y="116"/>
                  <a:pt x="1451" y="116"/>
                  <a:pt x="1452" y="116"/>
                </a:cubicBezTo>
                <a:cubicBezTo>
                  <a:pt x="1453" y="117"/>
                  <a:pt x="1454" y="118"/>
                  <a:pt x="1457" y="117"/>
                </a:cubicBezTo>
                <a:cubicBezTo>
                  <a:pt x="1457" y="117"/>
                  <a:pt x="1456" y="116"/>
                  <a:pt x="1455" y="116"/>
                </a:cubicBezTo>
                <a:cubicBezTo>
                  <a:pt x="1458" y="116"/>
                  <a:pt x="1459" y="117"/>
                  <a:pt x="1462" y="117"/>
                </a:cubicBezTo>
                <a:cubicBezTo>
                  <a:pt x="1464" y="117"/>
                  <a:pt x="1467" y="117"/>
                  <a:pt x="1470" y="117"/>
                </a:cubicBezTo>
                <a:cubicBezTo>
                  <a:pt x="1475" y="117"/>
                  <a:pt x="1481" y="116"/>
                  <a:pt x="1485" y="118"/>
                </a:cubicBezTo>
                <a:cubicBezTo>
                  <a:pt x="1488" y="119"/>
                  <a:pt x="1494" y="119"/>
                  <a:pt x="1497" y="120"/>
                </a:cubicBezTo>
                <a:cubicBezTo>
                  <a:pt x="1501" y="121"/>
                  <a:pt x="1509" y="120"/>
                  <a:pt x="1510" y="122"/>
                </a:cubicBezTo>
                <a:cubicBezTo>
                  <a:pt x="1509" y="122"/>
                  <a:pt x="1508" y="121"/>
                  <a:pt x="1507" y="121"/>
                </a:cubicBezTo>
                <a:cubicBezTo>
                  <a:pt x="1506" y="123"/>
                  <a:pt x="1512" y="122"/>
                  <a:pt x="1513" y="123"/>
                </a:cubicBezTo>
                <a:cubicBezTo>
                  <a:pt x="1515" y="123"/>
                  <a:pt x="1518" y="124"/>
                  <a:pt x="1519" y="125"/>
                </a:cubicBezTo>
                <a:cubicBezTo>
                  <a:pt x="1518" y="125"/>
                  <a:pt x="1517" y="124"/>
                  <a:pt x="1516" y="124"/>
                </a:cubicBezTo>
                <a:cubicBezTo>
                  <a:pt x="1522" y="126"/>
                  <a:pt x="1530" y="126"/>
                  <a:pt x="1534" y="129"/>
                </a:cubicBezTo>
                <a:cubicBezTo>
                  <a:pt x="1534" y="129"/>
                  <a:pt x="1533" y="128"/>
                  <a:pt x="1532" y="128"/>
                </a:cubicBezTo>
                <a:cubicBezTo>
                  <a:pt x="1532" y="129"/>
                  <a:pt x="1536" y="129"/>
                  <a:pt x="1537" y="130"/>
                </a:cubicBezTo>
                <a:cubicBezTo>
                  <a:pt x="1538" y="130"/>
                  <a:pt x="1538" y="132"/>
                  <a:pt x="1542" y="131"/>
                </a:cubicBezTo>
                <a:cubicBezTo>
                  <a:pt x="1540" y="131"/>
                  <a:pt x="1539" y="130"/>
                  <a:pt x="1537" y="130"/>
                </a:cubicBezTo>
                <a:cubicBezTo>
                  <a:pt x="1540" y="130"/>
                  <a:pt x="1542" y="131"/>
                  <a:pt x="1544" y="132"/>
                </a:cubicBezTo>
                <a:cubicBezTo>
                  <a:pt x="1542" y="131"/>
                  <a:pt x="1543" y="132"/>
                  <a:pt x="1544" y="132"/>
                </a:cubicBezTo>
                <a:cubicBezTo>
                  <a:pt x="1546" y="132"/>
                  <a:pt x="1546" y="133"/>
                  <a:pt x="1547" y="133"/>
                </a:cubicBezTo>
                <a:cubicBezTo>
                  <a:pt x="1548" y="133"/>
                  <a:pt x="1550" y="133"/>
                  <a:pt x="1551" y="133"/>
                </a:cubicBezTo>
                <a:cubicBezTo>
                  <a:pt x="1552" y="134"/>
                  <a:pt x="1553" y="134"/>
                  <a:pt x="1555" y="135"/>
                </a:cubicBezTo>
                <a:cubicBezTo>
                  <a:pt x="1558" y="135"/>
                  <a:pt x="1561" y="136"/>
                  <a:pt x="1564" y="137"/>
                </a:cubicBezTo>
                <a:cubicBezTo>
                  <a:pt x="1564" y="137"/>
                  <a:pt x="1564" y="141"/>
                  <a:pt x="1567" y="140"/>
                </a:cubicBezTo>
                <a:cubicBezTo>
                  <a:pt x="1567" y="140"/>
                  <a:pt x="1567" y="140"/>
                  <a:pt x="1567" y="140"/>
                </a:cubicBezTo>
                <a:cubicBezTo>
                  <a:pt x="1570" y="140"/>
                  <a:pt x="1569" y="141"/>
                  <a:pt x="1568" y="143"/>
                </a:cubicBezTo>
                <a:cubicBezTo>
                  <a:pt x="1568" y="144"/>
                  <a:pt x="1570" y="145"/>
                  <a:pt x="1570" y="147"/>
                </a:cubicBezTo>
                <a:cubicBezTo>
                  <a:pt x="1568" y="146"/>
                  <a:pt x="1569" y="148"/>
                  <a:pt x="1570" y="148"/>
                </a:cubicBezTo>
                <a:cubicBezTo>
                  <a:pt x="1573" y="148"/>
                  <a:pt x="1571" y="150"/>
                  <a:pt x="1574" y="150"/>
                </a:cubicBezTo>
                <a:cubicBezTo>
                  <a:pt x="1577" y="148"/>
                  <a:pt x="1576" y="152"/>
                  <a:pt x="1577" y="152"/>
                </a:cubicBezTo>
                <a:cubicBezTo>
                  <a:pt x="1578" y="151"/>
                  <a:pt x="1579" y="150"/>
                  <a:pt x="1579" y="149"/>
                </a:cubicBezTo>
                <a:cubicBezTo>
                  <a:pt x="1578" y="148"/>
                  <a:pt x="1575" y="149"/>
                  <a:pt x="1575" y="148"/>
                </a:cubicBezTo>
                <a:cubicBezTo>
                  <a:pt x="1582" y="146"/>
                  <a:pt x="1572" y="143"/>
                  <a:pt x="1572" y="143"/>
                </a:cubicBezTo>
                <a:cubicBezTo>
                  <a:pt x="1574" y="143"/>
                  <a:pt x="1578" y="143"/>
                  <a:pt x="1580" y="143"/>
                </a:cubicBezTo>
                <a:cubicBezTo>
                  <a:pt x="1581" y="143"/>
                  <a:pt x="1581" y="143"/>
                  <a:pt x="1582" y="144"/>
                </a:cubicBezTo>
                <a:cubicBezTo>
                  <a:pt x="1583" y="144"/>
                  <a:pt x="1585" y="143"/>
                  <a:pt x="1585" y="144"/>
                </a:cubicBezTo>
                <a:cubicBezTo>
                  <a:pt x="1582" y="144"/>
                  <a:pt x="1583" y="146"/>
                  <a:pt x="1585" y="145"/>
                </a:cubicBezTo>
                <a:cubicBezTo>
                  <a:pt x="1585" y="145"/>
                  <a:pt x="1585" y="145"/>
                  <a:pt x="1586" y="144"/>
                </a:cubicBezTo>
                <a:cubicBezTo>
                  <a:pt x="1586" y="145"/>
                  <a:pt x="1589" y="145"/>
                  <a:pt x="1592" y="145"/>
                </a:cubicBezTo>
                <a:cubicBezTo>
                  <a:pt x="1591" y="144"/>
                  <a:pt x="1588" y="144"/>
                  <a:pt x="1587" y="144"/>
                </a:cubicBezTo>
                <a:cubicBezTo>
                  <a:pt x="1588" y="144"/>
                  <a:pt x="1593" y="144"/>
                  <a:pt x="1590" y="144"/>
                </a:cubicBezTo>
                <a:cubicBezTo>
                  <a:pt x="1593" y="144"/>
                  <a:pt x="1599" y="144"/>
                  <a:pt x="1600" y="145"/>
                </a:cubicBezTo>
                <a:cubicBezTo>
                  <a:pt x="1601" y="146"/>
                  <a:pt x="1601" y="147"/>
                  <a:pt x="1603" y="147"/>
                </a:cubicBezTo>
                <a:cubicBezTo>
                  <a:pt x="1604" y="148"/>
                  <a:pt x="1613" y="149"/>
                  <a:pt x="1609" y="151"/>
                </a:cubicBezTo>
                <a:cubicBezTo>
                  <a:pt x="1611" y="151"/>
                  <a:pt x="1612" y="151"/>
                  <a:pt x="1613" y="151"/>
                </a:cubicBezTo>
                <a:cubicBezTo>
                  <a:pt x="1613" y="151"/>
                  <a:pt x="1614" y="152"/>
                  <a:pt x="1612" y="152"/>
                </a:cubicBezTo>
                <a:cubicBezTo>
                  <a:pt x="1613" y="152"/>
                  <a:pt x="1615" y="152"/>
                  <a:pt x="1615" y="153"/>
                </a:cubicBezTo>
                <a:cubicBezTo>
                  <a:pt x="1608" y="155"/>
                  <a:pt x="1611" y="156"/>
                  <a:pt x="1608" y="158"/>
                </a:cubicBezTo>
                <a:cubicBezTo>
                  <a:pt x="1604" y="158"/>
                  <a:pt x="1604" y="156"/>
                  <a:pt x="1600" y="155"/>
                </a:cubicBezTo>
                <a:cubicBezTo>
                  <a:pt x="1601" y="157"/>
                  <a:pt x="1607" y="156"/>
                  <a:pt x="1604" y="159"/>
                </a:cubicBezTo>
                <a:cubicBezTo>
                  <a:pt x="1603" y="159"/>
                  <a:pt x="1602" y="158"/>
                  <a:pt x="1601" y="158"/>
                </a:cubicBezTo>
                <a:cubicBezTo>
                  <a:pt x="1600" y="158"/>
                  <a:pt x="1597" y="159"/>
                  <a:pt x="1595" y="159"/>
                </a:cubicBezTo>
                <a:cubicBezTo>
                  <a:pt x="1600" y="158"/>
                  <a:pt x="1594" y="158"/>
                  <a:pt x="1593" y="158"/>
                </a:cubicBezTo>
                <a:cubicBezTo>
                  <a:pt x="1592" y="157"/>
                  <a:pt x="1591" y="156"/>
                  <a:pt x="1588" y="157"/>
                </a:cubicBezTo>
                <a:cubicBezTo>
                  <a:pt x="1589" y="157"/>
                  <a:pt x="1591" y="158"/>
                  <a:pt x="1591" y="159"/>
                </a:cubicBezTo>
                <a:cubicBezTo>
                  <a:pt x="1591" y="159"/>
                  <a:pt x="1594" y="159"/>
                  <a:pt x="1594" y="159"/>
                </a:cubicBezTo>
                <a:cubicBezTo>
                  <a:pt x="1593" y="160"/>
                  <a:pt x="1593" y="161"/>
                  <a:pt x="1593" y="161"/>
                </a:cubicBezTo>
                <a:cubicBezTo>
                  <a:pt x="1592" y="161"/>
                  <a:pt x="1591" y="161"/>
                  <a:pt x="1589" y="161"/>
                </a:cubicBezTo>
                <a:cubicBezTo>
                  <a:pt x="1591" y="162"/>
                  <a:pt x="1594" y="161"/>
                  <a:pt x="1592" y="163"/>
                </a:cubicBezTo>
                <a:cubicBezTo>
                  <a:pt x="1592" y="164"/>
                  <a:pt x="1591" y="164"/>
                  <a:pt x="1590" y="164"/>
                </a:cubicBezTo>
                <a:cubicBezTo>
                  <a:pt x="1588" y="165"/>
                  <a:pt x="1587" y="164"/>
                  <a:pt x="1584" y="166"/>
                </a:cubicBezTo>
                <a:cubicBezTo>
                  <a:pt x="1587" y="165"/>
                  <a:pt x="1589" y="165"/>
                  <a:pt x="1585" y="167"/>
                </a:cubicBezTo>
                <a:cubicBezTo>
                  <a:pt x="1589" y="166"/>
                  <a:pt x="1592" y="168"/>
                  <a:pt x="1592" y="169"/>
                </a:cubicBezTo>
                <a:cubicBezTo>
                  <a:pt x="1588" y="170"/>
                  <a:pt x="1590" y="168"/>
                  <a:pt x="1586" y="169"/>
                </a:cubicBezTo>
                <a:cubicBezTo>
                  <a:pt x="1587" y="169"/>
                  <a:pt x="1587" y="169"/>
                  <a:pt x="1586" y="170"/>
                </a:cubicBezTo>
                <a:cubicBezTo>
                  <a:pt x="1580" y="172"/>
                  <a:pt x="1584" y="168"/>
                  <a:pt x="1582" y="167"/>
                </a:cubicBezTo>
                <a:cubicBezTo>
                  <a:pt x="1583" y="170"/>
                  <a:pt x="1578" y="170"/>
                  <a:pt x="1576" y="168"/>
                </a:cubicBezTo>
                <a:cubicBezTo>
                  <a:pt x="1574" y="167"/>
                  <a:pt x="1568" y="167"/>
                  <a:pt x="1566" y="165"/>
                </a:cubicBezTo>
                <a:cubicBezTo>
                  <a:pt x="1567" y="166"/>
                  <a:pt x="1563" y="165"/>
                  <a:pt x="1562" y="165"/>
                </a:cubicBezTo>
                <a:cubicBezTo>
                  <a:pt x="1561" y="164"/>
                  <a:pt x="1560" y="164"/>
                  <a:pt x="1559" y="163"/>
                </a:cubicBezTo>
                <a:cubicBezTo>
                  <a:pt x="1559" y="160"/>
                  <a:pt x="1556" y="158"/>
                  <a:pt x="1551" y="158"/>
                </a:cubicBezTo>
                <a:cubicBezTo>
                  <a:pt x="1550" y="158"/>
                  <a:pt x="1549" y="158"/>
                  <a:pt x="1548" y="158"/>
                </a:cubicBezTo>
                <a:cubicBezTo>
                  <a:pt x="1547" y="158"/>
                  <a:pt x="1544" y="159"/>
                  <a:pt x="1542" y="159"/>
                </a:cubicBezTo>
                <a:cubicBezTo>
                  <a:pt x="1539" y="159"/>
                  <a:pt x="1535" y="159"/>
                  <a:pt x="1534" y="159"/>
                </a:cubicBezTo>
                <a:cubicBezTo>
                  <a:pt x="1533" y="158"/>
                  <a:pt x="1535" y="156"/>
                  <a:pt x="1533" y="156"/>
                </a:cubicBezTo>
                <a:cubicBezTo>
                  <a:pt x="1531" y="156"/>
                  <a:pt x="1531" y="154"/>
                  <a:pt x="1530" y="154"/>
                </a:cubicBezTo>
                <a:cubicBezTo>
                  <a:pt x="1532" y="154"/>
                  <a:pt x="1536" y="150"/>
                  <a:pt x="1533" y="150"/>
                </a:cubicBezTo>
                <a:cubicBezTo>
                  <a:pt x="1533" y="151"/>
                  <a:pt x="1532" y="151"/>
                  <a:pt x="1531" y="152"/>
                </a:cubicBezTo>
                <a:cubicBezTo>
                  <a:pt x="1527" y="152"/>
                  <a:pt x="1529" y="150"/>
                  <a:pt x="1528" y="150"/>
                </a:cubicBezTo>
                <a:cubicBezTo>
                  <a:pt x="1528" y="151"/>
                  <a:pt x="1528" y="151"/>
                  <a:pt x="1528" y="151"/>
                </a:cubicBezTo>
                <a:cubicBezTo>
                  <a:pt x="1527" y="151"/>
                  <a:pt x="1526" y="151"/>
                  <a:pt x="1526" y="151"/>
                </a:cubicBezTo>
                <a:cubicBezTo>
                  <a:pt x="1526" y="151"/>
                  <a:pt x="1527" y="151"/>
                  <a:pt x="1527" y="152"/>
                </a:cubicBezTo>
                <a:cubicBezTo>
                  <a:pt x="1525" y="153"/>
                  <a:pt x="1522" y="153"/>
                  <a:pt x="1523" y="152"/>
                </a:cubicBezTo>
                <a:cubicBezTo>
                  <a:pt x="1520" y="154"/>
                  <a:pt x="1521" y="155"/>
                  <a:pt x="1522" y="156"/>
                </a:cubicBezTo>
                <a:cubicBezTo>
                  <a:pt x="1523" y="156"/>
                  <a:pt x="1528" y="157"/>
                  <a:pt x="1526" y="158"/>
                </a:cubicBezTo>
                <a:cubicBezTo>
                  <a:pt x="1523" y="160"/>
                  <a:pt x="1517" y="159"/>
                  <a:pt x="1520" y="161"/>
                </a:cubicBezTo>
                <a:cubicBezTo>
                  <a:pt x="1519" y="160"/>
                  <a:pt x="1524" y="159"/>
                  <a:pt x="1524" y="160"/>
                </a:cubicBezTo>
                <a:cubicBezTo>
                  <a:pt x="1525" y="160"/>
                  <a:pt x="1524" y="162"/>
                  <a:pt x="1521" y="163"/>
                </a:cubicBezTo>
                <a:cubicBezTo>
                  <a:pt x="1520" y="163"/>
                  <a:pt x="1519" y="163"/>
                  <a:pt x="1517" y="164"/>
                </a:cubicBezTo>
                <a:cubicBezTo>
                  <a:pt x="1516" y="164"/>
                  <a:pt x="1515" y="165"/>
                  <a:pt x="1513" y="165"/>
                </a:cubicBezTo>
                <a:cubicBezTo>
                  <a:pt x="1512" y="166"/>
                  <a:pt x="1506" y="167"/>
                  <a:pt x="1505" y="167"/>
                </a:cubicBezTo>
                <a:cubicBezTo>
                  <a:pt x="1506" y="167"/>
                  <a:pt x="1507" y="167"/>
                  <a:pt x="1508" y="166"/>
                </a:cubicBezTo>
                <a:cubicBezTo>
                  <a:pt x="1503" y="167"/>
                  <a:pt x="1496" y="167"/>
                  <a:pt x="1495" y="165"/>
                </a:cubicBezTo>
                <a:cubicBezTo>
                  <a:pt x="1495" y="163"/>
                  <a:pt x="1491" y="162"/>
                  <a:pt x="1484" y="163"/>
                </a:cubicBezTo>
                <a:cubicBezTo>
                  <a:pt x="1486" y="163"/>
                  <a:pt x="1485" y="164"/>
                  <a:pt x="1486" y="164"/>
                </a:cubicBezTo>
                <a:cubicBezTo>
                  <a:pt x="1488" y="163"/>
                  <a:pt x="1489" y="163"/>
                  <a:pt x="1490" y="163"/>
                </a:cubicBezTo>
                <a:cubicBezTo>
                  <a:pt x="1492" y="163"/>
                  <a:pt x="1494" y="164"/>
                  <a:pt x="1493" y="166"/>
                </a:cubicBezTo>
                <a:cubicBezTo>
                  <a:pt x="1489" y="166"/>
                  <a:pt x="1491" y="164"/>
                  <a:pt x="1487" y="165"/>
                </a:cubicBezTo>
                <a:cubicBezTo>
                  <a:pt x="1484" y="166"/>
                  <a:pt x="1484" y="164"/>
                  <a:pt x="1481" y="164"/>
                </a:cubicBezTo>
                <a:cubicBezTo>
                  <a:pt x="1483" y="165"/>
                  <a:pt x="1484" y="166"/>
                  <a:pt x="1485" y="166"/>
                </a:cubicBezTo>
                <a:cubicBezTo>
                  <a:pt x="1484" y="167"/>
                  <a:pt x="1484" y="167"/>
                  <a:pt x="1483" y="167"/>
                </a:cubicBezTo>
                <a:cubicBezTo>
                  <a:pt x="1484" y="167"/>
                  <a:pt x="1486" y="166"/>
                  <a:pt x="1487" y="167"/>
                </a:cubicBezTo>
                <a:cubicBezTo>
                  <a:pt x="1488" y="167"/>
                  <a:pt x="1488" y="168"/>
                  <a:pt x="1490" y="167"/>
                </a:cubicBezTo>
                <a:cubicBezTo>
                  <a:pt x="1495" y="165"/>
                  <a:pt x="1496" y="166"/>
                  <a:pt x="1495" y="168"/>
                </a:cubicBezTo>
                <a:cubicBezTo>
                  <a:pt x="1493" y="170"/>
                  <a:pt x="1498" y="171"/>
                  <a:pt x="1502" y="171"/>
                </a:cubicBezTo>
                <a:cubicBezTo>
                  <a:pt x="1501" y="171"/>
                  <a:pt x="1502" y="170"/>
                  <a:pt x="1503" y="170"/>
                </a:cubicBezTo>
                <a:cubicBezTo>
                  <a:pt x="1504" y="171"/>
                  <a:pt x="1506" y="171"/>
                  <a:pt x="1506" y="173"/>
                </a:cubicBezTo>
                <a:cubicBezTo>
                  <a:pt x="1505" y="172"/>
                  <a:pt x="1505" y="173"/>
                  <a:pt x="1505" y="173"/>
                </a:cubicBezTo>
                <a:cubicBezTo>
                  <a:pt x="1506" y="174"/>
                  <a:pt x="1506" y="174"/>
                  <a:pt x="1507" y="174"/>
                </a:cubicBezTo>
                <a:cubicBezTo>
                  <a:pt x="1508" y="174"/>
                  <a:pt x="1508" y="175"/>
                  <a:pt x="1508" y="175"/>
                </a:cubicBezTo>
                <a:cubicBezTo>
                  <a:pt x="1508" y="176"/>
                  <a:pt x="1508" y="176"/>
                  <a:pt x="1508" y="177"/>
                </a:cubicBezTo>
                <a:cubicBezTo>
                  <a:pt x="1507" y="176"/>
                  <a:pt x="1507" y="176"/>
                  <a:pt x="1508" y="177"/>
                </a:cubicBezTo>
                <a:cubicBezTo>
                  <a:pt x="1507" y="177"/>
                  <a:pt x="1506" y="176"/>
                  <a:pt x="1504" y="177"/>
                </a:cubicBezTo>
                <a:cubicBezTo>
                  <a:pt x="1508" y="176"/>
                  <a:pt x="1505" y="179"/>
                  <a:pt x="1509" y="178"/>
                </a:cubicBezTo>
                <a:cubicBezTo>
                  <a:pt x="1508" y="178"/>
                  <a:pt x="1508" y="177"/>
                  <a:pt x="1508" y="177"/>
                </a:cubicBezTo>
                <a:cubicBezTo>
                  <a:pt x="1509" y="178"/>
                  <a:pt x="1510" y="179"/>
                  <a:pt x="1511" y="180"/>
                </a:cubicBezTo>
                <a:cubicBezTo>
                  <a:pt x="1510" y="179"/>
                  <a:pt x="1510" y="179"/>
                  <a:pt x="1509" y="179"/>
                </a:cubicBezTo>
                <a:cubicBezTo>
                  <a:pt x="1510" y="179"/>
                  <a:pt x="1512" y="180"/>
                  <a:pt x="1513" y="180"/>
                </a:cubicBezTo>
                <a:cubicBezTo>
                  <a:pt x="1515" y="181"/>
                  <a:pt x="1513" y="182"/>
                  <a:pt x="1513" y="183"/>
                </a:cubicBezTo>
                <a:cubicBezTo>
                  <a:pt x="1514" y="184"/>
                  <a:pt x="1517" y="184"/>
                  <a:pt x="1516" y="185"/>
                </a:cubicBezTo>
                <a:cubicBezTo>
                  <a:pt x="1516" y="186"/>
                  <a:pt x="1513" y="188"/>
                  <a:pt x="1512" y="188"/>
                </a:cubicBezTo>
                <a:cubicBezTo>
                  <a:pt x="1512" y="188"/>
                  <a:pt x="1512" y="188"/>
                  <a:pt x="1511" y="189"/>
                </a:cubicBezTo>
                <a:cubicBezTo>
                  <a:pt x="1509" y="188"/>
                  <a:pt x="1505" y="187"/>
                  <a:pt x="1501" y="187"/>
                </a:cubicBezTo>
                <a:cubicBezTo>
                  <a:pt x="1499" y="187"/>
                  <a:pt x="1496" y="187"/>
                  <a:pt x="1495" y="186"/>
                </a:cubicBezTo>
                <a:cubicBezTo>
                  <a:pt x="1495" y="186"/>
                  <a:pt x="1495" y="183"/>
                  <a:pt x="1494" y="185"/>
                </a:cubicBezTo>
                <a:cubicBezTo>
                  <a:pt x="1492" y="185"/>
                  <a:pt x="1493" y="184"/>
                  <a:pt x="1491" y="184"/>
                </a:cubicBezTo>
                <a:cubicBezTo>
                  <a:pt x="1492" y="184"/>
                  <a:pt x="1491" y="185"/>
                  <a:pt x="1491" y="185"/>
                </a:cubicBezTo>
                <a:cubicBezTo>
                  <a:pt x="1491" y="186"/>
                  <a:pt x="1493" y="186"/>
                  <a:pt x="1494" y="187"/>
                </a:cubicBezTo>
                <a:cubicBezTo>
                  <a:pt x="1490" y="187"/>
                  <a:pt x="1488" y="188"/>
                  <a:pt x="1484" y="189"/>
                </a:cubicBezTo>
                <a:cubicBezTo>
                  <a:pt x="1481" y="190"/>
                  <a:pt x="1476" y="191"/>
                  <a:pt x="1475" y="191"/>
                </a:cubicBezTo>
                <a:cubicBezTo>
                  <a:pt x="1474" y="192"/>
                  <a:pt x="1474" y="192"/>
                  <a:pt x="1474" y="192"/>
                </a:cubicBezTo>
                <a:cubicBezTo>
                  <a:pt x="1472" y="193"/>
                  <a:pt x="1470" y="193"/>
                  <a:pt x="1469" y="193"/>
                </a:cubicBezTo>
                <a:cubicBezTo>
                  <a:pt x="1470" y="193"/>
                  <a:pt x="1470" y="193"/>
                  <a:pt x="1470" y="194"/>
                </a:cubicBezTo>
                <a:cubicBezTo>
                  <a:pt x="1466" y="194"/>
                  <a:pt x="1466" y="194"/>
                  <a:pt x="1463" y="194"/>
                </a:cubicBezTo>
                <a:cubicBezTo>
                  <a:pt x="1465" y="194"/>
                  <a:pt x="1462" y="195"/>
                  <a:pt x="1461" y="195"/>
                </a:cubicBezTo>
                <a:cubicBezTo>
                  <a:pt x="1460" y="195"/>
                  <a:pt x="1460" y="195"/>
                  <a:pt x="1459" y="195"/>
                </a:cubicBezTo>
                <a:cubicBezTo>
                  <a:pt x="1458" y="196"/>
                  <a:pt x="1458" y="196"/>
                  <a:pt x="1458" y="197"/>
                </a:cubicBezTo>
                <a:cubicBezTo>
                  <a:pt x="1456" y="196"/>
                  <a:pt x="1456" y="197"/>
                  <a:pt x="1456" y="198"/>
                </a:cubicBezTo>
                <a:cubicBezTo>
                  <a:pt x="1453" y="199"/>
                  <a:pt x="1454" y="197"/>
                  <a:pt x="1451" y="198"/>
                </a:cubicBezTo>
                <a:cubicBezTo>
                  <a:pt x="1452" y="198"/>
                  <a:pt x="1453" y="198"/>
                  <a:pt x="1453" y="199"/>
                </a:cubicBezTo>
                <a:cubicBezTo>
                  <a:pt x="1452" y="199"/>
                  <a:pt x="1451" y="199"/>
                  <a:pt x="1451" y="199"/>
                </a:cubicBezTo>
                <a:cubicBezTo>
                  <a:pt x="1451" y="199"/>
                  <a:pt x="1452" y="199"/>
                  <a:pt x="1450" y="200"/>
                </a:cubicBezTo>
                <a:cubicBezTo>
                  <a:pt x="1449" y="200"/>
                  <a:pt x="1448" y="200"/>
                  <a:pt x="1447" y="200"/>
                </a:cubicBezTo>
                <a:cubicBezTo>
                  <a:pt x="1448" y="200"/>
                  <a:pt x="1448" y="201"/>
                  <a:pt x="1446" y="201"/>
                </a:cubicBezTo>
                <a:cubicBezTo>
                  <a:pt x="1447" y="201"/>
                  <a:pt x="1448" y="201"/>
                  <a:pt x="1447" y="202"/>
                </a:cubicBezTo>
                <a:cubicBezTo>
                  <a:pt x="1446" y="202"/>
                  <a:pt x="1446" y="201"/>
                  <a:pt x="1445" y="201"/>
                </a:cubicBezTo>
                <a:cubicBezTo>
                  <a:pt x="1446" y="202"/>
                  <a:pt x="1446" y="202"/>
                  <a:pt x="1446" y="202"/>
                </a:cubicBezTo>
                <a:cubicBezTo>
                  <a:pt x="1446" y="202"/>
                  <a:pt x="1443" y="204"/>
                  <a:pt x="1443" y="203"/>
                </a:cubicBezTo>
                <a:cubicBezTo>
                  <a:pt x="1443" y="203"/>
                  <a:pt x="1439" y="205"/>
                  <a:pt x="1438" y="204"/>
                </a:cubicBezTo>
                <a:cubicBezTo>
                  <a:pt x="1439" y="206"/>
                  <a:pt x="1433" y="207"/>
                  <a:pt x="1432" y="207"/>
                </a:cubicBezTo>
                <a:cubicBezTo>
                  <a:pt x="1431" y="207"/>
                  <a:pt x="1431" y="208"/>
                  <a:pt x="1430" y="207"/>
                </a:cubicBezTo>
                <a:cubicBezTo>
                  <a:pt x="1431" y="208"/>
                  <a:pt x="1430" y="211"/>
                  <a:pt x="1427" y="212"/>
                </a:cubicBezTo>
                <a:cubicBezTo>
                  <a:pt x="1424" y="210"/>
                  <a:pt x="1423" y="207"/>
                  <a:pt x="1418" y="206"/>
                </a:cubicBezTo>
                <a:cubicBezTo>
                  <a:pt x="1416" y="206"/>
                  <a:pt x="1412" y="206"/>
                  <a:pt x="1409" y="206"/>
                </a:cubicBezTo>
                <a:cubicBezTo>
                  <a:pt x="1406" y="206"/>
                  <a:pt x="1400" y="208"/>
                  <a:pt x="1399" y="207"/>
                </a:cubicBezTo>
                <a:cubicBezTo>
                  <a:pt x="1399" y="208"/>
                  <a:pt x="1399" y="208"/>
                  <a:pt x="1399" y="208"/>
                </a:cubicBezTo>
                <a:cubicBezTo>
                  <a:pt x="1398" y="208"/>
                  <a:pt x="1397" y="208"/>
                  <a:pt x="1397" y="208"/>
                </a:cubicBezTo>
                <a:cubicBezTo>
                  <a:pt x="1395" y="209"/>
                  <a:pt x="1392" y="212"/>
                  <a:pt x="1389" y="213"/>
                </a:cubicBezTo>
                <a:cubicBezTo>
                  <a:pt x="1385" y="215"/>
                  <a:pt x="1389" y="210"/>
                  <a:pt x="1389" y="209"/>
                </a:cubicBezTo>
                <a:cubicBezTo>
                  <a:pt x="1389" y="208"/>
                  <a:pt x="1390" y="206"/>
                  <a:pt x="1388" y="207"/>
                </a:cubicBezTo>
                <a:cubicBezTo>
                  <a:pt x="1386" y="207"/>
                  <a:pt x="1384" y="209"/>
                  <a:pt x="1381" y="210"/>
                </a:cubicBezTo>
                <a:cubicBezTo>
                  <a:pt x="1379" y="210"/>
                  <a:pt x="1379" y="210"/>
                  <a:pt x="1377" y="210"/>
                </a:cubicBezTo>
                <a:cubicBezTo>
                  <a:pt x="1378" y="211"/>
                  <a:pt x="1379" y="211"/>
                  <a:pt x="1379" y="212"/>
                </a:cubicBezTo>
                <a:cubicBezTo>
                  <a:pt x="1378" y="213"/>
                  <a:pt x="1375" y="214"/>
                  <a:pt x="1375" y="213"/>
                </a:cubicBezTo>
                <a:cubicBezTo>
                  <a:pt x="1374" y="213"/>
                  <a:pt x="1374" y="212"/>
                  <a:pt x="1374" y="211"/>
                </a:cubicBezTo>
                <a:cubicBezTo>
                  <a:pt x="1373" y="211"/>
                  <a:pt x="1369" y="211"/>
                  <a:pt x="1371" y="212"/>
                </a:cubicBezTo>
                <a:cubicBezTo>
                  <a:pt x="1368" y="213"/>
                  <a:pt x="1368" y="210"/>
                  <a:pt x="1364" y="212"/>
                </a:cubicBezTo>
                <a:cubicBezTo>
                  <a:pt x="1365" y="212"/>
                  <a:pt x="1365" y="212"/>
                  <a:pt x="1366" y="212"/>
                </a:cubicBezTo>
                <a:cubicBezTo>
                  <a:pt x="1364" y="213"/>
                  <a:pt x="1363" y="213"/>
                  <a:pt x="1363" y="213"/>
                </a:cubicBezTo>
                <a:cubicBezTo>
                  <a:pt x="1360" y="214"/>
                  <a:pt x="1363" y="214"/>
                  <a:pt x="1361" y="216"/>
                </a:cubicBezTo>
                <a:cubicBezTo>
                  <a:pt x="1359" y="216"/>
                  <a:pt x="1362" y="218"/>
                  <a:pt x="1361" y="218"/>
                </a:cubicBezTo>
                <a:cubicBezTo>
                  <a:pt x="1358" y="218"/>
                  <a:pt x="1360" y="220"/>
                  <a:pt x="1360" y="220"/>
                </a:cubicBezTo>
                <a:cubicBezTo>
                  <a:pt x="1360" y="220"/>
                  <a:pt x="1359" y="220"/>
                  <a:pt x="1358" y="220"/>
                </a:cubicBezTo>
                <a:cubicBezTo>
                  <a:pt x="1358" y="221"/>
                  <a:pt x="1359" y="221"/>
                  <a:pt x="1359" y="221"/>
                </a:cubicBezTo>
                <a:cubicBezTo>
                  <a:pt x="1357" y="220"/>
                  <a:pt x="1350" y="228"/>
                  <a:pt x="1350" y="228"/>
                </a:cubicBezTo>
                <a:cubicBezTo>
                  <a:pt x="1349" y="230"/>
                  <a:pt x="1349" y="231"/>
                  <a:pt x="1350" y="232"/>
                </a:cubicBezTo>
                <a:cubicBezTo>
                  <a:pt x="1351" y="232"/>
                  <a:pt x="1355" y="232"/>
                  <a:pt x="1353" y="234"/>
                </a:cubicBezTo>
                <a:cubicBezTo>
                  <a:pt x="1355" y="232"/>
                  <a:pt x="1354" y="230"/>
                  <a:pt x="1357" y="231"/>
                </a:cubicBezTo>
                <a:cubicBezTo>
                  <a:pt x="1359" y="232"/>
                  <a:pt x="1361" y="232"/>
                  <a:pt x="1361" y="233"/>
                </a:cubicBezTo>
                <a:cubicBezTo>
                  <a:pt x="1361" y="235"/>
                  <a:pt x="1360" y="235"/>
                  <a:pt x="1357" y="237"/>
                </a:cubicBezTo>
                <a:cubicBezTo>
                  <a:pt x="1356" y="237"/>
                  <a:pt x="1357" y="238"/>
                  <a:pt x="1357" y="239"/>
                </a:cubicBezTo>
                <a:cubicBezTo>
                  <a:pt x="1357" y="239"/>
                  <a:pt x="1357" y="240"/>
                  <a:pt x="1357" y="241"/>
                </a:cubicBezTo>
                <a:cubicBezTo>
                  <a:pt x="1357" y="243"/>
                  <a:pt x="1358" y="243"/>
                  <a:pt x="1360" y="243"/>
                </a:cubicBezTo>
                <a:cubicBezTo>
                  <a:pt x="1362" y="243"/>
                  <a:pt x="1364" y="247"/>
                  <a:pt x="1360" y="249"/>
                </a:cubicBezTo>
                <a:cubicBezTo>
                  <a:pt x="1357" y="251"/>
                  <a:pt x="1355" y="249"/>
                  <a:pt x="1356" y="247"/>
                </a:cubicBezTo>
                <a:cubicBezTo>
                  <a:pt x="1356" y="246"/>
                  <a:pt x="1358" y="246"/>
                  <a:pt x="1359" y="245"/>
                </a:cubicBezTo>
                <a:cubicBezTo>
                  <a:pt x="1360" y="245"/>
                  <a:pt x="1358" y="245"/>
                  <a:pt x="1357" y="246"/>
                </a:cubicBezTo>
                <a:cubicBezTo>
                  <a:pt x="1357" y="245"/>
                  <a:pt x="1355" y="245"/>
                  <a:pt x="1353" y="246"/>
                </a:cubicBezTo>
                <a:cubicBezTo>
                  <a:pt x="1356" y="247"/>
                  <a:pt x="1350" y="248"/>
                  <a:pt x="1349" y="250"/>
                </a:cubicBezTo>
                <a:cubicBezTo>
                  <a:pt x="1348" y="252"/>
                  <a:pt x="1346" y="254"/>
                  <a:pt x="1346" y="255"/>
                </a:cubicBezTo>
                <a:cubicBezTo>
                  <a:pt x="1346" y="257"/>
                  <a:pt x="1347" y="258"/>
                  <a:pt x="1348" y="259"/>
                </a:cubicBezTo>
                <a:cubicBezTo>
                  <a:pt x="1349" y="260"/>
                  <a:pt x="1350" y="261"/>
                  <a:pt x="1350" y="262"/>
                </a:cubicBezTo>
                <a:cubicBezTo>
                  <a:pt x="1350" y="262"/>
                  <a:pt x="1347" y="264"/>
                  <a:pt x="1346" y="264"/>
                </a:cubicBezTo>
                <a:cubicBezTo>
                  <a:pt x="1346" y="264"/>
                  <a:pt x="1344" y="264"/>
                  <a:pt x="1343" y="264"/>
                </a:cubicBezTo>
                <a:cubicBezTo>
                  <a:pt x="1342" y="265"/>
                  <a:pt x="1342" y="264"/>
                  <a:pt x="1340" y="264"/>
                </a:cubicBezTo>
                <a:cubicBezTo>
                  <a:pt x="1338" y="263"/>
                  <a:pt x="1335" y="265"/>
                  <a:pt x="1332" y="267"/>
                </a:cubicBezTo>
                <a:cubicBezTo>
                  <a:pt x="1329" y="268"/>
                  <a:pt x="1329" y="270"/>
                  <a:pt x="1329" y="271"/>
                </a:cubicBezTo>
                <a:cubicBezTo>
                  <a:pt x="1329" y="272"/>
                  <a:pt x="1330" y="275"/>
                  <a:pt x="1329" y="274"/>
                </a:cubicBezTo>
                <a:cubicBezTo>
                  <a:pt x="1329" y="275"/>
                  <a:pt x="1331" y="276"/>
                  <a:pt x="1331" y="278"/>
                </a:cubicBezTo>
                <a:cubicBezTo>
                  <a:pt x="1330" y="278"/>
                  <a:pt x="1328" y="277"/>
                  <a:pt x="1329" y="277"/>
                </a:cubicBezTo>
                <a:cubicBezTo>
                  <a:pt x="1329" y="276"/>
                  <a:pt x="1328" y="276"/>
                  <a:pt x="1327" y="276"/>
                </a:cubicBezTo>
                <a:cubicBezTo>
                  <a:pt x="1325" y="276"/>
                  <a:pt x="1320" y="279"/>
                  <a:pt x="1318" y="280"/>
                </a:cubicBezTo>
                <a:cubicBezTo>
                  <a:pt x="1318" y="279"/>
                  <a:pt x="1318" y="278"/>
                  <a:pt x="1316" y="278"/>
                </a:cubicBezTo>
                <a:cubicBezTo>
                  <a:pt x="1315" y="279"/>
                  <a:pt x="1316" y="279"/>
                  <a:pt x="1317" y="279"/>
                </a:cubicBezTo>
                <a:cubicBezTo>
                  <a:pt x="1318" y="280"/>
                  <a:pt x="1317" y="281"/>
                  <a:pt x="1317" y="282"/>
                </a:cubicBezTo>
                <a:cubicBezTo>
                  <a:pt x="1317" y="282"/>
                  <a:pt x="1316" y="283"/>
                  <a:pt x="1316" y="283"/>
                </a:cubicBezTo>
                <a:cubicBezTo>
                  <a:pt x="1316" y="284"/>
                  <a:pt x="1317" y="284"/>
                  <a:pt x="1316" y="285"/>
                </a:cubicBezTo>
                <a:cubicBezTo>
                  <a:pt x="1315" y="288"/>
                  <a:pt x="1313" y="291"/>
                  <a:pt x="1308" y="293"/>
                </a:cubicBezTo>
                <a:cubicBezTo>
                  <a:pt x="1306" y="294"/>
                  <a:pt x="1307" y="294"/>
                  <a:pt x="1306" y="295"/>
                </a:cubicBezTo>
                <a:cubicBezTo>
                  <a:pt x="1303" y="296"/>
                  <a:pt x="1301" y="298"/>
                  <a:pt x="1299" y="299"/>
                </a:cubicBezTo>
                <a:cubicBezTo>
                  <a:pt x="1300" y="297"/>
                  <a:pt x="1298" y="296"/>
                  <a:pt x="1298" y="295"/>
                </a:cubicBezTo>
                <a:cubicBezTo>
                  <a:pt x="1297" y="294"/>
                  <a:pt x="1297" y="293"/>
                  <a:pt x="1297" y="291"/>
                </a:cubicBezTo>
                <a:cubicBezTo>
                  <a:pt x="1297" y="290"/>
                  <a:pt x="1297" y="288"/>
                  <a:pt x="1296" y="287"/>
                </a:cubicBezTo>
                <a:cubicBezTo>
                  <a:pt x="1296" y="286"/>
                  <a:pt x="1296" y="286"/>
                  <a:pt x="1296" y="285"/>
                </a:cubicBezTo>
                <a:cubicBezTo>
                  <a:pt x="1296" y="284"/>
                  <a:pt x="1294" y="284"/>
                  <a:pt x="1297" y="283"/>
                </a:cubicBezTo>
                <a:cubicBezTo>
                  <a:pt x="1292" y="283"/>
                  <a:pt x="1293" y="277"/>
                  <a:pt x="1292" y="274"/>
                </a:cubicBezTo>
                <a:cubicBezTo>
                  <a:pt x="1291" y="270"/>
                  <a:pt x="1290" y="266"/>
                  <a:pt x="1288" y="262"/>
                </a:cubicBezTo>
                <a:cubicBezTo>
                  <a:pt x="1287" y="259"/>
                  <a:pt x="1288" y="255"/>
                  <a:pt x="1289" y="251"/>
                </a:cubicBezTo>
                <a:cubicBezTo>
                  <a:pt x="1290" y="249"/>
                  <a:pt x="1290" y="248"/>
                  <a:pt x="1291" y="246"/>
                </a:cubicBezTo>
                <a:cubicBezTo>
                  <a:pt x="1291" y="245"/>
                  <a:pt x="1291" y="245"/>
                  <a:pt x="1292" y="244"/>
                </a:cubicBezTo>
                <a:cubicBezTo>
                  <a:pt x="1292" y="243"/>
                  <a:pt x="1295" y="241"/>
                  <a:pt x="1293" y="243"/>
                </a:cubicBezTo>
                <a:cubicBezTo>
                  <a:pt x="1294" y="242"/>
                  <a:pt x="1298" y="239"/>
                  <a:pt x="1299" y="240"/>
                </a:cubicBezTo>
                <a:cubicBezTo>
                  <a:pt x="1300" y="238"/>
                  <a:pt x="1302" y="237"/>
                  <a:pt x="1302" y="236"/>
                </a:cubicBezTo>
                <a:cubicBezTo>
                  <a:pt x="1302" y="235"/>
                  <a:pt x="1300" y="234"/>
                  <a:pt x="1301" y="232"/>
                </a:cubicBezTo>
                <a:cubicBezTo>
                  <a:pt x="1303" y="232"/>
                  <a:pt x="1303" y="233"/>
                  <a:pt x="1306" y="233"/>
                </a:cubicBezTo>
                <a:cubicBezTo>
                  <a:pt x="1307" y="233"/>
                  <a:pt x="1308" y="231"/>
                  <a:pt x="1309" y="231"/>
                </a:cubicBezTo>
                <a:cubicBezTo>
                  <a:pt x="1310" y="231"/>
                  <a:pt x="1313" y="230"/>
                  <a:pt x="1314" y="231"/>
                </a:cubicBezTo>
                <a:cubicBezTo>
                  <a:pt x="1313" y="230"/>
                  <a:pt x="1315" y="229"/>
                  <a:pt x="1317" y="229"/>
                </a:cubicBezTo>
                <a:cubicBezTo>
                  <a:pt x="1318" y="228"/>
                  <a:pt x="1319" y="228"/>
                  <a:pt x="1320" y="227"/>
                </a:cubicBezTo>
                <a:cubicBezTo>
                  <a:pt x="1322" y="226"/>
                  <a:pt x="1322" y="225"/>
                  <a:pt x="1323" y="226"/>
                </a:cubicBezTo>
                <a:cubicBezTo>
                  <a:pt x="1323" y="225"/>
                  <a:pt x="1327" y="223"/>
                  <a:pt x="1327" y="222"/>
                </a:cubicBezTo>
                <a:cubicBezTo>
                  <a:pt x="1327" y="220"/>
                  <a:pt x="1332" y="219"/>
                  <a:pt x="1334" y="217"/>
                </a:cubicBezTo>
                <a:cubicBezTo>
                  <a:pt x="1336" y="215"/>
                  <a:pt x="1336" y="216"/>
                  <a:pt x="1338" y="215"/>
                </a:cubicBezTo>
                <a:cubicBezTo>
                  <a:pt x="1340" y="214"/>
                  <a:pt x="1341" y="213"/>
                  <a:pt x="1343" y="212"/>
                </a:cubicBezTo>
                <a:cubicBezTo>
                  <a:pt x="1344" y="211"/>
                  <a:pt x="1347" y="210"/>
                  <a:pt x="1347" y="210"/>
                </a:cubicBezTo>
                <a:cubicBezTo>
                  <a:pt x="1348" y="209"/>
                  <a:pt x="1347" y="208"/>
                  <a:pt x="1348" y="207"/>
                </a:cubicBezTo>
                <a:cubicBezTo>
                  <a:pt x="1350" y="207"/>
                  <a:pt x="1352" y="206"/>
                  <a:pt x="1355" y="205"/>
                </a:cubicBezTo>
                <a:cubicBezTo>
                  <a:pt x="1356" y="205"/>
                  <a:pt x="1357" y="204"/>
                  <a:pt x="1358" y="204"/>
                </a:cubicBezTo>
                <a:cubicBezTo>
                  <a:pt x="1360" y="204"/>
                  <a:pt x="1361" y="204"/>
                  <a:pt x="1361" y="204"/>
                </a:cubicBezTo>
                <a:cubicBezTo>
                  <a:pt x="1362" y="204"/>
                  <a:pt x="1365" y="203"/>
                  <a:pt x="1366" y="203"/>
                </a:cubicBezTo>
                <a:cubicBezTo>
                  <a:pt x="1365" y="202"/>
                  <a:pt x="1363" y="202"/>
                  <a:pt x="1365" y="201"/>
                </a:cubicBezTo>
                <a:cubicBezTo>
                  <a:pt x="1366" y="199"/>
                  <a:pt x="1368" y="199"/>
                  <a:pt x="1368" y="198"/>
                </a:cubicBezTo>
                <a:cubicBezTo>
                  <a:pt x="1368" y="197"/>
                  <a:pt x="1365" y="198"/>
                  <a:pt x="1367" y="196"/>
                </a:cubicBezTo>
                <a:cubicBezTo>
                  <a:pt x="1368" y="195"/>
                  <a:pt x="1369" y="194"/>
                  <a:pt x="1369" y="193"/>
                </a:cubicBezTo>
                <a:cubicBezTo>
                  <a:pt x="1369" y="192"/>
                  <a:pt x="1368" y="190"/>
                  <a:pt x="1374" y="188"/>
                </a:cubicBezTo>
                <a:cubicBezTo>
                  <a:pt x="1378" y="187"/>
                  <a:pt x="1380" y="188"/>
                  <a:pt x="1381" y="189"/>
                </a:cubicBezTo>
                <a:cubicBezTo>
                  <a:pt x="1380" y="189"/>
                  <a:pt x="1379" y="188"/>
                  <a:pt x="1379" y="188"/>
                </a:cubicBezTo>
                <a:cubicBezTo>
                  <a:pt x="1381" y="188"/>
                  <a:pt x="1382" y="188"/>
                  <a:pt x="1384" y="188"/>
                </a:cubicBezTo>
                <a:cubicBezTo>
                  <a:pt x="1381" y="187"/>
                  <a:pt x="1376" y="187"/>
                  <a:pt x="1374" y="186"/>
                </a:cubicBezTo>
                <a:cubicBezTo>
                  <a:pt x="1373" y="185"/>
                  <a:pt x="1366" y="186"/>
                  <a:pt x="1361" y="187"/>
                </a:cubicBezTo>
                <a:cubicBezTo>
                  <a:pt x="1360" y="188"/>
                  <a:pt x="1361" y="189"/>
                  <a:pt x="1362" y="189"/>
                </a:cubicBezTo>
                <a:cubicBezTo>
                  <a:pt x="1358" y="190"/>
                  <a:pt x="1360" y="192"/>
                  <a:pt x="1359" y="193"/>
                </a:cubicBezTo>
                <a:cubicBezTo>
                  <a:pt x="1359" y="194"/>
                  <a:pt x="1362" y="194"/>
                  <a:pt x="1361" y="195"/>
                </a:cubicBezTo>
                <a:cubicBezTo>
                  <a:pt x="1361" y="196"/>
                  <a:pt x="1360" y="196"/>
                  <a:pt x="1360" y="196"/>
                </a:cubicBezTo>
                <a:cubicBezTo>
                  <a:pt x="1359" y="197"/>
                  <a:pt x="1359" y="197"/>
                  <a:pt x="1359" y="197"/>
                </a:cubicBezTo>
                <a:cubicBezTo>
                  <a:pt x="1358" y="196"/>
                  <a:pt x="1358" y="196"/>
                  <a:pt x="1358" y="195"/>
                </a:cubicBezTo>
                <a:cubicBezTo>
                  <a:pt x="1357" y="195"/>
                  <a:pt x="1354" y="195"/>
                  <a:pt x="1356" y="196"/>
                </a:cubicBezTo>
                <a:cubicBezTo>
                  <a:pt x="1354" y="195"/>
                  <a:pt x="1351" y="196"/>
                  <a:pt x="1347" y="198"/>
                </a:cubicBezTo>
                <a:cubicBezTo>
                  <a:pt x="1345" y="200"/>
                  <a:pt x="1338" y="203"/>
                  <a:pt x="1337" y="204"/>
                </a:cubicBezTo>
                <a:cubicBezTo>
                  <a:pt x="1337" y="204"/>
                  <a:pt x="1334" y="205"/>
                  <a:pt x="1331" y="206"/>
                </a:cubicBezTo>
                <a:cubicBezTo>
                  <a:pt x="1331" y="205"/>
                  <a:pt x="1332" y="204"/>
                  <a:pt x="1332" y="204"/>
                </a:cubicBezTo>
                <a:cubicBezTo>
                  <a:pt x="1331" y="204"/>
                  <a:pt x="1334" y="202"/>
                  <a:pt x="1333" y="202"/>
                </a:cubicBezTo>
                <a:cubicBezTo>
                  <a:pt x="1332" y="201"/>
                  <a:pt x="1328" y="203"/>
                  <a:pt x="1329" y="202"/>
                </a:cubicBezTo>
                <a:cubicBezTo>
                  <a:pt x="1330" y="200"/>
                  <a:pt x="1329" y="200"/>
                  <a:pt x="1329" y="199"/>
                </a:cubicBezTo>
                <a:cubicBezTo>
                  <a:pt x="1331" y="200"/>
                  <a:pt x="1329" y="198"/>
                  <a:pt x="1331" y="198"/>
                </a:cubicBezTo>
                <a:cubicBezTo>
                  <a:pt x="1330" y="198"/>
                  <a:pt x="1332" y="197"/>
                  <a:pt x="1333" y="196"/>
                </a:cubicBezTo>
                <a:cubicBezTo>
                  <a:pt x="1333" y="195"/>
                  <a:pt x="1334" y="194"/>
                  <a:pt x="1334" y="193"/>
                </a:cubicBezTo>
                <a:cubicBezTo>
                  <a:pt x="1334" y="192"/>
                  <a:pt x="1332" y="193"/>
                  <a:pt x="1329" y="194"/>
                </a:cubicBezTo>
                <a:cubicBezTo>
                  <a:pt x="1325" y="196"/>
                  <a:pt x="1327" y="195"/>
                  <a:pt x="1325" y="194"/>
                </a:cubicBezTo>
                <a:cubicBezTo>
                  <a:pt x="1324" y="194"/>
                  <a:pt x="1325" y="193"/>
                  <a:pt x="1323" y="193"/>
                </a:cubicBezTo>
                <a:cubicBezTo>
                  <a:pt x="1321" y="193"/>
                  <a:pt x="1318" y="194"/>
                  <a:pt x="1316" y="194"/>
                </a:cubicBezTo>
                <a:cubicBezTo>
                  <a:pt x="1315" y="194"/>
                  <a:pt x="1312" y="195"/>
                  <a:pt x="1312" y="195"/>
                </a:cubicBezTo>
                <a:cubicBezTo>
                  <a:pt x="1310" y="194"/>
                  <a:pt x="1308" y="194"/>
                  <a:pt x="1307" y="194"/>
                </a:cubicBezTo>
                <a:cubicBezTo>
                  <a:pt x="1306" y="194"/>
                  <a:pt x="1306" y="195"/>
                  <a:pt x="1305" y="195"/>
                </a:cubicBezTo>
                <a:cubicBezTo>
                  <a:pt x="1304" y="194"/>
                  <a:pt x="1301" y="197"/>
                  <a:pt x="1299" y="197"/>
                </a:cubicBezTo>
                <a:cubicBezTo>
                  <a:pt x="1298" y="198"/>
                  <a:pt x="1299" y="199"/>
                  <a:pt x="1297" y="200"/>
                </a:cubicBezTo>
                <a:cubicBezTo>
                  <a:pt x="1293" y="201"/>
                  <a:pt x="1292" y="203"/>
                  <a:pt x="1291" y="204"/>
                </a:cubicBezTo>
                <a:cubicBezTo>
                  <a:pt x="1290" y="205"/>
                  <a:pt x="1288" y="206"/>
                  <a:pt x="1286" y="207"/>
                </a:cubicBezTo>
                <a:cubicBezTo>
                  <a:pt x="1284" y="208"/>
                  <a:pt x="1283" y="208"/>
                  <a:pt x="1280" y="209"/>
                </a:cubicBezTo>
                <a:cubicBezTo>
                  <a:pt x="1278" y="210"/>
                  <a:pt x="1277" y="212"/>
                  <a:pt x="1277" y="213"/>
                </a:cubicBezTo>
                <a:cubicBezTo>
                  <a:pt x="1274" y="212"/>
                  <a:pt x="1276" y="215"/>
                  <a:pt x="1276" y="215"/>
                </a:cubicBezTo>
                <a:cubicBezTo>
                  <a:pt x="1275" y="215"/>
                  <a:pt x="1274" y="216"/>
                  <a:pt x="1274" y="217"/>
                </a:cubicBezTo>
                <a:cubicBezTo>
                  <a:pt x="1275" y="217"/>
                  <a:pt x="1277" y="217"/>
                  <a:pt x="1277" y="217"/>
                </a:cubicBezTo>
                <a:cubicBezTo>
                  <a:pt x="1277" y="216"/>
                  <a:pt x="1277" y="216"/>
                  <a:pt x="1277" y="216"/>
                </a:cubicBezTo>
                <a:cubicBezTo>
                  <a:pt x="1283" y="214"/>
                  <a:pt x="1283" y="218"/>
                  <a:pt x="1284" y="219"/>
                </a:cubicBezTo>
                <a:cubicBezTo>
                  <a:pt x="1279" y="221"/>
                  <a:pt x="1280" y="219"/>
                  <a:pt x="1277" y="219"/>
                </a:cubicBezTo>
                <a:cubicBezTo>
                  <a:pt x="1276" y="221"/>
                  <a:pt x="1271" y="219"/>
                  <a:pt x="1270" y="219"/>
                </a:cubicBezTo>
                <a:cubicBezTo>
                  <a:pt x="1268" y="219"/>
                  <a:pt x="1269" y="219"/>
                  <a:pt x="1266" y="220"/>
                </a:cubicBezTo>
                <a:cubicBezTo>
                  <a:pt x="1264" y="220"/>
                  <a:pt x="1262" y="221"/>
                  <a:pt x="1263" y="222"/>
                </a:cubicBezTo>
                <a:cubicBezTo>
                  <a:pt x="1262" y="221"/>
                  <a:pt x="1258" y="221"/>
                  <a:pt x="1255" y="221"/>
                </a:cubicBezTo>
                <a:cubicBezTo>
                  <a:pt x="1255" y="222"/>
                  <a:pt x="1255" y="222"/>
                  <a:pt x="1255" y="222"/>
                </a:cubicBezTo>
                <a:cubicBezTo>
                  <a:pt x="1250" y="222"/>
                  <a:pt x="1247" y="222"/>
                  <a:pt x="1246" y="220"/>
                </a:cubicBezTo>
                <a:cubicBezTo>
                  <a:pt x="1247" y="220"/>
                  <a:pt x="1249" y="220"/>
                  <a:pt x="1251" y="220"/>
                </a:cubicBezTo>
                <a:cubicBezTo>
                  <a:pt x="1252" y="220"/>
                  <a:pt x="1254" y="220"/>
                  <a:pt x="1256" y="219"/>
                </a:cubicBezTo>
                <a:cubicBezTo>
                  <a:pt x="1256" y="218"/>
                  <a:pt x="1252" y="219"/>
                  <a:pt x="1251" y="218"/>
                </a:cubicBezTo>
                <a:cubicBezTo>
                  <a:pt x="1250" y="216"/>
                  <a:pt x="1249" y="215"/>
                  <a:pt x="1245" y="216"/>
                </a:cubicBezTo>
                <a:cubicBezTo>
                  <a:pt x="1243" y="218"/>
                  <a:pt x="1237" y="215"/>
                  <a:pt x="1236" y="215"/>
                </a:cubicBezTo>
                <a:cubicBezTo>
                  <a:pt x="1234" y="214"/>
                  <a:pt x="1232" y="213"/>
                  <a:pt x="1228" y="214"/>
                </a:cubicBezTo>
                <a:cubicBezTo>
                  <a:pt x="1224" y="216"/>
                  <a:pt x="1228" y="216"/>
                  <a:pt x="1228" y="217"/>
                </a:cubicBezTo>
                <a:cubicBezTo>
                  <a:pt x="1227" y="216"/>
                  <a:pt x="1224" y="217"/>
                  <a:pt x="1224" y="216"/>
                </a:cubicBezTo>
                <a:cubicBezTo>
                  <a:pt x="1221" y="218"/>
                  <a:pt x="1226" y="217"/>
                  <a:pt x="1225" y="219"/>
                </a:cubicBezTo>
                <a:cubicBezTo>
                  <a:pt x="1224" y="218"/>
                  <a:pt x="1221" y="219"/>
                  <a:pt x="1220" y="218"/>
                </a:cubicBezTo>
                <a:cubicBezTo>
                  <a:pt x="1220" y="217"/>
                  <a:pt x="1218" y="217"/>
                  <a:pt x="1214" y="218"/>
                </a:cubicBezTo>
                <a:cubicBezTo>
                  <a:pt x="1214" y="219"/>
                  <a:pt x="1214" y="219"/>
                  <a:pt x="1214" y="219"/>
                </a:cubicBezTo>
                <a:cubicBezTo>
                  <a:pt x="1213" y="218"/>
                  <a:pt x="1211" y="219"/>
                  <a:pt x="1210" y="218"/>
                </a:cubicBezTo>
                <a:cubicBezTo>
                  <a:pt x="1210" y="218"/>
                  <a:pt x="1208" y="218"/>
                  <a:pt x="1206" y="218"/>
                </a:cubicBezTo>
                <a:cubicBezTo>
                  <a:pt x="1203" y="218"/>
                  <a:pt x="1200" y="216"/>
                  <a:pt x="1200" y="219"/>
                </a:cubicBezTo>
                <a:cubicBezTo>
                  <a:pt x="1199" y="219"/>
                  <a:pt x="1196" y="220"/>
                  <a:pt x="1196" y="219"/>
                </a:cubicBezTo>
                <a:cubicBezTo>
                  <a:pt x="1196" y="218"/>
                  <a:pt x="1196" y="217"/>
                  <a:pt x="1195" y="217"/>
                </a:cubicBezTo>
                <a:cubicBezTo>
                  <a:pt x="1190" y="217"/>
                  <a:pt x="1184" y="218"/>
                  <a:pt x="1180" y="217"/>
                </a:cubicBezTo>
                <a:cubicBezTo>
                  <a:pt x="1178" y="217"/>
                  <a:pt x="1176" y="218"/>
                  <a:pt x="1174" y="218"/>
                </a:cubicBezTo>
                <a:cubicBezTo>
                  <a:pt x="1172" y="218"/>
                  <a:pt x="1171" y="218"/>
                  <a:pt x="1169" y="218"/>
                </a:cubicBezTo>
                <a:cubicBezTo>
                  <a:pt x="1166" y="219"/>
                  <a:pt x="1163" y="219"/>
                  <a:pt x="1161" y="221"/>
                </a:cubicBezTo>
                <a:cubicBezTo>
                  <a:pt x="1158" y="222"/>
                  <a:pt x="1158" y="223"/>
                  <a:pt x="1155" y="225"/>
                </a:cubicBezTo>
                <a:cubicBezTo>
                  <a:pt x="1153" y="226"/>
                  <a:pt x="1150" y="226"/>
                  <a:pt x="1148" y="228"/>
                </a:cubicBezTo>
                <a:cubicBezTo>
                  <a:pt x="1147" y="229"/>
                  <a:pt x="1146" y="230"/>
                  <a:pt x="1146" y="231"/>
                </a:cubicBezTo>
                <a:cubicBezTo>
                  <a:pt x="1145" y="232"/>
                  <a:pt x="1145" y="233"/>
                  <a:pt x="1143" y="233"/>
                </a:cubicBezTo>
                <a:cubicBezTo>
                  <a:pt x="1141" y="233"/>
                  <a:pt x="1140" y="235"/>
                  <a:pt x="1138" y="236"/>
                </a:cubicBezTo>
                <a:cubicBezTo>
                  <a:pt x="1137" y="237"/>
                  <a:pt x="1135" y="237"/>
                  <a:pt x="1133" y="238"/>
                </a:cubicBezTo>
                <a:cubicBezTo>
                  <a:pt x="1131" y="239"/>
                  <a:pt x="1130" y="240"/>
                  <a:pt x="1128" y="241"/>
                </a:cubicBezTo>
                <a:cubicBezTo>
                  <a:pt x="1127" y="241"/>
                  <a:pt x="1125" y="243"/>
                  <a:pt x="1124" y="244"/>
                </a:cubicBezTo>
                <a:cubicBezTo>
                  <a:pt x="1122" y="245"/>
                  <a:pt x="1123" y="245"/>
                  <a:pt x="1124" y="246"/>
                </a:cubicBezTo>
                <a:cubicBezTo>
                  <a:pt x="1121" y="246"/>
                  <a:pt x="1118" y="249"/>
                  <a:pt x="1115" y="251"/>
                </a:cubicBezTo>
                <a:cubicBezTo>
                  <a:pt x="1114" y="251"/>
                  <a:pt x="1112" y="252"/>
                  <a:pt x="1110" y="253"/>
                </a:cubicBezTo>
                <a:cubicBezTo>
                  <a:pt x="1109" y="254"/>
                  <a:pt x="1108" y="253"/>
                  <a:pt x="1107" y="254"/>
                </a:cubicBezTo>
                <a:cubicBezTo>
                  <a:pt x="1105" y="255"/>
                  <a:pt x="1105" y="256"/>
                  <a:pt x="1103" y="256"/>
                </a:cubicBezTo>
                <a:cubicBezTo>
                  <a:pt x="1102" y="257"/>
                  <a:pt x="1100" y="258"/>
                  <a:pt x="1098" y="259"/>
                </a:cubicBezTo>
                <a:cubicBezTo>
                  <a:pt x="1092" y="261"/>
                  <a:pt x="1095" y="262"/>
                  <a:pt x="1097" y="263"/>
                </a:cubicBezTo>
                <a:cubicBezTo>
                  <a:pt x="1099" y="263"/>
                  <a:pt x="1101" y="264"/>
                  <a:pt x="1105" y="263"/>
                </a:cubicBezTo>
                <a:cubicBezTo>
                  <a:pt x="1107" y="263"/>
                  <a:pt x="1112" y="263"/>
                  <a:pt x="1110" y="265"/>
                </a:cubicBezTo>
                <a:cubicBezTo>
                  <a:pt x="1109" y="266"/>
                  <a:pt x="1110" y="267"/>
                  <a:pt x="1110" y="267"/>
                </a:cubicBezTo>
                <a:cubicBezTo>
                  <a:pt x="1110" y="268"/>
                  <a:pt x="1110" y="269"/>
                  <a:pt x="1109" y="270"/>
                </a:cubicBezTo>
                <a:cubicBezTo>
                  <a:pt x="1108" y="272"/>
                  <a:pt x="1112" y="271"/>
                  <a:pt x="1114" y="271"/>
                </a:cubicBezTo>
                <a:cubicBezTo>
                  <a:pt x="1114" y="270"/>
                  <a:pt x="1115" y="269"/>
                  <a:pt x="1115" y="269"/>
                </a:cubicBezTo>
                <a:cubicBezTo>
                  <a:pt x="1115" y="268"/>
                  <a:pt x="1113" y="269"/>
                  <a:pt x="1113" y="268"/>
                </a:cubicBezTo>
                <a:cubicBezTo>
                  <a:pt x="1114" y="266"/>
                  <a:pt x="1117" y="266"/>
                  <a:pt x="1119" y="266"/>
                </a:cubicBezTo>
                <a:cubicBezTo>
                  <a:pt x="1118" y="267"/>
                  <a:pt x="1116" y="268"/>
                  <a:pt x="1115" y="268"/>
                </a:cubicBezTo>
                <a:cubicBezTo>
                  <a:pt x="1115" y="270"/>
                  <a:pt x="1118" y="269"/>
                  <a:pt x="1120" y="270"/>
                </a:cubicBezTo>
                <a:cubicBezTo>
                  <a:pt x="1119" y="270"/>
                  <a:pt x="1114" y="273"/>
                  <a:pt x="1114" y="274"/>
                </a:cubicBezTo>
                <a:cubicBezTo>
                  <a:pt x="1115" y="274"/>
                  <a:pt x="1120" y="274"/>
                  <a:pt x="1122" y="273"/>
                </a:cubicBezTo>
                <a:cubicBezTo>
                  <a:pt x="1125" y="272"/>
                  <a:pt x="1125" y="269"/>
                  <a:pt x="1127" y="270"/>
                </a:cubicBezTo>
                <a:cubicBezTo>
                  <a:pt x="1129" y="270"/>
                  <a:pt x="1125" y="273"/>
                  <a:pt x="1124" y="274"/>
                </a:cubicBezTo>
                <a:cubicBezTo>
                  <a:pt x="1127" y="274"/>
                  <a:pt x="1127" y="272"/>
                  <a:pt x="1128" y="270"/>
                </a:cubicBezTo>
                <a:cubicBezTo>
                  <a:pt x="1128" y="269"/>
                  <a:pt x="1128" y="269"/>
                  <a:pt x="1128" y="269"/>
                </a:cubicBezTo>
                <a:cubicBezTo>
                  <a:pt x="1128" y="268"/>
                  <a:pt x="1129" y="267"/>
                  <a:pt x="1128" y="266"/>
                </a:cubicBezTo>
                <a:cubicBezTo>
                  <a:pt x="1129" y="266"/>
                  <a:pt x="1131" y="267"/>
                  <a:pt x="1132" y="267"/>
                </a:cubicBezTo>
                <a:cubicBezTo>
                  <a:pt x="1133" y="268"/>
                  <a:pt x="1136" y="267"/>
                  <a:pt x="1138" y="267"/>
                </a:cubicBezTo>
                <a:cubicBezTo>
                  <a:pt x="1142" y="266"/>
                  <a:pt x="1142" y="270"/>
                  <a:pt x="1143" y="271"/>
                </a:cubicBezTo>
                <a:cubicBezTo>
                  <a:pt x="1144" y="272"/>
                  <a:pt x="1146" y="272"/>
                  <a:pt x="1147" y="273"/>
                </a:cubicBezTo>
                <a:cubicBezTo>
                  <a:pt x="1148" y="273"/>
                  <a:pt x="1149" y="274"/>
                  <a:pt x="1150" y="275"/>
                </a:cubicBezTo>
                <a:cubicBezTo>
                  <a:pt x="1151" y="275"/>
                  <a:pt x="1156" y="276"/>
                  <a:pt x="1154" y="278"/>
                </a:cubicBezTo>
                <a:cubicBezTo>
                  <a:pt x="1152" y="279"/>
                  <a:pt x="1154" y="277"/>
                  <a:pt x="1152" y="279"/>
                </a:cubicBezTo>
                <a:cubicBezTo>
                  <a:pt x="1151" y="278"/>
                  <a:pt x="1150" y="277"/>
                  <a:pt x="1148" y="278"/>
                </a:cubicBezTo>
                <a:cubicBezTo>
                  <a:pt x="1149" y="280"/>
                  <a:pt x="1156" y="280"/>
                  <a:pt x="1152" y="284"/>
                </a:cubicBezTo>
                <a:cubicBezTo>
                  <a:pt x="1151" y="285"/>
                  <a:pt x="1153" y="286"/>
                  <a:pt x="1154" y="286"/>
                </a:cubicBezTo>
                <a:cubicBezTo>
                  <a:pt x="1156" y="287"/>
                  <a:pt x="1152" y="288"/>
                  <a:pt x="1154" y="289"/>
                </a:cubicBezTo>
                <a:cubicBezTo>
                  <a:pt x="1152" y="290"/>
                  <a:pt x="1152" y="291"/>
                  <a:pt x="1151" y="292"/>
                </a:cubicBezTo>
                <a:cubicBezTo>
                  <a:pt x="1149" y="292"/>
                  <a:pt x="1148" y="294"/>
                  <a:pt x="1149" y="294"/>
                </a:cubicBezTo>
                <a:cubicBezTo>
                  <a:pt x="1146" y="295"/>
                  <a:pt x="1147" y="297"/>
                  <a:pt x="1147" y="298"/>
                </a:cubicBezTo>
                <a:cubicBezTo>
                  <a:pt x="1147" y="299"/>
                  <a:pt x="1145" y="300"/>
                  <a:pt x="1145" y="302"/>
                </a:cubicBezTo>
                <a:cubicBezTo>
                  <a:pt x="1145" y="303"/>
                  <a:pt x="1144" y="308"/>
                  <a:pt x="1147" y="307"/>
                </a:cubicBezTo>
                <a:cubicBezTo>
                  <a:pt x="1143" y="309"/>
                  <a:pt x="1145" y="310"/>
                  <a:pt x="1145" y="312"/>
                </a:cubicBezTo>
                <a:cubicBezTo>
                  <a:pt x="1145" y="313"/>
                  <a:pt x="1145" y="314"/>
                  <a:pt x="1143" y="315"/>
                </a:cubicBezTo>
                <a:cubicBezTo>
                  <a:pt x="1144" y="315"/>
                  <a:pt x="1144" y="317"/>
                  <a:pt x="1143" y="317"/>
                </a:cubicBezTo>
                <a:cubicBezTo>
                  <a:pt x="1145" y="317"/>
                  <a:pt x="1142" y="320"/>
                  <a:pt x="1142" y="321"/>
                </a:cubicBezTo>
                <a:cubicBezTo>
                  <a:pt x="1142" y="323"/>
                  <a:pt x="1139" y="325"/>
                  <a:pt x="1136" y="327"/>
                </a:cubicBezTo>
                <a:cubicBezTo>
                  <a:pt x="1132" y="330"/>
                  <a:pt x="1132" y="333"/>
                  <a:pt x="1128" y="335"/>
                </a:cubicBezTo>
                <a:cubicBezTo>
                  <a:pt x="1126" y="336"/>
                  <a:pt x="1125" y="338"/>
                  <a:pt x="1125" y="339"/>
                </a:cubicBezTo>
                <a:cubicBezTo>
                  <a:pt x="1125" y="340"/>
                  <a:pt x="1125" y="340"/>
                  <a:pt x="1124" y="341"/>
                </a:cubicBezTo>
                <a:cubicBezTo>
                  <a:pt x="1124" y="342"/>
                  <a:pt x="1123" y="342"/>
                  <a:pt x="1123" y="343"/>
                </a:cubicBezTo>
                <a:cubicBezTo>
                  <a:pt x="1122" y="345"/>
                  <a:pt x="1118" y="348"/>
                  <a:pt x="1115" y="350"/>
                </a:cubicBezTo>
                <a:cubicBezTo>
                  <a:pt x="1114" y="351"/>
                  <a:pt x="1113" y="352"/>
                  <a:pt x="1112" y="353"/>
                </a:cubicBezTo>
                <a:cubicBezTo>
                  <a:pt x="1110" y="354"/>
                  <a:pt x="1110" y="355"/>
                  <a:pt x="1108" y="356"/>
                </a:cubicBezTo>
                <a:cubicBezTo>
                  <a:pt x="1108" y="356"/>
                  <a:pt x="1106" y="358"/>
                  <a:pt x="1106" y="358"/>
                </a:cubicBezTo>
                <a:cubicBezTo>
                  <a:pt x="1104" y="358"/>
                  <a:pt x="1105" y="360"/>
                  <a:pt x="1103" y="361"/>
                </a:cubicBezTo>
                <a:cubicBezTo>
                  <a:pt x="1102" y="362"/>
                  <a:pt x="1102" y="362"/>
                  <a:pt x="1100" y="363"/>
                </a:cubicBezTo>
                <a:cubicBezTo>
                  <a:pt x="1100" y="364"/>
                  <a:pt x="1099" y="365"/>
                  <a:pt x="1097" y="366"/>
                </a:cubicBezTo>
                <a:cubicBezTo>
                  <a:pt x="1099" y="367"/>
                  <a:pt x="1093" y="371"/>
                  <a:pt x="1092" y="372"/>
                </a:cubicBezTo>
                <a:cubicBezTo>
                  <a:pt x="1087" y="374"/>
                  <a:pt x="1083" y="376"/>
                  <a:pt x="1078" y="377"/>
                </a:cubicBezTo>
                <a:cubicBezTo>
                  <a:pt x="1076" y="378"/>
                  <a:pt x="1075" y="379"/>
                  <a:pt x="1075" y="377"/>
                </a:cubicBezTo>
                <a:cubicBezTo>
                  <a:pt x="1071" y="376"/>
                  <a:pt x="1071" y="376"/>
                  <a:pt x="1071" y="376"/>
                </a:cubicBezTo>
                <a:cubicBezTo>
                  <a:pt x="1070" y="377"/>
                  <a:pt x="1069" y="375"/>
                  <a:pt x="1068" y="376"/>
                </a:cubicBezTo>
                <a:cubicBezTo>
                  <a:pt x="1067" y="376"/>
                  <a:pt x="1068" y="372"/>
                  <a:pt x="1067" y="372"/>
                </a:cubicBezTo>
                <a:cubicBezTo>
                  <a:pt x="1067" y="373"/>
                  <a:pt x="1065" y="374"/>
                  <a:pt x="1064" y="374"/>
                </a:cubicBezTo>
                <a:cubicBezTo>
                  <a:pt x="1062" y="374"/>
                  <a:pt x="1066" y="372"/>
                  <a:pt x="1064" y="372"/>
                </a:cubicBezTo>
                <a:cubicBezTo>
                  <a:pt x="1061" y="372"/>
                  <a:pt x="1061" y="376"/>
                  <a:pt x="1059" y="376"/>
                </a:cubicBezTo>
                <a:cubicBezTo>
                  <a:pt x="1059" y="376"/>
                  <a:pt x="1058" y="378"/>
                  <a:pt x="1057" y="379"/>
                </a:cubicBezTo>
                <a:cubicBezTo>
                  <a:pt x="1056" y="379"/>
                  <a:pt x="1054" y="378"/>
                  <a:pt x="1052" y="379"/>
                </a:cubicBezTo>
                <a:cubicBezTo>
                  <a:pt x="1054" y="379"/>
                  <a:pt x="1054" y="380"/>
                  <a:pt x="1052" y="382"/>
                </a:cubicBezTo>
                <a:cubicBezTo>
                  <a:pt x="1052" y="380"/>
                  <a:pt x="1052" y="378"/>
                  <a:pt x="1050" y="378"/>
                </a:cubicBezTo>
                <a:cubicBezTo>
                  <a:pt x="1052" y="376"/>
                  <a:pt x="1053" y="376"/>
                  <a:pt x="1055" y="376"/>
                </a:cubicBezTo>
                <a:cubicBezTo>
                  <a:pt x="1056" y="376"/>
                  <a:pt x="1056" y="375"/>
                  <a:pt x="1057" y="375"/>
                </a:cubicBezTo>
                <a:cubicBezTo>
                  <a:pt x="1059" y="371"/>
                  <a:pt x="1057" y="370"/>
                  <a:pt x="1057" y="368"/>
                </a:cubicBezTo>
                <a:cubicBezTo>
                  <a:pt x="1057" y="365"/>
                  <a:pt x="1057" y="362"/>
                  <a:pt x="1056" y="359"/>
                </a:cubicBezTo>
                <a:cubicBezTo>
                  <a:pt x="1056" y="359"/>
                  <a:pt x="1054" y="357"/>
                  <a:pt x="1055" y="357"/>
                </a:cubicBezTo>
                <a:cubicBezTo>
                  <a:pt x="1057" y="356"/>
                  <a:pt x="1058" y="357"/>
                  <a:pt x="1059" y="356"/>
                </a:cubicBezTo>
                <a:cubicBezTo>
                  <a:pt x="1060" y="355"/>
                  <a:pt x="1062" y="353"/>
                  <a:pt x="1063" y="353"/>
                </a:cubicBezTo>
                <a:cubicBezTo>
                  <a:pt x="1064" y="353"/>
                  <a:pt x="1066" y="354"/>
                  <a:pt x="1067" y="354"/>
                </a:cubicBezTo>
                <a:cubicBezTo>
                  <a:pt x="1068" y="355"/>
                  <a:pt x="1074" y="357"/>
                  <a:pt x="1075" y="354"/>
                </a:cubicBezTo>
                <a:cubicBezTo>
                  <a:pt x="1075" y="353"/>
                  <a:pt x="1074" y="351"/>
                  <a:pt x="1077" y="351"/>
                </a:cubicBezTo>
                <a:cubicBezTo>
                  <a:pt x="1079" y="350"/>
                  <a:pt x="1078" y="349"/>
                  <a:pt x="1078" y="348"/>
                </a:cubicBezTo>
                <a:cubicBezTo>
                  <a:pt x="1079" y="347"/>
                  <a:pt x="1082" y="346"/>
                  <a:pt x="1080" y="345"/>
                </a:cubicBezTo>
                <a:cubicBezTo>
                  <a:pt x="1083" y="344"/>
                  <a:pt x="1082" y="343"/>
                  <a:pt x="1082" y="342"/>
                </a:cubicBezTo>
                <a:cubicBezTo>
                  <a:pt x="1082" y="341"/>
                  <a:pt x="1083" y="341"/>
                  <a:pt x="1083" y="340"/>
                </a:cubicBezTo>
                <a:cubicBezTo>
                  <a:pt x="1084" y="339"/>
                  <a:pt x="1084" y="338"/>
                  <a:pt x="1084" y="337"/>
                </a:cubicBezTo>
                <a:cubicBezTo>
                  <a:pt x="1084" y="337"/>
                  <a:pt x="1085" y="336"/>
                  <a:pt x="1085" y="335"/>
                </a:cubicBezTo>
                <a:cubicBezTo>
                  <a:pt x="1086" y="335"/>
                  <a:pt x="1085" y="334"/>
                  <a:pt x="1086" y="333"/>
                </a:cubicBezTo>
                <a:cubicBezTo>
                  <a:pt x="1088" y="332"/>
                  <a:pt x="1089" y="332"/>
                  <a:pt x="1090" y="330"/>
                </a:cubicBezTo>
                <a:cubicBezTo>
                  <a:pt x="1091" y="329"/>
                  <a:pt x="1090" y="329"/>
                  <a:pt x="1089" y="327"/>
                </a:cubicBezTo>
                <a:cubicBezTo>
                  <a:pt x="1089" y="327"/>
                  <a:pt x="1089" y="326"/>
                  <a:pt x="1090" y="325"/>
                </a:cubicBezTo>
                <a:cubicBezTo>
                  <a:pt x="1091" y="324"/>
                  <a:pt x="1090" y="324"/>
                  <a:pt x="1089" y="324"/>
                </a:cubicBezTo>
                <a:cubicBezTo>
                  <a:pt x="1088" y="323"/>
                  <a:pt x="1085" y="323"/>
                  <a:pt x="1083" y="324"/>
                </a:cubicBezTo>
                <a:cubicBezTo>
                  <a:pt x="1082" y="324"/>
                  <a:pt x="1078" y="326"/>
                  <a:pt x="1079" y="326"/>
                </a:cubicBezTo>
                <a:cubicBezTo>
                  <a:pt x="1077" y="325"/>
                  <a:pt x="1072" y="326"/>
                  <a:pt x="1070" y="329"/>
                </a:cubicBezTo>
                <a:cubicBezTo>
                  <a:pt x="1069" y="330"/>
                  <a:pt x="1064" y="330"/>
                  <a:pt x="1062" y="330"/>
                </a:cubicBezTo>
                <a:cubicBezTo>
                  <a:pt x="1061" y="330"/>
                  <a:pt x="1061" y="330"/>
                  <a:pt x="1060" y="330"/>
                </a:cubicBezTo>
                <a:cubicBezTo>
                  <a:pt x="1060" y="329"/>
                  <a:pt x="1057" y="330"/>
                  <a:pt x="1056" y="330"/>
                </a:cubicBezTo>
                <a:cubicBezTo>
                  <a:pt x="1055" y="330"/>
                  <a:pt x="1051" y="327"/>
                  <a:pt x="1052" y="326"/>
                </a:cubicBezTo>
                <a:cubicBezTo>
                  <a:pt x="1054" y="323"/>
                  <a:pt x="1053" y="322"/>
                  <a:pt x="1051" y="321"/>
                </a:cubicBezTo>
                <a:cubicBezTo>
                  <a:pt x="1049" y="320"/>
                  <a:pt x="1054" y="318"/>
                  <a:pt x="1049" y="318"/>
                </a:cubicBezTo>
                <a:cubicBezTo>
                  <a:pt x="1046" y="319"/>
                  <a:pt x="1045" y="317"/>
                  <a:pt x="1044" y="316"/>
                </a:cubicBezTo>
                <a:cubicBezTo>
                  <a:pt x="1043" y="315"/>
                  <a:pt x="1042" y="315"/>
                  <a:pt x="1041" y="315"/>
                </a:cubicBezTo>
                <a:cubicBezTo>
                  <a:pt x="1041" y="315"/>
                  <a:pt x="1039" y="312"/>
                  <a:pt x="1039" y="314"/>
                </a:cubicBezTo>
                <a:cubicBezTo>
                  <a:pt x="1038" y="313"/>
                  <a:pt x="1036" y="314"/>
                  <a:pt x="1035" y="313"/>
                </a:cubicBezTo>
                <a:cubicBezTo>
                  <a:pt x="1034" y="312"/>
                  <a:pt x="1033" y="312"/>
                  <a:pt x="1031" y="312"/>
                </a:cubicBezTo>
                <a:cubicBezTo>
                  <a:pt x="1029" y="312"/>
                  <a:pt x="1027" y="312"/>
                  <a:pt x="1025" y="312"/>
                </a:cubicBezTo>
                <a:cubicBezTo>
                  <a:pt x="1023" y="311"/>
                  <a:pt x="1022" y="310"/>
                  <a:pt x="1022" y="309"/>
                </a:cubicBezTo>
                <a:cubicBezTo>
                  <a:pt x="1021" y="308"/>
                  <a:pt x="1023" y="306"/>
                  <a:pt x="1022" y="306"/>
                </a:cubicBezTo>
                <a:cubicBezTo>
                  <a:pt x="1021" y="305"/>
                  <a:pt x="1020" y="304"/>
                  <a:pt x="1020" y="302"/>
                </a:cubicBezTo>
                <a:cubicBezTo>
                  <a:pt x="1021" y="299"/>
                  <a:pt x="1017" y="298"/>
                  <a:pt x="1017" y="295"/>
                </a:cubicBezTo>
                <a:cubicBezTo>
                  <a:pt x="1017" y="295"/>
                  <a:pt x="1016" y="293"/>
                  <a:pt x="1015" y="293"/>
                </a:cubicBezTo>
                <a:cubicBezTo>
                  <a:pt x="1014" y="292"/>
                  <a:pt x="1014" y="291"/>
                  <a:pt x="1013" y="290"/>
                </a:cubicBezTo>
                <a:cubicBezTo>
                  <a:pt x="1012" y="289"/>
                  <a:pt x="1013" y="288"/>
                  <a:pt x="1012" y="287"/>
                </a:cubicBezTo>
                <a:cubicBezTo>
                  <a:pt x="1012" y="286"/>
                  <a:pt x="1010" y="285"/>
                  <a:pt x="1010" y="284"/>
                </a:cubicBezTo>
                <a:cubicBezTo>
                  <a:pt x="1009" y="283"/>
                  <a:pt x="1008" y="283"/>
                  <a:pt x="1008" y="282"/>
                </a:cubicBezTo>
                <a:cubicBezTo>
                  <a:pt x="1008" y="281"/>
                  <a:pt x="1008" y="281"/>
                  <a:pt x="1008" y="281"/>
                </a:cubicBezTo>
                <a:cubicBezTo>
                  <a:pt x="1007" y="280"/>
                  <a:pt x="1005" y="280"/>
                  <a:pt x="1005" y="279"/>
                </a:cubicBezTo>
                <a:cubicBezTo>
                  <a:pt x="1005" y="278"/>
                  <a:pt x="1002" y="278"/>
                  <a:pt x="1001" y="277"/>
                </a:cubicBezTo>
                <a:cubicBezTo>
                  <a:pt x="1000" y="277"/>
                  <a:pt x="999" y="276"/>
                  <a:pt x="997" y="278"/>
                </a:cubicBezTo>
                <a:cubicBezTo>
                  <a:pt x="996" y="277"/>
                  <a:pt x="994" y="277"/>
                  <a:pt x="993" y="277"/>
                </a:cubicBezTo>
                <a:cubicBezTo>
                  <a:pt x="992" y="276"/>
                  <a:pt x="992" y="276"/>
                  <a:pt x="991" y="275"/>
                </a:cubicBezTo>
                <a:cubicBezTo>
                  <a:pt x="991" y="275"/>
                  <a:pt x="989" y="275"/>
                  <a:pt x="989" y="275"/>
                </a:cubicBezTo>
                <a:cubicBezTo>
                  <a:pt x="986" y="273"/>
                  <a:pt x="979" y="275"/>
                  <a:pt x="975" y="274"/>
                </a:cubicBezTo>
                <a:cubicBezTo>
                  <a:pt x="971" y="274"/>
                  <a:pt x="966" y="276"/>
                  <a:pt x="962" y="276"/>
                </a:cubicBezTo>
                <a:cubicBezTo>
                  <a:pt x="957" y="276"/>
                  <a:pt x="956" y="280"/>
                  <a:pt x="951" y="281"/>
                </a:cubicBezTo>
                <a:cubicBezTo>
                  <a:pt x="952" y="282"/>
                  <a:pt x="952" y="283"/>
                  <a:pt x="954" y="282"/>
                </a:cubicBezTo>
                <a:cubicBezTo>
                  <a:pt x="956" y="282"/>
                  <a:pt x="958" y="283"/>
                  <a:pt x="958" y="284"/>
                </a:cubicBezTo>
                <a:cubicBezTo>
                  <a:pt x="957" y="285"/>
                  <a:pt x="959" y="286"/>
                  <a:pt x="958" y="287"/>
                </a:cubicBezTo>
                <a:cubicBezTo>
                  <a:pt x="957" y="290"/>
                  <a:pt x="955" y="290"/>
                  <a:pt x="953" y="291"/>
                </a:cubicBezTo>
                <a:cubicBezTo>
                  <a:pt x="951" y="293"/>
                  <a:pt x="950" y="295"/>
                  <a:pt x="949" y="296"/>
                </a:cubicBezTo>
                <a:cubicBezTo>
                  <a:pt x="949" y="297"/>
                  <a:pt x="948" y="298"/>
                  <a:pt x="947" y="299"/>
                </a:cubicBezTo>
                <a:cubicBezTo>
                  <a:pt x="946" y="299"/>
                  <a:pt x="946" y="300"/>
                  <a:pt x="945" y="301"/>
                </a:cubicBezTo>
                <a:cubicBezTo>
                  <a:pt x="944" y="302"/>
                  <a:pt x="943" y="303"/>
                  <a:pt x="943" y="304"/>
                </a:cubicBezTo>
                <a:cubicBezTo>
                  <a:pt x="942" y="305"/>
                  <a:pt x="944" y="305"/>
                  <a:pt x="944" y="306"/>
                </a:cubicBezTo>
                <a:cubicBezTo>
                  <a:pt x="944" y="308"/>
                  <a:pt x="939" y="308"/>
                  <a:pt x="937" y="309"/>
                </a:cubicBezTo>
                <a:cubicBezTo>
                  <a:pt x="935" y="309"/>
                  <a:pt x="933" y="311"/>
                  <a:pt x="931" y="312"/>
                </a:cubicBezTo>
                <a:cubicBezTo>
                  <a:pt x="929" y="313"/>
                  <a:pt x="927" y="311"/>
                  <a:pt x="925" y="311"/>
                </a:cubicBezTo>
                <a:cubicBezTo>
                  <a:pt x="923" y="311"/>
                  <a:pt x="921" y="311"/>
                  <a:pt x="920" y="310"/>
                </a:cubicBezTo>
                <a:cubicBezTo>
                  <a:pt x="918" y="309"/>
                  <a:pt x="917" y="308"/>
                  <a:pt x="914" y="308"/>
                </a:cubicBezTo>
                <a:cubicBezTo>
                  <a:pt x="912" y="308"/>
                  <a:pt x="910" y="309"/>
                  <a:pt x="908" y="309"/>
                </a:cubicBezTo>
                <a:cubicBezTo>
                  <a:pt x="905" y="308"/>
                  <a:pt x="905" y="307"/>
                  <a:pt x="903" y="306"/>
                </a:cubicBezTo>
                <a:cubicBezTo>
                  <a:pt x="900" y="304"/>
                  <a:pt x="895" y="306"/>
                  <a:pt x="889" y="308"/>
                </a:cubicBezTo>
                <a:cubicBezTo>
                  <a:pt x="887" y="309"/>
                  <a:pt x="886" y="310"/>
                  <a:pt x="884" y="311"/>
                </a:cubicBezTo>
                <a:cubicBezTo>
                  <a:pt x="882" y="313"/>
                  <a:pt x="880" y="312"/>
                  <a:pt x="878" y="313"/>
                </a:cubicBezTo>
                <a:cubicBezTo>
                  <a:pt x="876" y="313"/>
                  <a:pt x="873" y="313"/>
                  <a:pt x="872" y="314"/>
                </a:cubicBezTo>
                <a:cubicBezTo>
                  <a:pt x="870" y="314"/>
                  <a:pt x="869" y="314"/>
                  <a:pt x="868" y="314"/>
                </a:cubicBezTo>
                <a:cubicBezTo>
                  <a:pt x="867" y="314"/>
                  <a:pt x="866" y="315"/>
                  <a:pt x="864" y="315"/>
                </a:cubicBezTo>
                <a:cubicBezTo>
                  <a:pt x="862" y="316"/>
                  <a:pt x="861" y="315"/>
                  <a:pt x="859" y="315"/>
                </a:cubicBezTo>
                <a:cubicBezTo>
                  <a:pt x="856" y="315"/>
                  <a:pt x="853" y="315"/>
                  <a:pt x="851" y="315"/>
                </a:cubicBezTo>
                <a:cubicBezTo>
                  <a:pt x="847" y="313"/>
                  <a:pt x="842" y="315"/>
                  <a:pt x="839" y="313"/>
                </a:cubicBezTo>
                <a:cubicBezTo>
                  <a:pt x="838" y="312"/>
                  <a:pt x="837" y="311"/>
                  <a:pt x="836" y="310"/>
                </a:cubicBezTo>
                <a:cubicBezTo>
                  <a:pt x="836" y="309"/>
                  <a:pt x="836" y="308"/>
                  <a:pt x="833" y="308"/>
                </a:cubicBezTo>
                <a:cubicBezTo>
                  <a:pt x="831" y="308"/>
                  <a:pt x="829" y="308"/>
                  <a:pt x="827" y="307"/>
                </a:cubicBezTo>
                <a:cubicBezTo>
                  <a:pt x="827" y="306"/>
                  <a:pt x="826" y="305"/>
                  <a:pt x="824" y="304"/>
                </a:cubicBezTo>
                <a:cubicBezTo>
                  <a:pt x="822" y="304"/>
                  <a:pt x="820" y="305"/>
                  <a:pt x="818" y="304"/>
                </a:cubicBezTo>
                <a:cubicBezTo>
                  <a:pt x="816" y="303"/>
                  <a:pt x="813" y="303"/>
                  <a:pt x="810" y="304"/>
                </a:cubicBezTo>
                <a:cubicBezTo>
                  <a:pt x="804" y="305"/>
                  <a:pt x="796" y="307"/>
                  <a:pt x="792" y="306"/>
                </a:cubicBezTo>
                <a:cubicBezTo>
                  <a:pt x="791" y="305"/>
                  <a:pt x="790" y="305"/>
                  <a:pt x="789" y="305"/>
                </a:cubicBezTo>
                <a:cubicBezTo>
                  <a:pt x="788" y="305"/>
                  <a:pt x="786" y="304"/>
                  <a:pt x="785" y="303"/>
                </a:cubicBezTo>
                <a:cubicBezTo>
                  <a:pt x="785" y="303"/>
                  <a:pt x="783" y="303"/>
                  <a:pt x="783" y="302"/>
                </a:cubicBezTo>
                <a:cubicBezTo>
                  <a:pt x="783" y="301"/>
                  <a:pt x="782" y="300"/>
                  <a:pt x="782" y="299"/>
                </a:cubicBezTo>
                <a:cubicBezTo>
                  <a:pt x="782" y="298"/>
                  <a:pt x="783" y="295"/>
                  <a:pt x="780" y="294"/>
                </a:cubicBezTo>
                <a:cubicBezTo>
                  <a:pt x="777" y="294"/>
                  <a:pt x="774" y="294"/>
                  <a:pt x="771" y="293"/>
                </a:cubicBezTo>
                <a:cubicBezTo>
                  <a:pt x="768" y="291"/>
                  <a:pt x="764" y="291"/>
                  <a:pt x="760" y="290"/>
                </a:cubicBezTo>
                <a:cubicBezTo>
                  <a:pt x="757" y="289"/>
                  <a:pt x="754" y="288"/>
                  <a:pt x="751" y="287"/>
                </a:cubicBezTo>
                <a:cubicBezTo>
                  <a:pt x="751" y="288"/>
                  <a:pt x="750" y="290"/>
                  <a:pt x="748" y="291"/>
                </a:cubicBezTo>
                <a:cubicBezTo>
                  <a:pt x="746" y="291"/>
                  <a:pt x="745" y="292"/>
                  <a:pt x="744" y="294"/>
                </a:cubicBezTo>
                <a:cubicBezTo>
                  <a:pt x="742" y="293"/>
                  <a:pt x="740" y="298"/>
                  <a:pt x="742" y="299"/>
                </a:cubicBezTo>
                <a:cubicBezTo>
                  <a:pt x="743" y="300"/>
                  <a:pt x="742" y="301"/>
                  <a:pt x="743" y="302"/>
                </a:cubicBezTo>
                <a:cubicBezTo>
                  <a:pt x="745" y="303"/>
                  <a:pt x="745" y="303"/>
                  <a:pt x="745" y="305"/>
                </a:cubicBezTo>
                <a:cubicBezTo>
                  <a:pt x="744" y="306"/>
                  <a:pt x="742" y="308"/>
                  <a:pt x="740" y="308"/>
                </a:cubicBezTo>
                <a:cubicBezTo>
                  <a:pt x="738" y="308"/>
                  <a:pt x="737" y="310"/>
                  <a:pt x="736" y="310"/>
                </a:cubicBezTo>
                <a:cubicBezTo>
                  <a:pt x="734" y="310"/>
                  <a:pt x="732" y="309"/>
                  <a:pt x="730" y="309"/>
                </a:cubicBezTo>
                <a:cubicBezTo>
                  <a:pt x="728" y="309"/>
                  <a:pt x="726" y="308"/>
                  <a:pt x="723" y="308"/>
                </a:cubicBezTo>
                <a:cubicBezTo>
                  <a:pt x="722" y="308"/>
                  <a:pt x="720" y="308"/>
                  <a:pt x="719" y="309"/>
                </a:cubicBezTo>
                <a:cubicBezTo>
                  <a:pt x="718" y="309"/>
                  <a:pt x="714" y="308"/>
                  <a:pt x="713" y="308"/>
                </a:cubicBezTo>
                <a:cubicBezTo>
                  <a:pt x="711" y="307"/>
                  <a:pt x="709" y="307"/>
                  <a:pt x="708" y="305"/>
                </a:cubicBezTo>
                <a:cubicBezTo>
                  <a:pt x="707" y="304"/>
                  <a:pt x="707" y="303"/>
                  <a:pt x="706" y="302"/>
                </a:cubicBezTo>
                <a:cubicBezTo>
                  <a:pt x="703" y="301"/>
                  <a:pt x="698" y="303"/>
                  <a:pt x="695" y="302"/>
                </a:cubicBezTo>
                <a:cubicBezTo>
                  <a:pt x="694" y="301"/>
                  <a:pt x="695" y="299"/>
                  <a:pt x="693" y="301"/>
                </a:cubicBezTo>
                <a:cubicBezTo>
                  <a:pt x="690" y="302"/>
                  <a:pt x="690" y="299"/>
                  <a:pt x="688" y="299"/>
                </a:cubicBezTo>
                <a:cubicBezTo>
                  <a:pt x="688" y="301"/>
                  <a:pt x="685" y="301"/>
                  <a:pt x="684" y="301"/>
                </a:cubicBezTo>
                <a:cubicBezTo>
                  <a:pt x="683" y="301"/>
                  <a:pt x="682" y="301"/>
                  <a:pt x="681" y="302"/>
                </a:cubicBezTo>
                <a:cubicBezTo>
                  <a:pt x="679" y="303"/>
                  <a:pt x="679" y="303"/>
                  <a:pt x="677" y="303"/>
                </a:cubicBezTo>
                <a:cubicBezTo>
                  <a:pt x="676" y="304"/>
                  <a:pt x="675" y="304"/>
                  <a:pt x="673" y="305"/>
                </a:cubicBezTo>
                <a:cubicBezTo>
                  <a:pt x="672" y="306"/>
                  <a:pt x="671" y="306"/>
                  <a:pt x="670" y="306"/>
                </a:cubicBezTo>
                <a:cubicBezTo>
                  <a:pt x="666" y="307"/>
                  <a:pt x="666" y="307"/>
                  <a:pt x="666" y="307"/>
                </a:cubicBezTo>
                <a:cubicBezTo>
                  <a:pt x="666" y="309"/>
                  <a:pt x="664" y="308"/>
                  <a:pt x="663" y="309"/>
                </a:cubicBezTo>
                <a:cubicBezTo>
                  <a:pt x="662" y="309"/>
                  <a:pt x="663" y="310"/>
                  <a:pt x="663" y="310"/>
                </a:cubicBezTo>
                <a:cubicBezTo>
                  <a:pt x="661" y="311"/>
                  <a:pt x="660" y="311"/>
                  <a:pt x="658" y="312"/>
                </a:cubicBezTo>
                <a:cubicBezTo>
                  <a:pt x="658" y="312"/>
                  <a:pt x="658" y="312"/>
                  <a:pt x="658" y="312"/>
                </a:cubicBezTo>
                <a:cubicBezTo>
                  <a:pt x="657" y="313"/>
                  <a:pt x="656" y="313"/>
                  <a:pt x="655" y="312"/>
                </a:cubicBezTo>
                <a:cubicBezTo>
                  <a:pt x="655" y="314"/>
                  <a:pt x="653" y="313"/>
                  <a:pt x="652" y="313"/>
                </a:cubicBezTo>
                <a:cubicBezTo>
                  <a:pt x="651" y="312"/>
                  <a:pt x="649" y="313"/>
                  <a:pt x="648" y="314"/>
                </a:cubicBezTo>
                <a:cubicBezTo>
                  <a:pt x="648" y="316"/>
                  <a:pt x="642" y="317"/>
                  <a:pt x="641" y="316"/>
                </a:cubicBezTo>
                <a:cubicBezTo>
                  <a:pt x="640" y="316"/>
                  <a:pt x="641" y="315"/>
                  <a:pt x="639" y="315"/>
                </a:cubicBezTo>
                <a:cubicBezTo>
                  <a:pt x="637" y="315"/>
                  <a:pt x="637" y="313"/>
                  <a:pt x="636" y="313"/>
                </a:cubicBezTo>
                <a:cubicBezTo>
                  <a:pt x="635" y="312"/>
                  <a:pt x="633" y="312"/>
                  <a:pt x="635" y="311"/>
                </a:cubicBezTo>
                <a:cubicBezTo>
                  <a:pt x="636" y="310"/>
                  <a:pt x="635" y="309"/>
                  <a:pt x="633" y="310"/>
                </a:cubicBezTo>
                <a:cubicBezTo>
                  <a:pt x="633" y="311"/>
                  <a:pt x="632" y="311"/>
                  <a:pt x="631" y="312"/>
                </a:cubicBezTo>
                <a:cubicBezTo>
                  <a:pt x="630" y="313"/>
                  <a:pt x="629" y="312"/>
                  <a:pt x="628" y="312"/>
                </a:cubicBezTo>
                <a:cubicBezTo>
                  <a:pt x="626" y="312"/>
                  <a:pt x="622" y="312"/>
                  <a:pt x="620" y="311"/>
                </a:cubicBezTo>
                <a:cubicBezTo>
                  <a:pt x="619" y="310"/>
                  <a:pt x="619" y="308"/>
                  <a:pt x="618" y="307"/>
                </a:cubicBezTo>
                <a:cubicBezTo>
                  <a:pt x="617" y="305"/>
                  <a:pt x="612" y="306"/>
                  <a:pt x="611" y="304"/>
                </a:cubicBezTo>
                <a:cubicBezTo>
                  <a:pt x="610" y="301"/>
                  <a:pt x="607" y="299"/>
                  <a:pt x="603" y="298"/>
                </a:cubicBezTo>
                <a:cubicBezTo>
                  <a:pt x="603" y="298"/>
                  <a:pt x="602" y="298"/>
                  <a:pt x="601" y="298"/>
                </a:cubicBezTo>
                <a:cubicBezTo>
                  <a:pt x="599" y="299"/>
                  <a:pt x="600" y="299"/>
                  <a:pt x="598" y="299"/>
                </a:cubicBezTo>
                <a:cubicBezTo>
                  <a:pt x="597" y="299"/>
                  <a:pt x="596" y="300"/>
                  <a:pt x="595" y="300"/>
                </a:cubicBezTo>
                <a:cubicBezTo>
                  <a:pt x="594" y="300"/>
                  <a:pt x="593" y="300"/>
                  <a:pt x="593" y="301"/>
                </a:cubicBezTo>
                <a:cubicBezTo>
                  <a:pt x="591" y="301"/>
                  <a:pt x="591" y="300"/>
                  <a:pt x="590" y="300"/>
                </a:cubicBezTo>
                <a:cubicBezTo>
                  <a:pt x="589" y="300"/>
                  <a:pt x="586" y="301"/>
                  <a:pt x="586" y="300"/>
                </a:cubicBezTo>
                <a:cubicBezTo>
                  <a:pt x="585" y="300"/>
                  <a:pt x="585" y="298"/>
                  <a:pt x="584" y="298"/>
                </a:cubicBezTo>
                <a:cubicBezTo>
                  <a:pt x="583" y="298"/>
                  <a:pt x="582" y="299"/>
                  <a:pt x="582" y="298"/>
                </a:cubicBezTo>
                <a:cubicBezTo>
                  <a:pt x="582" y="297"/>
                  <a:pt x="584" y="296"/>
                  <a:pt x="581" y="296"/>
                </a:cubicBezTo>
                <a:cubicBezTo>
                  <a:pt x="580" y="296"/>
                  <a:pt x="580" y="295"/>
                  <a:pt x="579" y="295"/>
                </a:cubicBezTo>
                <a:cubicBezTo>
                  <a:pt x="576" y="296"/>
                  <a:pt x="576" y="296"/>
                  <a:pt x="576" y="296"/>
                </a:cubicBezTo>
                <a:cubicBezTo>
                  <a:pt x="575" y="297"/>
                  <a:pt x="577" y="297"/>
                  <a:pt x="575" y="298"/>
                </a:cubicBezTo>
                <a:cubicBezTo>
                  <a:pt x="574" y="300"/>
                  <a:pt x="572" y="299"/>
                  <a:pt x="572" y="300"/>
                </a:cubicBezTo>
                <a:cubicBezTo>
                  <a:pt x="569" y="300"/>
                  <a:pt x="568" y="295"/>
                  <a:pt x="566" y="293"/>
                </a:cubicBezTo>
                <a:cubicBezTo>
                  <a:pt x="564" y="290"/>
                  <a:pt x="561" y="287"/>
                  <a:pt x="558" y="283"/>
                </a:cubicBezTo>
                <a:cubicBezTo>
                  <a:pt x="556" y="280"/>
                  <a:pt x="554" y="277"/>
                  <a:pt x="550" y="275"/>
                </a:cubicBezTo>
                <a:cubicBezTo>
                  <a:pt x="546" y="273"/>
                  <a:pt x="541" y="271"/>
                  <a:pt x="537" y="268"/>
                </a:cubicBezTo>
                <a:cubicBezTo>
                  <a:pt x="538" y="268"/>
                  <a:pt x="539" y="268"/>
                  <a:pt x="540" y="268"/>
                </a:cubicBezTo>
                <a:cubicBezTo>
                  <a:pt x="541" y="267"/>
                  <a:pt x="542" y="266"/>
                  <a:pt x="541" y="266"/>
                </a:cubicBezTo>
                <a:cubicBezTo>
                  <a:pt x="541" y="265"/>
                  <a:pt x="542" y="265"/>
                  <a:pt x="542" y="265"/>
                </a:cubicBezTo>
                <a:cubicBezTo>
                  <a:pt x="540" y="265"/>
                  <a:pt x="538" y="266"/>
                  <a:pt x="537" y="266"/>
                </a:cubicBezTo>
                <a:cubicBezTo>
                  <a:pt x="534" y="267"/>
                  <a:pt x="534" y="267"/>
                  <a:pt x="534" y="267"/>
                </a:cubicBezTo>
                <a:cubicBezTo>
                  <a:pt x="532" y="268"/>
                  <a:pt x="530" y="268"/>
                  <a:pt x="528" y="268"/>
                </a:cubicBezTo>
                <a:cubicBezTo>
                  <a:pt x="529" y="270"/>
                  <a:pt x="525" y="271"/>
                  <a:pt x="524" y="271"/>
                </a:cubicBezTo>
                <a:cubicBezTo>
                  <a:pt x="521" y="272"/>
                  <a:pt x="520" y="272"/>
                  <a:pt x="519" y="274"/>
                </a:cubicBezTo>
                <a:cubicBezTo>
                  <a:pt x="518" y="274"/>
                  <a:pt x="518" y="274"/>
                  <a:pt x="517" y="273"/>
                </a:cubicBezTo>
                <a:cubicBezTo>
                  <a:pt x="517" y="273"/>
                  <a:pt x="516" y="274"/>
                  <a:pt x="515" y="273"/>
                </a:cubicBezTo>
                <a:cubicBezTo>
                  <a:pt x="514" y="272"/>
                  <a:pt x="511" y="274"/>
                  <a:pt x="509" y="275"/>
                </a:cubicBezTo>
                <a:cubicBezTo>
                  <a:pt x="509" y="274"/>
                  <a:pt x="507" y="274"/>
                  <a:pt x="507" y="273"/>
                </a:cubicBezTo>
                <a:cubicBezTo>
                  <a:pt x="508" y="271"/>
                  <a:pt x="510" y="270"/>
                  <a:pt x="512" y="270"/>
                </a:cubicBezTo>
                <a:cubicBezTo>
                  <a:pt x="512" y="270"/>
                  <a:pt x="512" y="269"/>
                  <a:pt x="511" y="268"/>
                </a:cubicBezTo>
                <a:cubicBezTo>
                  <a:pt x="507" y="273"/>
                  <a:pt x="504" y="265"/>
                  <a:pt x="501" y="269"/>
                </a:cubicBezTo>
                <a:cubicBezTo>
                  <a:pt x="502" y="268"/>
                  <a:pt x="502" y="269"/>
                  <a:pt x="502" y="269"/>
                </a:cubicBezTo>
                <a:cubicBezTo>
                  <a:pt x="501" y="269"/>
                  <a:pt x="501" y="270"/>
                  <a:pt x="500" y="270"/>
                </a:cubicBezTo>
                <a:cubicBezTo>
                  <a:pt x="500" y="269"/>
                  <a:pt x="498" y="269"/>
                  <a:pt x="500" y="268"/>
                </a:cubicBezTo>
                <a:cubicBezTo>
                  <a:pt x="498" y="268"/>
                  <a:pt x="498" y="266"/>
                  <a:pt x="497" y="266"/>
                </a:cubicBezTo>
                <a:cubicBezTo>
                  <a:pt x="496" y="266"/>
                  <a:pt x="496" y="267"/>
                  <a:pt x="497" y="267"/>
                </a:cubicBezTo>
                <a:cubicBezTo>
                  <a:pt x="496" y="267"/>
                  <a:pt x="495" y="266"/>
                  <a:pt x="494" y="267"/>
                </a:cubicBezTo>
                <a:cubicBezTo>
                  <a:pt x="493" y="267"/>
                  <a:pt x="491" y="268"/>
                  <a:pt x="491" y="268"/>
                </a:cubicBezTo>
                <a:cubicBezTo>
                  <a:pt x="489" y="267"/>
                  <a:pt x="487" y="268"/>
                  <a:pt x="486" y="267"/>
                </a:cubicBezTo>
                <a:cubicBezTo>
                  <a:pt x="489" y="266"/>
                  <a:pt x="486" y="264"/>
                  <a:pt x="488" y="263"/>
                </a:cubicBezTo>
                <a:cubicBezTo>
                  <a:pt x="488" y="262"/>
                  <a:pt x="487" y="262"/>
                  <a:pt x="486" y="261"/>
                </a:cubicBezTo>
                <a:cubicBezTo>
                  <a:pt x="485" y="260"/>
                  <a:pt x="486" y="259"/>
                  <a:pt x="485" y="258"/>
                </a:cubicBezTo>
                <a:cubicBezTo>
                  <a:pt x="484" y="256"/>
                  <a:pt x="482" y="256"/>
                  <a:pt x="480" y="258"/>
                </a:cubicBezTo>
                <a:cubicBezTo>
                  <a:pt x="478" y="259"/>
                  <a:pt x="475" y="257"/>
                  <a:pt x="474" y="257"/>
                </a:cubicBezTo>
                <a:cubicBezTo>
                  <a:pt x="473" y="256"/>
                  <a:pt x="472" y="256"/>
                  <a:pt x="470" y="256"/>
                </a:cubicBezTo>
                <a:cubicBezTo>
                  <a:pt x="469" y="257"/>
                  <a:pt x="468" y="255"/>
                  <a:pt x="466" y="255"/>
                </a:cubicBezTo>
                <a:cubicBezTo>
                  <a:pt x="467" y="256"/>
                  <a:pt x="467" y="256"/>
                  <a:pt x="467" y="256"/>
                </a:cubicBezTo>
                <a:cubicBezTo>
                  <a:pt x="466" y="256"/>
                  <a:pt x="465" y="256"/>
                  <a:pt x="464" y="256"/>
                </a:cubicBezTo>
                <a:cubicBezTo>
                  <a:pt x="464" y="258"/>
                  <a:pt x="463" y="257"/>
                  <a:pt x="461" y="258"/>
                </a:cubicBezTo>
                <a:cubicBezTo>
                  <a:pt x="461" y="258"/>
                  <a:pt x="458" y="259"/>
                  <a:pt x="460" y="259"/>
                </a:cubicBezTo>
                <a:cubicBezTo>
                  <a:pt x="459" y="260"/>
                  <a:pt x="454" y="261"/>
                  <a:pt x="452" y="261"/>
                </a:cubicBezTo>
                <a:cubicBezTo>
                  <a:pt x="450" y="262"/>
                  <a:pt x="447" y="262"/>
                  <a:pt x="444" y="262"/>
                </a:cubicBezTo>
                <a:cubicBezTo>
                  <a:pt x="442" y="263"/>
                  <a:pt x="432" y="263"/>
                  <a:pt x="431" y="265"/>
                </a:cubicBezTo>
                <a:cubicBezTo>
                  <a:pt x="431" y="265"/>
                  <a:pt x="430" y="267"/>
                  <a:pt x="429" y="266"/>
                </a:cubicBezTo>
                <a:cubicBezTo>
                  <a:pt x="429" y="265"/>
                  <a:pt x="428" y="266"/>
                  <a:pt x="427" y="266"/>
                </a:cubicBezTo>
                <a:cubicBezTo>
                  <a:pt x="425" y="266"/>
                  <a:pt x="424" y="266"/>
                  <a:pt x="422" y="266"/>
                </a:cubicBezTo>
                <a:cubicBezTo>
                  <a:pt x="422" y="266"/>
                  <a:pt x="421" y="266"/>
                  <a:pt x="420" y="266"/>
                </a:cubicBezTo>
                <a:cubicBezTo>
                  <a:pt x="420" y="267"/>
                  <a:pt x="420" y="267"/>
                  <a:pt x="420" y="267"/>
                </a:cubicBezTo>
                <a:cubicBezTo>
                  <a:pt x="418" y="267"/>
                  <a:pt x="413" y="267"/>
                  <a:pt x="412" y="268"/>
                </a:cubicBezTo>
                <a:cubicBezTo>
                  <a:pt x="411" y="269"/>
                  <a:pt x="407" y="267"/>
                  <a:pt x="406" y="270"/>
                </a:cubicBezTo>
                <a:cubicBezTo>
                  <a:pt x="405" y="270"/>
                  <a:pt x="405" y="269"/>
                  <a:pt x="403" y="269"/>
                </a:cubicBezTo>
                <a:cubicBezTo>
                  <a:pt x="402" y="269"/>
                  <a:pt x="401" y="270"/>
                  <a:pt x="399" y="270"/>
                </a:cubicBezTo>
                <a:cubicBezTo>
                  <a:pt x="399" y="270"/>
                  <a:pt x="394" y="268"/>
                  <a:pt x="394" y="270"/>
                </a:cubicBezTo>
                <a:cubicBezTo>
                  <a:pt x="393" y="270"/>
                  <a:pt x="392" y="270"/>
                  <a:pt x="391" y="270"/>
                </a:cubicBezTo>
                <a:cubicBezTo>
                  <a:pt x="392" y="270"/>
                  <a:pt x="394" y="272"/>
                  <a:pt x="391" y="272"/>
                </a:cubicBezTo>
                <a:cubicBezTo>
                  <a:pt x="392" y="273"/>
                  <a:pt x="393" y="274"/>
                  <a:pt x="394" y="273"/>
                </a:cubicBezTo>
                <a:cubicBezTo>
                  <a:pt x="395" y="273"/>
                  <a:pt x="396" y="273"/>
                  <a:pt x="397" y="274"/>
                </a:cubicBezTo>
                <a:cubicBezTo>
                  <a:pt x="396" y="274"/>
                  <a:pt x="390" y="275"/>
                  <a:pt x="394" y="276"/>
                </a:cubicBezTo>
                <a:cubicBezTo>
                  <a:pt x="396" y="277"/>
                  <a:pt x="399" y="277"/>
                  <a:pt x="402" y="278"/>
                </a:cubicBezTo>
                <a:cubicBezTo>
                  <a:pt x="404" y="279"/>
                  <a:pt x="398" y="279"/>
                  <a:pt x="398" y="279"/>
                </a:cubicBezTo>
                <a:cubicBezTo>
                  <a:pt x="397" y="279"/>
                  <a:pt x="396" y="279"/>
                  <a:pt x="395" y="279"/>
                </a:cubicBezTo>
                <a:cubicBezTo>
                  <a:pt x="394" y="279"/>
                  <a:pt x="393" y="279"/>
                  <a:pt x="391" y="279"/>
                </a:cubicBezTo>
                <a:cubicBezTo>
                  <a:pt x="392" y="280"/>
                  <a:pt x="390" y="281"/>
                  <a:pt x="389" y="281"/>
                </a:cubicBezTo>
                <a:cubicBezTo>
                  <a:pt x="388" y="282"/>
                  <a:pt x="391" y="285"/>
                  <a:pt x="392" y="285"/>
                </a:cubicBezTo>
                <a:cubicBezTo>
                  <a:pt x="391" y="285"/>
                  <a:pt x="390" y="286"/>
                  <a:pt x="390" y="286"/>
                </a:cubicBezTo>
                <a:cubicBezTo>
                  <a:pt x="388" y="287"/>
                  <a:pt x="388" y="287"/>
                  <a:pt x="386" y="287"/>
                </a:cubicBezTo>
                <a:cubicBezTo>
                  <a:pt x="382" y="289"/>
                  <a:pt x="382" y="289"/>
                  <a:pt x="382" y="289"/>
                </a:cubicBezTo>
                <a:cubicBezTo>
                  <a:pt x="381" y="290"/>
                  <a:pt x="386" y="290"/>
                  <a:pt x="386" y="291"/>
                </a:cubicBezTo>
                <a:cubicBezTo>
                  <a:pt x="387" y="292"/>
                  <a:pt x="388" y="292"/>
                  <a:pt x="390" y="292"/>
                </a:cubicBezTo>
                <a:cubicBezTo>
                  <a:pt x="391" y="292"/>
                  <a:pt x="392" y="294"/>
                  <a:pt x="393" y="294"/>
                </a:cubicBezTo>
                <a:cubicBezTo>
                  <a:pt x="396" y="294"/>
                  <a:pt x="396" y="295"/>
                  <a:pt x="398" y="296"/>
                </a:cubicBezTo>
                <a:cubicBezTo>
                  <a:pt x="395" y="296"/>
                  <a:pt x="396" y="298"/>
                  <a:pt x="396" y="299"/>
                </a:cubicBezTo>
                <a:cubicBezTo>
                  <a:pt x="395" y="301"/>
                  <a:pt x="389" y="301"/>
                  <a:pt x="387" y="301"/>
                </a:cubicBezTo>
                <a:cubicBezTo>
                  <a:pt x="386" y="301"/>
                  <a:pt x="385" y="301"/>
                  <a:pt x="384" y="301"/>
                </a:cubicBezTo>
                <a:cubicBezTo>
                  <a:pt x="384" y="300"/>
                  <a:pt x="383" y="299"/>
                  <a:pt x="382" y="299"/>
                </a:cubicBezTo>
                <a:cubicBezTo>
                  <a:pt x="381" y="300"/>
                  <a:pt x="381" y="301"/>
                  <a:pt x="381" y="301"/>
                </a:cubicBezTo>
                <a:cubicBezTo>
                  <a:pt x="380" y="303"/>
                  <a:pt x="378" y="303"/>
                  <a:pt x="377" y="303"/>
                </a:cubicBezTo>
                <a:cubicBezTo>
                  <a:pt x="378" y="301"/>
                  <a:pt x="374" y="301"/>
                  <a:pt x="374" y="301"/>
                </a:cubicBezTo>
                <a:cubicBezTo>
                  <a:pt x="372" y="301"/>
                  <a:pt x="369" y="301"/>
                  <a:pt x="369" y="299"/>
                </a:cubicBezTo>
                <a:cubicBezTo>
                  <a:pt x="368" y="298"/>
                  <a:pt x="367" y="296"/>
                  <a:pt x="365" y="297"/>
                </a:cubicBezTo>
                <a:cubicBezTo>
                  <a:pt x="362" y="299"/>
                  <a:pt x="361" y="295"/>
                  <a:pt x="360" y="299"/>
                </a:cubicBezTo>
                <a:cubicBezTo>
                  <a:pt x="359" y="299"/>
                  <a:pt x="358" y="300"/>
                  <a:pt x="358" y="299"/>
                </a:cubicBezTo>
                <a:cubicBezTo>
                  <a:pt x="357" y="299"/>
                  <a:pt x="355" y="298"/>
                  <a:pt x="355" y="298"/>
                </a:cubicBezTo>
                <a:cubicBezTo>
                  <a:pt x="355" y="297"/>
                  <a:pt x="350" y="297"/>
                  <a:pt x="350" y="298"/>
                </a:cubicBezTo>
                <a:cubicBezTo>
                  <a:pt x="349" y="298"/>
                  <a:pt x="349" y="298"/>
                  <a:pt x="348" y="298"/>
                </a:cubicBezTo>
                <a:cubicBezTo>
                  <a:pt x="348" y="299"/>
                  <a:pt x="345" y="299"/>
                  <a:pt x="344" y="301"/>
                </a:cubicBezTo>
                <a:cubicBezTo>
                  <a:pt x="343" y="302"/>
                  <a:pt x="340" y="303"/>
                  <a:pt x="339" y="302"/>
                </a:cubicBezTo>
                <a:cubicBezTo>
                  <a:pt x="338" y="301"/>
                  <a:pt x="336" y="301"/>
                  <a:pt x="335" y="300"/>
                </a:cubicBezTo>
                <a:cubicBezTo>
                  <a:pt x="334" y="299"/>
                  <a:pt x="332" y="297"/>
                  <a:pt x="330" y="298"/>
                </a:cubicBezTo>
                <a:cubicBezTo>
                  <a:pt x="330" y="299"/>
                  <a:pt x="331" y="300"/>
                  <a:pt x="331" y="301"/>
                </a:cubicBezTo>
                <a:cubicBezTo>
                  <a:pt x="331" y="301"/>
                  <a:pt x="330" y="304"/>
                  <a:pt x="329" y="303"/>
                </a:cubicBezTo>
                <a:cubicBezTo>
                  <a:pt x="329" y="302"/>
                  <a:pt x="329" y="301"/>
                  <a:pt x="329" y="300"/>
                </a:cubicBezTo>
                <a:cubicBezTo>
                  <a:pt x="330" y="299"/>
                  <a:pt x="326" y="298"/>
                  <a:pt x="326" y="297"/>
                </a:cubicBezTo>
                <a:cubicBezTo>
                  <a:pt x="325" y="296"/>
                  <a:pt x="324" y="296"/>
                  <a:pt x="322" y="296"/>
                </a:cubicBezTo>
                <a:cubicBezTo>
                  <a:pt x="321" y="295"/>
                  <a:pt x="321" y="294"/>
                  <a:pt x="319" y="293"/>
                </a:cubicBezTo>
                <a:cubicBezTo>
                  <a:pt x="315" y="293"/>
                  <a:pt x="310" y="295"/>
                  <a:pt x="309" y="291"/>
                </a:cubicBezTo>
                <a:cubicBezTo>
                  <a:pt x="308" y="291"/>
                  <a:pt x="306" y="291"/>
                  <a:pt x="305" y="292"/>
                </a:cubicBezTo>
                <a:cubicBezTo>
                  <a:pt x="304" y="292"/>
                  <a:pt x="304" y="293"/>
                  <a:pt x="303" y="294"/>
                </a:cubicBezTo>
                <a:cubicBezTo>
                  <a:pt x="302" y="292"/>
                  <a:pt x="300" y="295"/>
                  <a:pt x="300" y="293"/>
                </a:cubicBezTo>
                <a:cubicBezTo>
                  <a:pt x="300" y="291"/>
                  <a:pt x="296" y="291"/>
                  <a:pt x="294" y="291"/>
                </a:cubicBezTo>
                <a:cubicBezTo>
                  <a:pt x="294" y="291"/>
                  <a:pt x="294" y="292"/>
                  <a:pt x="295" y="292"/>
                </a:cubicBezTo>
                <a:cubicBezTo>
                  <a:pt x="292" y="291"/>
                  <a:pt x="292" y="293"/>
                  <a:pt x="291" y="295"/>
                </a:cubicBezTo>
                <a:cubicBezTo>
                  <a:pt x="290" y="296"/>
                  <a:pt x="289" y="295"/>
                  <a:pt x="287" y="296"/>
                </a:cubicBezTo>
                <a:cubicBezTo>
                  <a:pt x="286" y="296"/>
                  <a:pt x="285" y="297"/>
                  <a:pt x="284" y="297"/>
                </a:cubicBezTo>
                <a:cubicBezTo>
                  <a:pt x="283" y="297"/>
                  <a:pt x="282" y="297"/>
                  <a:pt x="281" y="298"/>
                </a:cubicBezTo>
                <a:cubicBezTo>
                  <a:pt x="281" y="298"/>
                  <a:pt x="282" y="299"/>
                  <a:pt x="281" y="300"/>
                </a:cubicBezTo>
                <a:cubicBezTo>
                  <a:pt x="278" y="301"/>
                  <a:pt x="276" y="302"/>
                  <a:pt x="273" y="301"/>
                </a:cubicBezTo>
                <a:cubicBezTo>
                  <a:pt x="275" y="302"/>
                  <a:pt x="275" y="305"/>
                  <a:pt x="275" y="306"/>
                </a:cubicBezTo>
                <a:cubicBezTo>
                  <a:pt x="276" y="306"/>
                  <a:pt x="277" y="307"/>
                  <a:pt x="276" y="308"/>
                </a:cubicBezTo>
                <a:cubicBezTo>
                  <a:pt x="274" y="309"/>
                  <a:pt x="272" y="310"/>
                  <a:pt x="271" y="309"/>
                </a:cubicBezTo>
                <a:cubicBezTo>
                  <a:pt x="268" y="308"/>
                  <a:pt x="267" y="304"/>
                  <a:pt x="264" y="304"/>
                </a:cubicBezTo>
                <a:cubicBezTo>
                  <a:pt x="260" y="304"/>
                  <a:pt x="262" y="307"/>
                  <a:pt x="260" y="308"/>
                </a:cubicBezTo>
                <a:cubicBezTo>
                  <a:pt x="258" y="309"/>
                  <a:pt x="257" y="310"/>
                  <a:pt x="257" y="313"/>
                </a:cubicBezTo>
                <a:cubicBezTo>
                  <a:pt x="257" y="314"/>
                  <a:pt x="261" y="316"/>
                  <a:pt x="258" y="317"/>
                </a:cubicBezTo>
                <a:cubicBezTo>
                  <a:pt x="256" y="318"/>
                  <a:pt x="254" y="321"/>
                  <a:pt x="254" y="322"/>
                </a:cubicBezTo>
                <a:cubicBezTo>
                  <a:pt x="255" y="323"/>
                  <a:pt x="256" y="324"/>
                  <a:pt x="258" y="324"/>
                </a:cubicBezTo>
                <a:cubicBezTo>
                  <a:pt x="260" y="324"/>
                  <a:pt x="259" y="325"/>
                  <a:pt x="260" y="326"/>
                </a:cubicBezTo>
                <a:cubicBezTo>
                  <a:pt x="260" y="326"/>
                  <a:pt x="260" y="327"/>
                  <a:pt x="259" y="327"/>
                </a:cubicBezTo>
                <a:cubicBezTo>
                  <a:pt x="260" y="327"/>
                  <a:pt x="260" y="330"/>
                  <a:pt x="262" y="329"/>
                </a:cubicBezTo>
                <a:cubicBezTo>
                  <a:pt x="263" y="328"/>
                  <a:pt x="265" y="329"/>
                  <a:pt x="267" y="329"/>
                </a:cubicBezTo>
                <a:cubicBezTo>
                  <a:pt x="271" y="330"/>
                  <a:pt x="272" y="333"/>
                  <a:pt x="275" y="336"/>
                </a:cubicBezTo>
                <a:cubicBezTo>
                  <a:pt x="276" y="337"/>
                  <a:pt x="277" y="338"/>
                  <a:pt x="277" y="339"/>
                </a:cubicBezTo>
                <a:cubicBezTo>
                  <a:pt x="277" y="340"/>
                  <a:pt x="274" y="338"/>
                  <a:pt x="273" y="339"/>
                </a:cubicBezTo>
                <a:cubicBezTo>
                  <a:pt x="272" y="340"/>
                  <a:pt x="280" y="342"/>
                  <a:pt x="279" y="344"/>
                </a:cubicBezTo>
                <a:cubicBezTo>
                  <a:pt x="278" y="343"/>
                  <a:pt x="278" y="343"/>
                  <a:pt x="278" y="343"/>
                </a:cubicBezTo>
                <a:cubicBezTo>
                  <a:pt x="278" y="344"/>
                  <a:pt x="278" y="344"/>
                  <a:pt x="278" y="345"/>
                </a:cubicBezTo>
                <a:cubicBezTo>
                  <a:pt x="278" y="344"/>
                  <a:pt x="276" y="344"/>
                  <a:pt x="276" y="345"/>
                </a:cubicBezTo>
                <a:cubicBezTo>
                  <a:pt x="275" y="345"/>
                  <a:pt x="275" y="345"/>
                  <a:pt x="274" y="345"/>
                </a:cubicBezTo>
                <a:cubicBezTo>
                  <a:pt x="275" y="346"/>
                  <a:pt x="275" y="346"/>
                  <a:pt x="274" y="347"/>
                </a:cubicBezTo>
                <a:cubicBezTo>
                  <a:pt x="275" y="347"/>
                  <a:pt x="275" y="347"/>
                  <a:pt x="275" y="348"/>
                </a:cubicBezTo>
                <a:cubicBezTo>
                  <a:pt x="274" y="347"/>
                  <a:pt x="270" y="346"/>
                  <a:pt x="272" y="348"/>
                </a:cubicBezTo>
                <a:cubicBezTo>
                  <a:pt x="271" y="348"/>
                  <a:pt x="270" y="348"/>
                  <a:pt x="270" y="349"/>
                </a:cubicBezTo>
                <a:cubicBezTo>
                  <a:pt x="268" y="349"/>
                  <a:pt x="266" y="348"/>
                  <a:pt x="266" y="350"/>
                </a:cubicBezTo>
                <a:cubicBezTo>
                  <a:pt x="265" y="349"/>
                  <a:pt x="265" y="349"/>
                  <a:pt x="263" y="348"/>
                </a:cubicBezTo>
                <a:cubicBezTo>
                  <a:pt x="264" y="349"/>
                  <a:pt x="264" y="350"/>
                  <a:pt x="264" y="350"/>
                </a:cubicBezTo>
                <a:cubicBezTo>
                  <a:pt x="264" y="350"/>
                  <a:pt x="263" y="349"/>
                  <a:pt x="262" y="349"/>
                </a:cubicBezTo>
                <a:cubicBezTo>
                  <a:pt x="264" y="352"/>
                  <a:pt x="260" y="354"/>
                  <a:pt x="259" y="358"/>
                </a:cubicBezTo>
                <a:cubicBezTo>
                  <a:pt x="258" y="357"/>
                  <a:pt x="258" y="357"/>
                  <a:pt x="258" y="357"/>
                </a:cubicBezTo>
                <a:cubicBezTo>
                  <a:pt x="259" y="358"/>
                  <a:pt x="256" y="359"/>
                  <a:pt x="255" y="360"/>
                </a:cubicBezTo>
                <a:cubicBezTo>
                  <a:pt x="255" y="362"/>
                  <a:pt x="257" y="362"/>
                  <a:pt x="258" y="362"/>
                </a:cubicBezTo>
                <a:cubicBezTo>
                  <a:pt x="260" y="363"/>
                  <a:pt x="261" y="364"/>
                  <a:pt x="262" y="365"/>
                </a:cubicBezTo>
                <a:cubicBezTo>
                  <a:pt x="262" y="366"/>
                  <a:pt x="263" y="367"/>
                  <a:pt x="263" y="368"/>
                </a:cubicBezTo>
                <a:cubicBezTo>
                  <a:pt x="263" y="369"/>
                  <a:pt x="261" y="370"/>
                  <a:pt x="263" y="370"/>
                </a:cubicBezTo>
                <a:cubicBezTo>
                  <a:pt x="263" y="369"/>
                  <a:pt x="263" y="366"/>
                  <a:pt x="265" y="367"/>
                </a:cubicBezTo>
                <a:cubicBezTo>
                  <a:pt x="264" y="368"/>
                  <a:pt x="262" y="372"/>
                  <a:pt x="264" y="372"/>
                </a:cubicBezTo>
                <a:cubicBezTo>
                  <a:pt x="263" y="373"/>
                  <a:pt x="262" y="375"/>
                  <a:pt x="263" y="375"/>
                </a:cubicBezTo>
                <a:cubicBezTo>
                  <a:pt x="265" y="376"/>
                  <a:pt x="265" y="377"/>
                  <a:pt x="266" y="378"/>
                </a:cubicBezTo>
                <a:cubicBezTo>
                  <a:pt x="266" y="380"/>
                  <a:pt x="268" y="380"/>
                  <a:pt x="269" y="381"/>
                </a:cubicBezTo>
                <a:cubicBezTo>
                  <a:pt x="270" y="382"/>
                  <a:pt x="270" y="384"/>
                  <a:pt x="271" y="385"/>
                </a:cubicBezTo>
                <a:cubicBezTo>
                  <a:pt x="272" y="386"/>
                  <a:pt x="274" y="386"/>
                  <a:pt x="273" y="387"/>
                </a:cubicBezTo>
                <a:cubicBezTo>
                  <a:pt x="271" y="388"/>
                  <a:pt x="270" y="389"/>
                  <a:pt x="269" y="390"/>
                </a:cubicBezTo>
                <a:cubicBezTo>
                  <a:pt x="268" y="391"/>
                  <a:pt x="267" y="392"/>
                  <a:pt x="266" y="392"/>
                </a:cubicBezTo>
                <a:cubicBezTo>
                  <a:pt x="265" y="393"/>
                  <a:pt x="263" y="392"/>
                  <a:pt x="262" y="392"/>
                </a:cubicBezTo>
                <a:cubicBezTo>
                  <a:pt x="261" y="391"/>
                  <a:pt x="261" y="390"/>
                  <a:pt x="260" y="389"/>
                </a:cubicBezTo>
                <a:cubicBezTo>
                  <a:pt x="259" y="389"/>
                  <a:pt x="258" y="388"/>
                  <a:pt x="257" y="387"/>
                </a:cubicBezTo>
                <a:cubicBezTo>
                  <a:pt x="255" y="385"/>
                  <a:pt x="252" y="385"/>
                  <a:pt x="249" y="384"/>
                </a:cubicBezTo>
                <a:cubicBezTo>
                  <a:pt x="248" y="384"/>
                  <a:pt x="246" y="383"/>
                  <a:pt x="246" y="382"/>
                </a:cubicBezTo>
                <a:cubicBezTo>
                  <a:pt x="246" y="381"/>
                  <a:pt x="247" y="380"/>
                  <a:pt x="246" y="380"/>
                </a:cubicBezTo>
                <a:cubicBezTo>
                  <a:pt x="244" y="379"/>
                  <a:pt x="243" y="380"/>
                  <a:pt x="242" y="378"/>
                </a:cubicBezTo>
                <a:cubicBezTo>
                  <a:pt x="241" y="378"/>
                  <a:pt x="238" y="377"/>
                  <a:pt x="237" y="379"/>
                </a:cubicBezTo>
                <a:cubicBezTo>
                  <a:pt x="236" y="375"/>
                  <a:pt x="230" y="380"/>
                  <a:pt x="227" y="378"/>
                </a:cubicBezTo>
                <a:cubicBezTo>
                  <a:pt x="229" y="377"/>
                  <a:pt x="221" y="375"/>
                  <a:pt x="220" y="374"/>
                </a:cubicBezTo>
                <a:cubicBezTo>
                  <a:pt x="219" y="373"/>
                  <a:pt x="218" y="374"/>
                  <a:pt x="217" y="374"/>
                </a:cubicBezTo>
                <a:cubicBezTo>
                  <a:pt x="216" y="373"/>
                  <a:pt x="215" y="373"/>
                  <a:pt x="214" y="373"/>
                </a:cubicBezTo>
                <a:cubicBezTo>
                  <a:pt x="213" y="373"/>
                  <a:pt x="211" y="373"/>
                  <a:pt x="210" y="373"/>
                </a:cubicBezTo>
                <a:cubicBezTo>
                  <a:pt x="208" y="373"/>
                  <a:pt x="206" y="372"/>
                  <a:pt x="204" y="372"/>
                </a:cubicBezTo>
                <a:cubicBezTo>
                  <a:pt x="202" y="371"/>
                  <a:pt x="192" y="368"/>
                  <a:pt x="192" y="371"/>
                </a:cubicBezTo>
                <a:cubicBezTo>
                  <a:pt x="188" y="370"/>
                  <a:pt x="185" y="366"/>
                  <a:pt x="181" y="364"/>
                </a:cubicBezTo>
                <a:cubicBezTo>
                  <a:pt x="179" y="363"/>
                  <a:pt x="177" y="362"/>
                  <a:pt x="175" y="362"/>
                </a:cubicBezTo>
                <a:cubicBezTo>
                  <a:pt x="174" y="361"/>
                  <a:pt x="173" y="359"/>
                  <a:pt x="171" y="358"/>
                </a:cubicBezTo>
                <a:cubicBezTo>
                  <a:pt x="172" y="360"/>
                  <a:pt x="168" y="359"/>
                  <a:pt x="167" y="358"/>
                </a:cubicBezTo>
                <a:cubicBezTo>
                  <a:pt x="166" y="355"/>
                  <a:pt x="163" y="356"/>
                  <a:pt x="160" y="355"/>
                </a:cubicBezTo>
                <a:cubicBezTo>
                  <a:pt x="160" y="354"/>
                  <a:pt x="162" y="354"/>
                  <a:pt x="163" y="353"/>
                </a:cubicBezTo>
                <a:cubicBezTo>
                  <a:pt x="162" y="353"/>
                  <a:pt x="161" y="353"/>
                  <a:pt x="161" y="352"/>
                </a:cubicBezTo>
                <a:cubicBezTo>
                  <a:pt x="161" y="352"/>
                  <a:pt x="161" y="352"/>
                  <a:pt x="160" y="353"/>
                </a:cubicBezTo>
                <a:cubicBezTo>
                  <a:pt x="161" y="350"/>
                  <a:pt x="165" y="353"/>
                  <a:pt x="166" y="353"/>
                </a:cubicBezTo>
                <a:cubicBezTo>
                  <a:pt x="163" y="352"/>
                  <a:pt x="169" y="353"/>
                  <a:pt x="170" y="353"/>
                </a:cubicBezTo>
                <a:cubicBezTo>
                  <a:pt x="171" y="352"/>
                  <a:pt x="170" y="351"/>
                  <a:pt x="170" y="350"/>
                </a:cubicBezTo>
                <a:cubicBezTo>
                  <a:pt x="169" y="352"/>
                  <a:pt x="169" y="350"/>
                  <a:pt x="169" y="350"/>
                </a:cubicBezTo>
                <a:cubicBezTo>
                  <a:pt x="171" y="351"/>
                  <a:pt x="172" y="346"/>
                  <a:pt x="173" y="346"/>
                </a:cubicBezTo>
                <a:cubicBezTo>
                  <a:pt x="173" y="346"/>
                  <a:pt x="173" y="347"/>
                  <a:pt x="173" y="347"/>
                </a:cubicBezTo>
                <a:cubicBezTo>
                  <a:pt x="174" y="347"/>
                  <a:pt x="174" y="345"/>
                  <a:pt x="175" y="345"/>
                </a:cubicBezTo>
                <a:cubicBezTo>
                  <a:pt x="176" y="345"/>
                  <a:pt x="177" y="346"/>
                  <a:pt x="178" y="346"/>
                </a:cubicBezTo>
                <a:cubicBezTo>
                  <a:pt x="178" y="345"/>
                  <a:pt x="176" y="343"/>
                  <a:pt x="175" y="343"/>
                </a:cubicBezTo>
                <a:cubicBezTo>
                  <a:pt x="173" y="342"/>
                  <a:pt x="171" y="342"/>
                  <a:pt x="171" y="340"/>
                </a:cubicBezTo>
                <a:cubicBezTo>
                  <a:pt x="172" y="340"/>
                  <a:pt x="173" y="340"/>
                  <a:pt x="174" y="340"/>
                </a:cubicBezTo>
                <a:cubicBezTo>
                  <a:pt x="176" y="339"/>
                  <a:pt x="176" y="340"/>
                  <a:pt x="178" y="340"/>
                </a:cubicBezTo>
                <a:cubicBezTo>
                  <a:pt x="178" y="338"/>
                  <a:pt x="175" y="338"/>
                  <a:pt x="180" y="338"/>
                </a:cubicBezTo>
                <a:cubicBezTo>
                  <a:pt x="182" y="338"/>
                  <a:pt x="184" y="336"/>
                  <a:pt x="186" y="335"/>
                </a:cubicBezTo>
                <a:cubicBezTo>
                  <a:pt x="184" y="336"/>
                  <a:pt x="186" y="334"/>
                  <a:pt x="183" y="334"/>
                </a:cubicBezTo>
                <a:cubicBezTo>
                  <a:pt x="181" y="334"/>
                  <a:pt x="179" y="335"/>
                  <a:pt x="177" y="335"/>
                </a:cubicBezTo>
                <a:cubicBezTo>
                  <a:pt x="178" y="334"/>
                  <a:pt x="179" y="334"/>
                  <a:pt x="180" y="334"/>
                </a:cubicBezTo>
                <a:cubicBezTo>
                  <a:pt x="179" y="334"/>
                  <a:pt x="178" y="335"/>
                  <a:pt x="177" y="335"/>
                </a:cubicBezTo>
                <a:cubicBezTo>
                  <a:pt x="175" y="336"/>
                  <a:pt x="174" y="335"/>
                  <a:pt x="176" y="334"/>
                </a:cubicBezTo>
                <a:cubicBezTo>
                  <a:pt x="174" y="333"/>
                  <a:pt x="176" y="331"/>
                  <a:pt x="178" y="330"/>
                </a:cubicBezTo>
                <a:cubicBezTo>
                  <a:pt x="179" y="330"/>
                  <a:pt x="180" y="330"/>
                  <a:pt x="180" y="329"/>
                </a:cubicBezTo>
                <a:cubicBezTo>
                  <a:pt x="181" y="328"/>
                  <a:pt x="183" y="329"/>
                  <a:pt x="184" y="328"/>
                </a:cubicBezTo>
                <a:cubicBezTo>
                  <a:pt x="186" y="328"/>
                  <a:pt x="187" y="329"/>
                  <a:pt x="189" y="329"/>
                </a:cubicBezTo>
                <a:cubicBezTo>
                  <a:pt x="190" y="328"/>
                  <a:pt x="192" y="325"/>
                  <a:pt x="192" y="324"/>
                </a:cubicBezTo>
                <a:cubicBezTo>
                  <a:pt x="191" y="324"/>
                  <a:pt x="191" y="324"/>
                  <a:pt x="191" y="324"/>
                </a:cubicBezTo>
                <a:cubicBezTo>
                  <a:pt x="193" y="323"/>
                  <a:pt x="189" y="322"/>
                  <a:pt x="189" y="321"/>
                </a:cubicBezTo>
                <a:cubicBezTo>
                  <a:pt x="188" y="320"/>
                  <a:pt x="191" y="319"/>
                  <a:pt x="192" y="319"/>
                </a:cubicBezTo>
                <a:cubicBezTo>
                  <a:pt x="192" y="318"/>
                  <a:pt x="190" y="319"/>
                  <a:pt x="190" y="318"/>
                </a:cubicBezTo>
                <a:cubicBezTo>
                  <a:pt x="189" y="317"/>
                  <a:pt x="190" y="317"/>
                  <a:pt x="191" y="317"/>
                </a:cubicBezTo>
                <a:cubicBezTo>
                  <a:pt x="195" y="316"/>
                  <a:pt x="191" y="313"/>
                  <a:pt x="193" y="312"/>
                </a:cubicBezTo>
                <a:cubicBezTo>
                  <a:pt x="192" y="311"/>
                  <a:pt x="192" y="312"/>
                  <a:pt x="191" y="312"/>
                </a:cubicBezTo>
                <a:cubicBezTo>
                  <a:pt x="190" y="312"/>
                  <a:pt x="188" y="312"/>
                  <a:pt x="188" y="311"/>
                </a:cubicBezTo>
                <a:cubicBezTo>
                  <a:pt x="187" y="310"/>
                  <a:pt x="185" y="311"/>
                  <a:pt x="184" y="309"/>
                </a:cubicBezTo>
                <a:cubicBezTo>
                  <a:pt x="183" y="310"/>
                  <a:pt x="179" y="309"/>
                  <a:pt x="177" y="308"/>
                </a:cubicBezTo>
                <a:cubicBezTo>
                  <a:pt x="175" y="307"/>
                  <a:pt x="176" y="308"/>
                  <a:pt x="173" y="309"/>
                </a:cubicBezTo>
                <a:cubicBezTo>
                  <a:pt x="173" y="307"/>
                  <a:pt x="171" y="307"/>
                  <a:pt x="170" y="307"/>
                </a:cubicBezTo>
                <a:cubicBezTo>
                  <a:pt x="169" y="306"/>
                  <a:pt x="169" y="304"/>
                  <a:pt x="167" y="304"/>
                </a:cubicBezTo>
                <a:cubicBezTo>
                  <a:pt x="165" y="303"/>
                  <a:pt x="162" y="306"/>
                  <a:pt x="159" y="306"/>
                </a:cubicBezTo>
                <a:cubicBezTo>
                  <a:pt x="157" y="305"/>
                  <a:pt x="157" y="305"/>
                  <a:pt x="157" y="305"/>
                </a:cubicBezTo>
                <a:cubicBezTo>
                  <a:pt x="155" y="304"/>
                  <a:pt x="154" y="303"/>
                  <a:pt x="153" y="304"/>
                </a:cubicBezTo>
                <a:cubicBezTo>
                  <a:pt x="150" y="305"/>
                  <a:pt x="149" y="304"/>
                  <a:pt x="149" y="302"/>
                </a:cubicBezTo>
                <a:cubicBezTo>
                  <a:pt x="148" y="301"/>
                  <a:pt x="147" y="299"/>
                  <a:pt x="148" y="298"/>
                </a:cubicBezTo>
                <a:cubicBezTo>
                  <a:pt x="146" y="298"/>
                  <a:pt x="145" y="295"/>
                  <a:pt x="143" y="296"/>
                </a:cubicBezTo>
                <a:cubicBezTo>
                  <a:pt x="142" y="297"/>
                  <a:pt x="138" y="296"/>
                  <a:pt x="137" y="296"/>
                </a:cubicBezTo>
                <a:cubicBezTo>
                  <a:pt x="139" y="295"/>
                  <a:pt x="136" y="292"/>
                  <a:pt x="136" y="292"/>
                </a:cubicBezTo>
                <a:cubicBezTo>
                  <a:pt x="137" y="291"/>
                  <a:pt x="138" y="291"/>
                  <a:pt x="139" y="291"/>
                </a:cubicBezTo>
                <a:cubicBezTo>
                  <a:pt x="139" y="290"/>
                  <a:pt x="137" y="289"/>
                  <a:pt x="136" y="288"/>
                </a:cubicBezTo>
                <a:cubicBezTo>
                  <a:pt x="136" y="287"/>
                  <a:pt x="135" y="285"/>
                  <a:pt x="132" y="285"/>
                </a:cubicBezTo>
                <a:cubicBezTo>
                  <a:pt x="130" y="286"/>
                  <a:pt x="129" y="285"/>
                  <a:pt x="126" y="285"/>
                </a:cubicBezTo>
                <a:cubicBezTo>
                  <a:pt x="124" y="286"/>
                  <a:pt x="122" y="285"/>
                  <a:pt x="120" y="285"/>
                </a:cubicBezTo>
                <a:cubicBezTo>
                  <a:pt x="120" y="287"/>
                  <a:pt x="117" y="288"/>
                  <a:pt x="115" y="288"/>
                </a:cubicBezTo>
                <a:cubicBezTo>
                  <a:pt x="113" y="287"/>
                  <a:pt x="112" y="285"/>
                  <a:pt x="112" y="282"/>
                </a:cubicBezTo>
                <a:cubicBezTo>
                  <a:pt x="112" y="281"/>
                  <a:pt x="112" y="281"/>
                  <a:pt x="111" y="280"/>
                </a:cubicBezTo>
                <a:cubicBezTo>
                  <a:pt x="110" y="279"/>
                  <a:pt x="109" y="278"/>
                  <a:pt x="110" y="278"/>
                </a:cubicBezTo>
                <a:cubicBezTo>
                  <a:pt x="113" y="276"/>
                  <a:pt x="115" y="278"/>
                  <a:pt x="117" y="278"/>
                </a:cubicBezTo>
                <a:cubicBezTo>
                  <a:pt x="118" y="278"/>
                  <a:pt x="123" y="276"/>
                  <a:pt x="123" y="275"/>
                </a:cubicBezTo>
                <a:cubicBezTo>
                  <a:pt x="123" y="274"/>
                  <a:pt x="121" y="274"/>
                  <a:pt x="120" y="273"/>
                </a:cubicBezTo>
                <a:cubicBezTo>
                  <a:pt x="119" y="272"/>
                  <a:pt x="122" y="272"/>
                  <a:pt x="119" y="271"/>
                </a:cubicBezTo>
                <a:cubicBezTo>
                  <a:pt x="117" y="271"/>
                  <a:pt x="117" y="271"/>
                  <a:pt x="115" y="271"/>
                </a:cubicBezTo>
                <a:cubicBezTo>
                  <a:pt x="113" y="272"/>
                  <a:pt x="115" y="270"/>
                  <a:pt x="115" y="269"/>
                </a:cubicBezTo>
                <a:cubicBezTo>
                  <a:pt x="115" y="268"/>
                  <a:pt x="113" y="268"/>
                  <a:pt x="111" y="268"/>
                </a:cubicBezTo>
                <a:cubicBezTo>
                  <a:pt x="110" y="267"/>
                  <a:pt x="109" y="266"/>
                  <a:pt x="108" y="265"/>
                </a:cubicBezTo>
                <a:cubicBezTo>
                  <a:pt x="108" y="264"/>
                  <a:pt x="103" y="261"/>
                  <a:pt x="106" y="260"/>
                </a:cubicBezTo>
                <a:cubicBezTo>
                  <a:pt x="107" y="259"/>
                  <a:pt x="106" y="258"/>
                  <a:pt x="106" y="258"/>
                </a:cubicBezTo>
                <a:cubicBezTo>
                  <a:pt x="105" y="256"/>
                  <a:pt x="106" y="256"/>
                  <a:pt x="106" y="254"/>
                </a:cubicBezTo>
                <a:cubicBezTo>
                  <a:pt x="106" y="254"/>
                  <a:pt x="100" y="252"/>
                  <a:pt x="99" y="251"/>
                </a:cubicBezTo>
                <a:cubicBezTo>
                  <a:pt x="98" y="251"/>
                  <a:pt x="91" y="254"/>
                  <a:pt x="91" y="252"/>
                </a:cubicBezTo>
                <a:cubicBezTo>
                  <a:pt x="91" y="251"/>
                  <a:pt x="92" y="251"/>
                  <a:pt x="91" y="250"/>
                </a:cubicBezTo>
                <a:cubicBezTo>
                  <a:pt x="90" y="250"/>
                  <a:pt x="88" y="250"/>
                  <a:pt x="87" y="250"/>
                </a:cubicBezTo>
                <a:cubicBezTo>
                  <a:pt x="85" y="250"/>
                  <a:pt x="84" y="249"/>
                  <a:pt x="81" y="249"/>
                </a:cubicBezTo>
                <a:cubicBezTo>
                  <a:pt x="80" y="250"/>
                  <a:pt x="80" y="246"/>
                  <a:pt x="80" y="245"/>
                </a:cubicBezTo>
                <a:cubicBezTo>
                  <a:pt x="79" y="244"/>
                  <a:pt x="77" y="241"/>
                  <a:pt x="75" y="242"/>
                </a:cubicBezTo>
                <a:cubicBezTo>
                  <a:pt x="76" y="240"/>
                  <a:pt x="77" y="237"/>
                  <a:pt x="75" y="237"/>
                </a:cubicBezTo>
                <a:cubicBezTo>
                  <a:pt x="71" y="235"/>
                  <a:pt x="73" y="234"/>
                  <a:pt x="76" y="232"/>
                </a:cubicBezTo>
                <a:cubicBezTo>
                  <a:pt x="75" y="232"/>
                  <a:pt x="75" y="230"/>
                  <a:pt x="74" y="229"/>
                </a:cubicBezTo>
                <a:cubicBezTo>
                  <a:pt x="73" y="229"/>
                  <a:pt x="73" y="228"/>
                  <a:pt x="74" y="227"/>
                </a:cubicBezTo>
                <a:cubicBezTo>
                  <a:pt x="74" y="226"/>
                  <a:pt x="73" y="225"/>
                  <a:pt x="73" y="223"/>
                </a:cubicBezTo>
                <a:cubicBezTo>
                  <a:pt x="73" y="222"/>
                  <a:pt x="75" y="222"/>
                  <a:pt x="76" y="221"/>
                </a:cubicBezTo>
                <a:cubicBezTo>
                  <a:pt x="77" y="219"/>
                  <a:pt x="77" y="218"/>
                  <a:pt x="80" y="218"/>
                </a:cubicBezTo>
                <a:cubicBezTo>
                  <a:pt x="80" y="217"/>
                  <a:pt x="79" y="217"/>
                  <a:pt x="78" y="217"/>
                </a:cubicBezTo>
                <a:cubicBezTo>
                  <a:pt x="79" y="216"/>
                  <a:pt x="78" y="215"/>
                  <a:pt x="78" y="215"/>
                </a:cubicBezTo>
                <a:cubicBezTo>
                  <a:pt x="78" y="213"/>
                  <a:pt x="80" y="215"/>
                  <a:pt x="81" y="215"/>
                </a:cubicBezTo>
                <a:cubicBezTo>
                  <a:pt x="82" y="215"/>
                  <a:pt x="82" y="214"/>
                  <a:pt x="82" y="214"/>
                </a:cubicBezTo>
                <a:cubicBezTo>
                  <a:pt x="83" y="212"/>
                  <a:pt x="84" y="214"/>
                  <a:pt x="86" y="214"/>
                </a:cubicBezTo>
                <a:cubicBezTo>
                  <a:pt x="88" y="214"/>
                  <a:pt x="88" y="211"/>
                  <a:pt x="91" y="212"/>
                </a:cubicBezTo>
                <a:cubicBezTo>
                  <a:pt x="93" y="212"/>
                  <a:pt x="96" y="213"/>
                  <a:pt x="98" y="213"/>
                </a:cubicBezTo>
                <a:cubicBezTo>
                  <a:pt x="101" y="213"/>
                  <a:pt x="96" y="211"/>
                  <a:pt x="96" y="211"/>
                </a:cubicBezTo>
                <a:cubicBezTo>
                  <a:pt x="93" y="209"/>
                  <a:pt x="91" y="211"/>
                  <a:pt x="88" y="210"/>
                </a:cubicBezTo>
                <a:cubicBezTo>
                  <a:pt x="86" y="209"/>
                  <a:pt x="83" y="207"/>
                  <a:pt x="82" y="206"/>
                </a:cubicBezTo>
                <a:cubicBezTo>
                  <a:pt x="83" y="206"/>
                  <a:pt x="84" y="207"/>
                  <a:pt x="85" y="207"/>
                </a:cubicBezTo>
                <a:cubicBezTo>
                  <a:pt x="84" y="206"/>
                  <a:pt x="84" y="205"/>
                  <a:pt x="85" y="205"/>
                </a:cubicBezTo>
                <a:cubicBezTo>
                  <a:pt x="84" y="204"/>
                  <a:pt x="82" y="205"/>
                  <a:pt x="82" y="205"/>
                </a:cubicBezTo>
                <a:cubicBezTo>
                  <a:pt x="80" y="206"/>
                  <a:pt x="78" y="206"/>
                  <a:pt x="76" y="206"/>
                </a:cubicBezTo>
                <a:cubicBezTo>
                  <a:pt x="81" y="203"/>
                  <a:pt x="86" y="201"/>
                  <a:pt x="91" y="198"/>
                </a:cubicBezTo>
                <a:cubicBezTo>
                  <a:pt x="96" y="195"/>
                  <a:pt x="101" y="192"/>
                  <a:pt x="106" y="189"/>
                </a:cubicBezTo>
                <a:cubicBezTo>
                  <a:pt x="109" y="188"/>
                  <a:pt x="110" y="186"/>
                  <a:pt x="111" y="184"/>
                </a:cubicBezTo>
                <a:cubicBezTo>
                  <a:pt x="112" y="183"/>
                  <a:pt x="112" y="183"/>
                  <a:pt x="110" y="182"/>
                </a:cubicBezTo>
                <a:cubicBezTo>
                  <a:pt x="106" y="180"/>
                  <a:pt x="101" y="178"/>
                  <a:pt x="97" y="175"/>
                </a:cubicBezTo>
                <a:cubicBezTo>
                  <a:pt x="99" y="175"/>
                  <a:pt x="105" y="172"/>
                  <a:pt x="102" y="170"/>
                </a:cubicBezTo>
                <a:cubicBezTo>
                  <a:pt x="100" y="170"/>
                  <a:pt x="94" y="168"/>
                  <a:pt x="99" y="167"/>
                </a:cubicBezTo>
                <a:cubicBezTo>
                  <a:pt x="98" y="165"/>
                  <a:pt x="97" y="166"/>
                  <a:pt x="95" y="165"/>
                </a:cubicBezTo>
                <a:cubicBezTo>
                  <a:pt x="93" y="165"/>
                  <a:pt x="93" y="163"/>
                  <a:pt x="96" y="162"/>
                </a:cubicBezTo>
                <a:cubicBezTo>
                  <a:pt x="95" y="162"/>
                  <a:pt x="93" y="161"/>
                  <a:pt x="94" y="160"/>
                </a:cubicBezTo>
                <a:cubicBezTo>
                  <a:pt x="95" y="159"/>
                  <a:pt x="96" y="158"/>
                  <a:pt x="95" y="157"/>
                </a:cubicBezTo>
                <a:cubicBezTo>
                  <a:pt x="96" y="157"/>
                  <a:pt x="97" y="157"/>
                  <a:pt x="98" y="157"/>
                </a:cubicBezTo>
                <a:cubicBezTo>
                  <a:pt x="97" y="152"/>
                  <a:pt x="92" y="150"/>
                  <a:pt x="89" y="146"/>
                </a:cubicBezTo>
                <a:cubicBezTo>
                  <a:pt x="86" y="142"/>
                  <a:pt x="99" y="140"/>
                  <a:pt x="97" y="137"/>
                </a:cubicBezTo>
                <a:cubicBezTo>
                  <a:pt x="96" y="136"/>
                  <a:pt x="93" y="135"/>
                  <a:pt x="91" y="134"/>
                </a:cubicBezTo>
                <a:cubicBezTo>
                  <a:pt x="89" y="133"/>
                  <a:pt x="86" y="133"/>
                  <a:pt x="84" y="132"/>
                </a:cubicBezTo>
                <a:cubicBezTo>
                  <a:pt x="82" y="131"/>
                  <a:pt x="82" y="129"/>
                  <a:pt x="85" y="128"/>
                </a:cubicBezTo>
                <a:cubicBezTo>
                  <a:pt x="87" y="126"/>
                  <a:pt x="84" y="126"/>
                  <a:pt x="82" y="126"/>
                </a:cubicBezTo>
                <a:moveTo>
                  <a:pt x="156" y="162"/>
                </a:moveTo>
                <a:cubicBezTo>
                  <a:pt x="156" y="162"/>
                  <a:pt x="155" y="162"/>
                  <a:pt x="154" y="162"/>
                </a:cubicBezTo>
                <a:cubicBezTo>
                  <a:pt x="155" y="162"/>
                  <a:pt x="155" y="162"/>
                  <a:pt x="156" y="162"/>
                </a:cubicBezTo>
                <a:moveTo>
                  <a:pt x="239" y="13"/>
                </a:moveTo>
                <a:cubicBezTo>
                  <a:pt x="239" y="14"/>
                  <a:pt x="244" y="13"/>
                  <a:pt x="246" y="13"/>
                </a:cubicBezTo>
                <a:cubicBezTo>
                  <a:pt x="249" y="13"/>
                  <a:pt x="250" y="15"/>
                  <a:pt x="254" y="14"/>
                </a:cubicBezTo>
                <a:cubicBezTo>
                  <a:pt x="257" y="13"/>
                  <a:pt x="261" y="12"/>
                  <a:pt x="265" y="11"/>
                </a:cubicBezTo>
                <a:cubicBezTo>
                  <a:pt x="269" y="10"/>
                  <a:pt x="271" y="13"/>
                  <a:pt x="275" y="12"/>
                </a:cubicBezTo>
                <a:cubicBezTo>
                  <a:pt x="274" y="12"/>
                  <a:pt x="273" y="12"/>
                  <a:pt x="272" y="12"/>
                </a:cubicBezTo>
                <a:cubicBezTo>
                  <a:pt x="277" y="11"/>
                  <a:pt x="270" y="10"/>
                  <a:pt x="269" y="10"/>
                </a:cubicBezTo>
                <a:cubicBezTo>
                  <a:pt x="266" y="10"/>
                  <a:pt x="263" y="11"/>
                  <a:pt x="260" y="11"/>
                </a:cubicBezTo>
                <a:cubicBezTo>
                  <a:pt x="252" y="12"/>
                  <a:pt x="246" y="12"/>
                  <a:pt x="239" y="13"/>
                </a:cubicBezTo>
                <a:moveTo>
                  <a:pt x="264" y="18"/>
                </a:moveTo>
                <a:cubicBezTo>
                  <a:pt x="266" y="19"/>
                  <a:pt x="269" y="18"/>
                  <a:pt x="271" y="18"/>
                </a:cubicBezTo>
                <a:cubicBezTo>
                  <a:pt x="272" y="18"/>
                  <a:pt x="273" y="18"/>
                  <a:pt x="274" y="17"/>
                </a:cubicBezTo>
                <a:cubicBezTo>
                  <a:pt x="275" y="17"/>
                  <a:pt x="276" y="18"/>
                  <a:pt x="277" y="18"/>
                </a:cubicBezTo>
                <a:cubicBezTo>
                  <a:pt x="277" y="16"/>
                  <a:pt x="275" y="16"/>
                  <a:pt x="274" y="16"/>
                </a:cubicBezTo>
                <a:cubicBezTo>
                  <a:pt x="277" y="14"/>
                  <a:pt x="282" y="15"/>
                  <a:pt x="286" y="14"/>
                </a:cubicBezTo>
                <a:cubicBezTo>
                  <a:pt x="292" y="13"/>
                  <a:pt x="296" y="13"/>
                  <a:pt x="302" y="12"/>
                </a:cubicBezTo>
                <a:cubicBezTo>
                  <a:pt x="300" y="10"/>
                  <a:pt x="294" y="12"/>
                  <a:pt x="290" y="11"/>
                </a:cubicBezTo>
                <a:cubicBezTo>
                  <a:pt x="292" y="11"/>
                  <a:pt x="294" y="11"/>
                  <a:pt x="295" y="10"/>
                </a:cubicBezTo>
                <a:cubicBezTo>
                  <a:pt x="294" y="9"/>
                  <a:pt x="290" y="10"/>
                  <a:pt x="288" y="10"/>
                </a:cubicBezTo>
                <a:cubicBezTo>
                  <a:pt x="289" y="10"/>
                  <a:pt x="290" y="10"/>
                  <a:pt x="291" y="10"/>
                </a:cubicBezTo>
                <a:cubicBezTo>
                  <a:pt x="288" y="9"/>
                  <a:pt x="283" y="10"/>
                  <a:pt x="279" y="11"/>
                </a:cubicBezTo>
                <a:cubicBezTo>
                  <a:pt x="280" y="11"/>
                  <a:pt x="281" y="12"/>
                  <a:pt x="283" y="12"/>
                </a:cubicBezTo>
                <a:cubicBezTo>
                  <a:pt x="278" y="13"/>
                  <a:pt x="276" y="14"/>
                  <a:pt x="272" y="13"/>
                </a:cubicBezTo>
                <a:cubicBezTo>
                  <a:pt x="269" y="13"/>
                  <a:pt x="265" y="14"/>
                  <a:pt x="262" y="14"/>
                </a:cubicBezTo>
                <a:cubicBezTo>
                  <a:pt x="265" y="15"/>
                  <a:pt x="268" y="14"/>
                  <a:pt x="270" y="15"/>
                </a:cubicBezTo>
                <a:cubicBezTo>
                  <a:pt x="269" y="15"/>
                  <a:pt x="267" y="15"/>
                  <a:pt x="266" y="15"/>
                </a:cubicBezTo>
                <a:cubicBezTo>
                  <a:pt x="266" y="15"/>
                  <a:pt x="267" y="15"/>
                  <a:pt x="268" y="15"/>
                </a:cubicBezTo>
                <a:cubicBezTo>
                  <a:pt x="263" y="18"/>
                  <a:pt x="260" y="15"/>
                  <a:pt x="255" y="16"/>
                </a:cubicBezTo>
                <a:cubicBezTo>
                  <a:pt x="258" y="18"/>
                  <a:pt x="264" y="16"/>
                  <a:pt x="268" y="17"/>
                </a:cubicBezTo>
                <a:cubicBezTo>
                  <a:pt x="266" y="17"/>
                  <a:pt x="265" y="18"/>
                  <a:pt x="264" y="18"/>
                </a:cubicBezTo>
                <a:moveTo>
                  <a:pt x="216" y="146"/>
                </a:moveTo>
                <a:cubicBezTo>
                  <a:pt x="215" y="147"/>
                  <a:pt x="216" y="147"/>
                  <a:pt x="217" y="146"/>
                </a:cubicBezTo>
                <a:cubicBezTo>
                  <a:pt x="217" y="146"/>
                  <a:pt x="217" y="146"/>
                  <a:pt x="216" y="146"/>
                </a:cubicBezTo>
                <a:moveTo>
                  <a:pt x="286" y="19"/>
                </a:moveTo>
                <a:cubicBezTo>
                  <a:pt x="287" y="19"/>
                  <a:pt x="288" y="18"/>
                  <a:pt x="290" y="17"/>
                </a:cubicBezTo>
                <a:cubicBezTo>
                  <a:pt x="288" y="16"/>
                  <a:pt x="285" y="16"/>
                  <a:pt x="283" y="18"/>
                </a:cubicBezTo>
                <a:cubicBezTo>
                  <a:pt x="284" y="18"/>
                  <a:pt x="285" y="18"/>
                  <a:pt x="286" y="19"/>
                </a:cubicBezTo>
                <a:moveTo>
                  <a:pt x="291" y="8"/>
                </a:moveTo>
                <a:cubicBezTo>
                  <a:pt x="291" y="9"/>
                  <a:pt x="295" y="8"/>
                  <a:pt x="296" y="7"/>
                </a:cubicBezTo>
                <a:cubicBezTo>
                  <a:pt x="295" y="7"/>
                  <a:pt x="293" y="7"/>
                  <a:pt x="291" y="8"/>
                </a:cubicBezTo>
                <a:moveTo>
                  <a:pt x="292" y="19"/>
                </a:moveTo>
                <a:cubicBezTo>
                  <a:pt x="290" y="20"/>
                  <a:pt x="289" y="19"/>
                  <a:pt x="287" y="20"/>
                </a:cubicBezTo>
                <a:cubicBezTo>
                  <a:pt x="291" y="20"/>
                  <a:pt x="296" y="21"/>
                  <a:pt x="301" y="20"/>
                </a:cubicBezTo>
                <a:cubicBezTo>
                  <a:pt x="298" y="19"/>
                  <a:pt x="296" y="18"/>
                  <a:pt x="292" y="19"/>
                </a:cubicBezTo>
                <a:moveTo>
                  <a:pt x="309" y="17"/>
                </a:moveTo>
                <a:cubicBezTo>
                  <a:pt x="313" y="18"/>
                  <a:pt x="318" y="18"/>
                  <a:pt x="324" y="16"/>
                </a:cubicBezTo>
                <a:cubicBezTo>
                  <a:pt x="321" y="16"/>
                  <a:pt x="319" y="15"/>
                  <a:pt x="316" y="15"/>
                </a:cubicBezTo>
                <a:cubicBezTo>
                  <a:pt x="315" y="15"/>
                  <a:pt x="314" y="15"/>
                  <a:pt x="313" y="16"/>
                </a:cubicBezTo>
                <a:cubicBezTo>
                  <a:pt x="311" y="16"/>
                  <a:pt x="310" y="16"/>
                  <a:pt x="308" y="16"/>
                </a:cubicBezTo>
                <a:cubicBezTo>
                  <a:pt x="308" y="16"/>
                  <a:pt x="308" y="17"/>
                  <a:pt x="309" y="17"/>
                </a:cubicBezTo>
                <a:moveTo>
                  <a:pt x="317" y="14"/>
                </a:moveTo>
                <a:cubicBezTo>
                  <a:pt x="318" y="14"/>
                  <a:pt x="319" y="14"/>
                  <a:pt x="321" y="14"/>
                </a:cubicBezTo>
                <a:cubicBezTo>
                  <a:pt x="320" y="13"/>
                  <a:pt x="318" y="12"/>
                  <a:pt x="317" y="13"/>
                </a:cubicBezTo>
                <a:cubicBezTo>
                  <a:pt x="317" y="13"/>
                  <a:pt x="317" y="13"/>
                  <a:pt x="317" y="14"/>
                </a:cubicBezTo>
                <a:moveTo>
                  <a:pt x="328" y="6"/>
                </a:moveTo>
                <a:cubicBezTo>
                  <a:pt x="328" y="6"/>
                  <a:pt x="329" y="6"/>
                  <a:pt x="329" y="6"/>
                </a:cubicBezTo>
                <a:cubicBezTo>
                  <a:pt x="329" y="5"/>
                  <a:pt x="328" y="5"/>
                  <a:pt x="327" y="5"/>
                </a:cubicBezTo>
                <a:cubicBezTo>
                  <a:pt x="327" y="5"/>
                  <a:pt x="327" y="5"/>
                  <a:pt x="328" y="6"/>
                </a:cubicBezTo>
                <a:moveTo>
                  <a:pt x="325" y="10"/>
                </a:moveTo>
                <a:cubicBezTo>
                  <a:pt x="325" y="12"/>
                  <a:pt x="330" y="11"/>
                  <a:pt x="331" y="11"/>
                </a:cubicBezTo>
                <a:cubicBezTo>
                  <a:pt x="335" y="12"/>
                  <a:pt x="340" y="11"/>
                  <a:pt x="344" y="11"/>
                </a:cubicBezTo>
                <a:cubicBezTo>
                  <a:pt x="338" y="10"/>
                  <a:pt x="332" y="9"/>
                  <a:pt x="325" y="10"/>
                </a:cubicBezTo>
                <a:moveTo>
                  <a:pt x="323" y="14"/>
                </a:moveTo>
                <a:cubicBezTo>
                  <a:pt x="324" y="15"/>
                  <a:pt x="326" y="15"/>
                  <a:pt x="329" y="13"/>
                </a:cubicBezTo>
                <a:cubicBezTo>
                  <a:pt x="327" y="13"/>
                  <a:pt x="326" y="13"/>
                  <a:pt x="323" y="14"/>
                </a:cubicBezTo>
                <a:moveTo>
                  <a:pt x="329" y="8"/>
                </a:moveTo>
                <a:cubicBezTo>
                  <a:pt x="334" y="10"/>
                  <a:pt x="340" y="10"/>
                  <a:pt x="345" y="10"/>
                </a:cubicBezTo>
                <a:cubicBezTo>
                  <a:pt x="349" y="11"/>
                  <a:pt x="354" y="13"/>
                  <a:pt x="360" y="11"/>
                </a:cubicBezTo>
                <a:cubicBezTo>
                  <a:pt x="355" y="10"/>
                  <a:pt x="349" y="8"/>
                  <a:pt x="344" y="8"/>
                </a:cubicBezTo>
                <a:cubicBezTo>
                  <a:pt x="341" y="8"/>
                  <a:pt x="333" y="6"/>
                  <a:pt x="329" y="8"/>
                </a:cubicBezTo>
                <a:moveTo>
                  <a:pt x="331" y="14"/>
                </a:moveTo>
                <a:cubicBezTo>
                  <a:pt x="333" y="14"/>
                  <a:pt x="334" y="15"/>
                  <a:pt x="336" y="14"/>
                </a:cubicBezTo>
                <a:cubicBezTo>
                  <a:pt x="335" y="13"/>
                  <a:pt x="333" y="13"/>
                  <a:pt x="331" y="14"/>
                </a:cubicBezTo>
                <a:moveTo>
                  <a:pt x="340" y="6"/>
                </a:moveTo>
                <a:cubicBezTo>
                  <a:pt x="342" y="7"/>
                  <a:pt x="346" y="7"/>
                  <a:pt x="349" y="7"/>
                </a:cubicBezTo>
                <a:cubicBezTo>
                  <a:pt x="353" y="7"/>
                  <a:pt x="357" y="7"/>
                  <a:pt x="362" y="6"/>
                </a:cubicBezTo>
                <a:cubicBezTo>
                  <a:pt x="358" y="4"/>
                  <a:pt x="353" y="4"/>
                  <a:pt x="347" y="5"/>
                </a:cubicBezTo>
                <a:cubicBezTo>
                  <a:pt x="348" y="5"/>
                  <a:pt x="349" y="6"/>
                  <a:pt x="350" y="6"/>
                </a:cubicBezTo>
                <a:cubicBezTo>
                  <a:pt x="346" y="6"/>
                  <a:pt x="343" y="5"/>
                  <a:pt x="339" y="6"/>
                </a:cubicBezTo>
                <a:cubicBezTo>
                  <a:pt x="339" y="6"/>
                  <a:pt x="340" y="6"/>
                  <a:pt x="340" y="6"/>
                </a:cubicBezTo>
                <a:moveTo>
                  <a:pt x="287" y="122"/>
                </a:moveTo>
                <a:cubicBezTo>
                  <a:pt x="283" y="121"/>
                  <a:pt x="280" y="120"/>
                  <a:pt x="276" y="120"/>
                </a:cubicBezTo>
                <a:cubicBezTo>
                  <a:pt x="274" y="121"/>
                  <a:pt x="273" y="121"/>
                  <a:pt x="272" y="122"/>
                </a:cubicBezTo>
                <a:cubicBezTo>
                  <a:pt x="270" y="123"/>
                  <a:pt x="271" y="124"/>
                  <a:pt x="270" y="125"/>
                </a:cubicBezTo>
                <a:cubicBezTo>
                  <a:pt x="269" y="128"/>
                  <a:pt x="276" y="127"/>
                  <a:pt x="278" y="127"/>
                </a:cubicBezTo>
                <a:cubicBezTo>
                  <a:pt x="280" y="127"/>
                  <a:pt x="282" y="127"/>
                  <a:pt x="284" y="126"/>
                </a:cubicBezTo>
                <a:cubicBezTo>
                  <a:pt x="285" y="125"/>
                  <a:pt x="290" y="122"/>
                  <a:pt x="289" y="124"/>
                </a:cubicBezTo>
                <a:cubicBezTo>
                  <a:pt x="291" y="123"/>
                  <a:pt x="288" y="122"/>
                  <a:pt x="287" y="122"/>
                </a:cubicBezTo>
                <a:moveTo>
                  <a:pt x="333" y="16"/>
                </a:moveTo>
                <a:cubicBezTo>
                  <a:pt x="334" y="17"/>
                  <a:pt x="337" y="17"/>
                  <a:pt x="338" y="16"/>
                </a:cubicBezTo>
                <a:cubicBezTo>
                  <a:pt x="337" y="15"/>
                  <a:pt x="335" y="16"/>
                  <a:pt x="333" y="16"/>
                </a:cubicBezTo>
                <a:moveTo>
                  <a:pt x="339" y="12"/>
                </a:moveTo>
                <a:cubicBezTo>
                  <a:pt x="341" y="13"/>
                  <a:pt x="348" y="14"/>
                  <a:pt x="352" y="12"/>
                </a:cubicBezTo>
                <a:cubicBezTo>
                  <a:pt x="348" y="11"/>
                  <a:pt x="344" y="11"/>
                  <a:pt x="339" y="12"/>
                </a:cubicBezTo>
                <a:moveTo>
                  <a:pt x="345" y="8"/>
                </a:moveTo>
                <a:cubicBezTo>
                  <a:pt x="351" y="8"/>
                  <a:pt x="357" y="11"/>
                  <a:pt x="365" y="9"/>
                </a:cubicBezTo>
                <a:cubicBezTo>
                  <a:pt x="358" y="9"/>
                  <a:pt x="352" y="8"/>
                  <a:pt x="345" y="8"/>
                </a:cubicBezTo>
                <a:moveTo>
                  <a:pt x="342" y="18"/>
                </a:moveTo>
                <a:cubicBezTo>
                  <a:pt x="341" y="20"/>
                  <a:pt x="352" y="19"/>
                  <a:pt x="354" y="18"/>
                </a:cubicBezTo>
                <a:cubicBezTo>
                  <a:pt x="354" y="15"/>
                  <a:pt x="349" y="14"/>
                  <a:pt x="344" y="16"/>
                </a:cubicBezTo>
                <a:cubicBezTo>
                  <a:pt x="344" y="16"/>
                  <a:pt x="344" y="17"/>
                  <a:pt x="344" y="17"/>
                </a:cubicBezTo>
                <a:cubicBezTo>
                  <a:pt x="343" y="17"/>
                  <a:pt x="342" y="18"/>
                  <a:pt x="342" y="18"/>
                </a:cubicBezTo>
                <a:moveTo>
                  <a:pt x="364" y="5"/>
                </a:moveTo>
                <a:cubicBezTo>
                  <a:pt x="365" y="5"/>
                  <a:pt x="366" y="5"/>
                  <a:pt x="368" y="4"/>
                </a:cubicBezTo>
                <a:cubicBezTo>
                  <a:pt x="363" y="3"/>
                  <a:pt x="358" y="2"/>
                  <a:pt x="352" y="4"/>
                </a:cubicBezTo>
                <a:cubicBezTo>
                  <a:pt x="356" y="4"/>
                  <a:pt x="360" y="5"/>
                  <a:pt x="364" y="5"/>
                </a:cubicBezTo>
                <a:moveTo>
                  <a:pt x="364" y="2"/>
                </a:moveTo>
                <a:cubicBezTo>
                  <a:pt x="367" y="2"/>
                  <a:pt x="373" y="3"/>
                  <a:pt x="377" y="0"/>
                </a:cubicBezTo>
                <a:cubicBezTo>
                  <a:pt x="373" y="0"/>
                  <a:pt x="368" y="0"/>
                  <a:pt x="363" y="1"/>
                </a:cubicBezTo>
                <a:cubicBezTo>
                  <a:pt x="365" y="1"/>
                  <a:pt x="365" y="1"/>
                  <a:pt x="362" y="2"/>
                </a:cubicBezTo>
                <a:cubicBezTo>
                  <a:pt x="363" y="2"/>
                  <a:pt x="363" y="2"/>
                  <a:pt x="364" y="2"/>
                </a:cubicBezTo>
                <a:moveTo>
                  <a:pt x="359" y="18"/>
                </a:moveTo>
                <a:cubicBezTo>
                  <a:pt x="360" y="18"/>
                  <a:pt x="368" y="17"/>
                  <a:pt x="365" y="16"/>
                </a:cubicBezTo>
                <a:cubicBezTo>
                  <a:pt x="368" y="15"/>
                  <a:pt x="371" y="16"/>
                  <a:pt x="375" y="15"/>
                </a:cubicBezTo>
                <a:cubicBezTo>
                  <a:pt x="369" y="13"/>
                  <a:pt x="361" y="13"/>
                  <a:pt x="353" y="14"/>
                </a:cubicBezTo>
                <a:cubicBezTo>
                  <a:pt x="356" y="14"/>
                  <a:pt x="356" y="18"/>
                  <a:pt x="359" y="18"/>
                </a:cubicBezTo>
                <a:moveTo>
                  <a:pt x="356" y="13"/>
                </a:moveTo>
                <a:cubicBezTo>
                  <a:pt x="357" y="14"/>
                  <a:pt x="361" y="14"/>
                  <a:pt x="363" y="12"/>
                </a:cubicBezTo>
                <a:cubicBezTo>
                  <a:pt x="361" y="12"/>
                  <a:pt x="359" y="12"/>
                  <a:pt x="356" y="13"/>
                </a:cubicBezTo>
                <a:moveTo>
                  <a:pt x="312" y="89"/>
                </a:moveTo>
                <a:cubicBezTo>
                  <a:pt x="314" y="89"/>
                  <a:pt x="316" y="89"/>
                  <a:pt x="318" y="90"/>
                </a:cubicBezTo>
                <a:cubicBezTo>
                  <a:pt x="316" y="89"/>
                  <a:pt x="315" y="89"/>
                  <a:pt x="313" y="91"/>
                </a:cubicBezTo>
                <a:cubicBezTo>
                  <a:pt x="314" y="90"/>
                  <a:pt x="315" y="90"/>
                  <a:pt x="316" y="90"/>
                </a:cubicBezTo>
                <a:cubicBezTo>
                  <a:pt x="315" y="91"/>
                  <a:pt x="314" y="91"/>
                  <a:pt x="313" y="91"/>
                </a:cubicBezTo>
                <a:cubicBezTo>
                  <a:pt x="312" y="92"/>
                  <a:pt x="313" y="93"/>
                  <a:pt x="314" y="93"/>
                </a:cubicBezTo>
                <a:cubicBezTo>
                  <a:pt x="313" y="93"/>
                  <a:pt x="312" y="93"/>
                  <a:pt x="311" y="93"/>
                </a:cubicBezTo>
                <a:cubicBezTo>
                  <a:pt x="310" y="94"/>
                  <a:pt x="310" y="95"/>
                  <a:pt x="309" y="95"/>
                </a:cubicBezTo>
                <a:cubicBezTo>
                  <a:pt x="307" y="96"/>
                  <a:pt x="305" y="94"/>
                  <a:pt x="302" y="95"/>
                </a:cubicBezTo>
                <a:cubicBezTo>
                  <a:pt x="299" y="97"/>
                  <a:pt x="301" y="99"/>
                  <a:pt x="302" y="100"/>
                </a:cubicBezTo>
                <a:cubicBezTo>
                  <a:pt x="302" y="101"/>
                  <a:pt x="304" y="101"/>
                  <a:pt x="305" y="101"/>
                </a:cubicBezTo>
                <a:cubicBezTo>
                  <a:pt x="306" y="101"/>
                  <a:pt x="310" y="101"/>
                  <a:pt x="307" y="100"/>
                </a:cubicBezTo>
                <a:cubicBezTo>
                  <a:pt x="310" y="101"/>
                  <a:pt x="313" y="100"/>
                  <a:pt x="315" y="102"/>
                </a:cubicBezTo>
                <a:cubicBezTo>
                  <a:pt x="315" y="101"/>
                  <a:pt x="315" y="101"/>
                  <a:pt x="316" y="101"/>
                </a:cubicBezTo>
                <a:cubicBezTo>
                  <a:pt x="317" y="101"/>
                  <a:pt x="317" y="101"/>
                  <a:pt x="317" y="101"/>
                </a:cubicBezTo>
                <a:cubicBezTo>
                  <a:pt x="317" y="101"/>
                  <a:pt x="318" y="100"/>
                  <a:pt x="319" y="101"/>
                </a:cubicBezTo>
                <a:cubicBezTo>
                  <a:pt x="316" y="104"/>
                  <a:pt x="323" y="101"/>
                  <a:pt x="323" y="102"/>
                </a:cubicBezTo>
                <a:cubicBezTo>
                  <a:pt x="322" y="102"/>
                  <a:pt x="321" y="102"/>
                  <a:pt x="320" y="103"/>
                </a:cubicBezTo>
                <a:cubicBezTo>
                  <a:pt x="322" y="104"/>
                  <a:pt x="324" y="104"/>
                  <a:pt x="326" y="105"/>
                </a:cubicBezTo>
                <a:cubicBezTo>
                  <a:pt x="325" y="104"/>
                  <a:pt x="321" y="104"/>
                  <a:pt x="324" y="105"/>
                </a:cubicBezTo>
                <a:cubicBezTo>
                  <a:pt x="323" y="105"/>
                  <a:pt x="322" y="105"/>
                  <a:pt x="320" y="105"/>
                </a:cubicBezTo>
                <a:cubicBezTo>
                  <a:pt x="322" y="105"/>
                  <a:pt x="323" y="106"/>
                  <a:pt x="322" y="107"/>
                </a:cubicBezTo>
                <a:cubicBezTo>
                  <a:pt x="321" y="107"/>
                  <a:pt x="320" y="107"/>
                  <a:pt x="319" y="107"/>
                </a:cubicBezTo>
                <a:cubicBezTo>
                  <a:pt x="321" y="107"/>
                  <a:pt x="323" y="107"/>
                  <a:pt x="325" y="108"/>
                </a:cubicBezTo>
                <a:cubicBezTo>
                  <a:pt x="326" y="108"/>
                  <a:pt x="327" y="108"/>
                  <a:pt x="328" y="108"/>
                </a:cubicBezTo>
                <a:cubicBezTo>
                  <a:pt x="329" y="108"/>
                  <a:pt x="330" y="109"/>
                  <a:pt x="332" y="109"/>
                </a:cubicBezTo>
                <a:cubicBezTo>
                  <a:pt x="331" y="108"/>
                  <a:pt x="331" y="108"/>
                  <a:pt x="331" y="108"/>
                </a:cubicBezTo>
                <a:cubicBezTo>
                  <a:pt x="332" y="109"/>
                  <a:pt x="335" y="111"/>
                  <a:pt x="337" y="109"/>
                </a:cubicBezTo>
                <a:cubicBezTo>
                  <a:pt x="338" y="108"/>
                  <a:pt x="340" y="108"/>
                  <a:pt x="341" y="109"/>
                </a:cubicBezTo>
                <a:cubicBezTo>
                  <a:pt x="341" y="109"/>
                  <a:pt x="346" y="110"/>
                  <a:pt x="342" y="109"/>
                </a:cubicBezTo>
                <a:cubicBezTo>
                  <a:pt x="344" y="109"/>
                  <a:pt x="348" y="111"/>
                  <a:pt x="350" y="110"/>
                </a:cubicBezTo>
                <a:cubicBezTo>
                  <a:pt x="349" y="109"/>
                  <a:pt x="347" y="109"/>
                  <a:pt x="346" y="108"/>
                </a:cubicBezTo>
                <a:cubicBezTo>
                  <a:pt x="350" y="108"/>
                  <a:pt x="353" y="110"/>
                  <a:pt x="357" y="110"/>
                </a:cubicBezTo>
                <a:cubicBezTo>
                  <a:pt x="355" y="109"/>
                  <a:pt x="353" y="110"/>
                  <a:pt x="352" y="109"/>
                </a:cubicBezTo>
                <a:cubicBezTo>
                  <a:pt x="353" y="109"/>
                  <a:pt x="354" y="109"/>
                  <a:pt x="355" y="109"/>
                </a:cubicBezTo>
                <a:cubicBezTo>
                  <a:pt x="356" y="109"/>
                  <a:pt x="360" y="109"/>
                  <a:pt x="357" y="108"/>
                </a:cubicBezTo>
                <a:cubicBezTo>
                  <a:pt x="360" y="108"/>
                  <a:pt x="357" y="107"/>
                  <a:pt x="356" y="107"/>
                </a:cubicBezTo>
                <a:cubicBezTo>
                  <a:pt x="355" y="107"/>
                  <a:pt x="353" y="106"/>
                  <a:pt x="352" y="106"/>
                </a:cubicBezTo>
                <a:cubicBezTo>
                  <a:pt x="349" y="105"/>
                  <a:pt x="345" y="104"/>
                  <a:pt x="344" y="103"/>
                </a:cubicBezTo>
                <a:cubicBezTo>
                  <a:pt x="343" y="100"/>
                  <a:pt x="340" y="98"/>
                  <a:pt x="339" y="96"/>
                </a:cubicBezTo>
                <a:cubicBezTo>
                  <a:pt x="338" y="96"/>
                  <a:pt x="340" y="94"/>
                  <a:pt x="339" y="94"/>
                </a:cubicBezTo>
                <a:cubicBezTo>
                  <a:pt x="338" y="93"/>
                  <a:pt x="339" y="92"/>
                  <a:pt x="337" y="91"/>
                </a:cubicBezTo>
                <a:cubicBezTo>
                  <a:pt x="338" y="92"/>
                  <a:pt x="339" y="91"/>
                  <a:pt x="340" y="91"/>
                </a:cubicBezTo>
                <a:cubicBezTo>
                  <a:pt x="339" y="91"/>
                  <a:pt x="339" y="90"/>
                  <a:pt x="338" y="90"/>
                </a:cubicBezTo>
                <a:cubicBezTo>
                  <a:pt x="339" y="90"/>
                  <a:pt x="339" y="91"/>
                  <a:pt x="340" y="91"/>
                </a:cubicBezTo>
                <a:cubicBezTo>
                  <a:pt x="341" y="91"/>
                  <a:pt x="341" y="89"/>
                  <a:pt x="340" y="89"/>
                </a:cubicBezTo>
                <a:cubicBezTo>
                  <a:pt x="341" y="89"/>
                  <a:pt x="342" y="89"/>
                  <a:pt x="343" y="89"/>
                </a:cubicBezTo>
                <a:cubicBezTo>
                  <a:pt x="343" y="88"/>
                  <a:pt x="341" y="89"/>
                  <a:pt x="340" y="88"/>
                </a:cubicBezTo>
                <a:cubicBezTo>
                  <a:pt x="340" y="88"/>
                  <a:pt x="346" y="89"/>
                  <a:pt x="346" y="87"/>
                </a:cubicBezTo>
                <a:cubicBezTo>
                  <a:pt x="346" y="86"/>
                  <a:pt x="342" y="87"/>
                  <a:pt x="341" y="87"/>
                </a:cubicBezTo>
                <a:cubicBezTo>
                  <a:pt x="343" y="87"/>
                  <a:pt x="345" y="87"/>
                  <a:pt x="347" y="86"/>
                </a:cubicBezTo>
                <a:cubicBezTo>
                  <a:pt x="346" y="86"/>
                  <a:pt x="344" y="86"/>
                  <a:pt x="343" y="86"/>
                </a:cubicBezTo>
                <a:cubicBezTo>
                  <a:pt x="345" y="85"/>
                  <a:pt x="347" y="86"/>
                  <a:pt x="349" y="85"/>
                </a:cubicBezTo>
                <a:cubicBezTo>
                  <a:pt x="348" y="83"/>
                  <a:pt x="344" y="83"/>
                  <a:pt x="341" y="83"/>
                </a:cubicBezTo>
                <a:cubicBezTo>
                  <a:pt x="337" y="83"/>
                  <a:pt x="335" y="82"/>
                  <a:pt x="329" y="83"/>
                </a:cubicBezTo>
                <a:cubicBezTo>
                  <a:pt x="326" y="84"/>
                  <a:pt x="322" y="83"/>
                  <a:pt x="318" y="84"/>
                </a:cubicBezTo>
                <a:cubicBezTo>
                  <a:pt x="317" y="85"/>
                  <a:pt x="318" y="87"/>
                  <a:pt x="319" y="87"/>
                </a:cubicBezTo>
                <a:cubicBezTo>
                  <a:pt x="316" y="87"/>
                  <a:pt x="313" y="87"/>
                  <a:pt x="310" y="89"/>
                </a:cubicBezTo>
                <a:cubicBezTo>
                  <a:pt x="311" y="89"/>
                  <a:pt x="311" y="89"/>
                  <a:pt x="312" y="89"/>
                </a:cubicBezTo>
                <a:moveTo>
                  <a:pt x="363" y="10"/>
                </a:moveTo>
                <a:cubicBezTo>
                  <a:pt x="361" y="13"/>
                  <a:pt x="370" y="11"/>
                  <a:pt x="372" y="10"/>
                </a:cubicBezTo>
                <a:cubicBezTo>
                  <a:pt x="370" y="9"/>
                  <a:pt x="366" y="10"/>
                  <a:pt x="363" y="10"/>
                </a:cubicBezTo>
                <a:moveTo>
                  <a:pt x="368" y="5"/>
                </a:moveTo>
                <a:cubicBezTo>
                  <a:pt x="370" y="6"/>
                  <a:pt x="373" y="6"/>
                  <a:pt x="376" y="5"/>
                </a:cubicBezTo>
                <a:cubicBezTo>
                  <a:pt x="374" y="5"/>
                  <a:pt x="371" y="4"/>
                  <a:pt x="368" y="5"/>
                </a:cubicBezTo>
                <a:moveTo>
                  <a:pt x="368" y="8"/>
                </a:moveTo>
                <a:cubicBezTo>
                  <a:pt x="369" y="8"/>
                  <a:pt x="370" y="8"/>
                  <a:pt x="370" y="8"/>
                </a:cubicBezTo>
                <a:cubicBezTo>
                  <a:pt x="370" y="8"/>
                  <a:pt x="369" y="8"/>
                  <a:pt x="368" y="8"/>
                </a:cubicBezTo>
                <a:moveTo>
                  <a:pt x="373" y="6"/>
                </a:moveTo>
                <a:cubicBezTo>
                  <a:pt x="375" y="7"/>
                  <a:pt x="378" y="7"/>
                  <a:pt x="380" y="7"/>
                </a:cubicBezTo>
                <a:cubicBezTo>
                  <a:pt x="378" y="6"/>
                  <a:pt x="375" y="6"/>
                  <a:pt x="373" y="6"/>
                </a:cubicBezTo>
                <a:moveTo>
                  <a:pt x="332" y="80"/>
                </a:moveTo>
                <a:cubicBezTo>
                  <a:pt x="331" y="80"/>
                  <a:pt x="327" y="81"/>
                  <a:pt x="328" y="82"/>
                </a:cubicBezTo>
                <a:cubicBezTo>
                  <a:pt x="327" y="83"/>
                  <a:pt x="326" y="83"/>
                  <a:pt x="326" y="83"/>
                </a:cubicBezTo>
                <a:cubicBezTo>
                  <a:pt x="328" y="84"/>
                  <a:pt x="332" y="82"/>
                  <a:pt x="334" y="82"/>
                </a:cubicBezTo>
                <a:cubicBezTo>
                  <a:pt x="336" y="82"/>
                  <a:pt x="337" y="83"/>
                  <a:pt x="339" y="83"/>
                </a:cubicBezTo>
                <a:cubicBezTo>
                  <a:pt x="340" y="83"/>
                  <a:pt x="345" y="84"/>
                  <a:pt x="344" y="82"/>
                </a:cubicBezTo>
                <a:cubicBezTo>
                  <a:pt x="344" y="83"/>
                  <a:pt x="345" y="84"/>
                  <a:pt x="347" y="84"/>
                </a:cubicBezTo>
                <a:cubicBezTo>
                  <a:pt x="348" y="84"/>
                  <a:pt x="352" y="85"/>
                  <a:pt x="351" y="83"/>
                </a:cubicBezTo>
                <a:cubicBezTo>
                  <a:pt x="352" y="84"/>
                  <a:pt x="355" y="83"/>
                  <a:pt x="356" y="82"/>
                </a:cubicBezTo>
                <a:cubicBezTo>
                  <a:pt x="354" y="81"/>
                  <a:pt x="352" y="81"/>
                  <a:pt x="351" y="80"/>
                </a:cubicBezTo>
                <a:cubicBezTo>
                  <a:pt x="353" y="81"/>
                  <a:pt x="356" y="82"/>
                  <a:pt x="359" y="80"/>
                </a:cubicBezTo>
                <a:cubicBezTo>
                  <a:pt x="361" y="79"/>
                  <a:pt x="351" y="78"/>
                  <a:pt x="350" y="78"/>
                </a:cubicBezTo>
                <a:cubicBezTo>
                  <a:pt x="352" y="78"/>
                  <a:pt x="355" y="78"/>
                  <a:pt x="356" y="78"/>
                </a:cubicBezTo>
                <a:cubicBezTo>
                  <a:pt x="358" y="79"/>
                  <a:pt x="359" y="80"/>
                  <a:pt x="361" y="79"/>
                </a:cubicBezTo>
                <a:cubicBezTo>
                  <a:pt x="365" y="78"/>
                  <a:pt x="358" y="76"/>
                  <a:pt x="357" y="76"/>
                </a:cubicBezTo>
                <a:cubicBezTo>
                  <a:pt x="359" y="76"/>
                  <a:pt x="358" y="75"/>
                  <a:pt x="357" y="75"/>
                </a:cubicBezTo>
                <a:cubicBezTo>
                  <a:pt x="361" y="75"/>
                  <a:pt x="361" y="77"/>
                  <a:pt x="365" y="76"/>
                </a:cubicBezTo>
                <a:cubicBezTo>
                  <a:pt x="365" y="75"/>
                  <a:pt x="365" y="75"/>
                  <a:pt x="365" y="75"/>
                </a:cubicBezTo>
                <a:cubicBezTo>
                  <a:pt x="365" y="76"/>
                  <a:pt x="369" y="75"/>
                  <a:pt x="366" y="75"/>
                </a:cubicBezTo>
                <a:cubicBezTo>
                  <a:pt x="367" y="75"/>
                  <a:pt x="368" y="75"/>
                  <a:pt x="369" y="75"/>
                </a:cubicBezTo>
                <a:cubicBezTo>
                  <a:pt x="369" y="73"/>
                  <a:pt x="367" y="72"/>
                  <a:pt x="365" y="71"/>
                </a:cubicBezTo>
                <a:cubicBezTo>
                  <a:pt x="366" y="72"/>
                  <a:pt x="369" y="73"/>
                  <a:pt x="371" y="72"/>
                </a:cubicBezTo>
                <a:cubicBezTo>
                  <a:pt x="372" y="72"/>
                  <a:pt x="376" y="71"/>
                  <a:pt x="373" y="71"/>
                </a:cubicBezTo>
                <a:cubicBezTo>
                  <a:pt x="375" y="71"/>
                  <a:pt x="375" y="71"/>
                  <a:pt x="374" y="70"/>
                </a:cubicBezTo>
                <a:cubicBezTo>
                  <a:pt x="375" y="70"/>
                  <a:pt x="377" y="72"/>
                  <a:pt x="380" y="70"/>
                </a:cubicBezTo>
                <a:cubicBezTo>
                  <a:pt x="379" y="70"/>
                  <a:pt x="378" y="70"/>
                  <a:pt x="378" y="69"/>
                </a:cubicBezTo>
                <a:cubicBezTo>
                  <a:pt x="379" y="70"/>
                  <a:pt x="380" y="70"/>
                  <a:pt x="382" y="70"/>
                </a:cubicBezTo>
                <a:cubicBezTo>
                  <a:pt x="383" y="70"/>
                  <a:pt x="387" y="69"/>
                  <a:pt x="384" y="69"/>
                </a:cubicBezTo>
                <a:cubicBezTo>
                  <a:pt x="385" y="69"/>
                  <a:pt x="386" y="69"/>
                  <a:pt x="387" y="69"/>
                </a:cubicBezTo>
                <a:cubicBezTo>
                  <a:pt x="388" y="67"/>
                  <a:pt x="382" y="68"/>
                  <a:pt x="382" y="67"/>
                </a:cubicBezTo>
                <a:cubicBezTo>
                  <a:pt x="383" y="67"/>
                  <a:pt x="385" y="68"/>
                  <a:pt x="386" y="66"/>
                </a:cubicBezTo>
                <a:cubicBezTo>
                  <a:pt x="387" y="67"/>
                  <a:pt x="387" y="67"/>
                  <a:pt x="389" y="67"/>
                </a:cubicBezTo>
                <a:cubicBezTo>
                  <a:pt x="389" y="65"/>
                  <a:pt x="393" y="66"/>
                  <a:pt x="394" y="64"/>
                </a:cubicBezTo>
                <a:cubicBezTo>
                  <a:pt x="394" y="66"/>
                  <a:pt x="397" y="64"/>
                  <a:pt x="399" y="64"/>
                </a:cubicBezTo>
                <a:cubicBezTo>
                  <a:pt x="402" y="63"/>
                  <a:pt x="404" y="62"/>
                  <a:pt x="407" y="62"/>
                </a:cubicBezTo>
                <a:cubicBezTo>
                  <a:pt x="408" y="62"/>
                  <a:pt x="414" y="62"/>
                  <a:pt x="415" y="61"/>
                </a:cubicBezTo>
                <a:cubicBezTo>
                  <a:pt x="416" y="60"/>
                  <a:pt x="421" y="60"/>
                  <a:pt x="423" y="60"/>
                </a:cubicBezTo>
                <a:cubicBezTo>
                  <a:pt x="437" y="58"/>
                  <a:pt x="451" y="57"/>
                  <a:pt x="467" y="52"/>
                </a:cubicBezTo>
                <a:cubicBezTo>
                  <a:pt x="466" y="52"/>
                  <a:pt x="467" y="50"/>
                  <a:pt x="466" y="49"/>
                </a:cubicBezTo>
                <a:cubicBezTo>
                  <a:pt x="464" y="48"/>
                  <a:pt x="461" y="48"/>
                  <a:pt x="458" y="48"/>
                </a:cubicBezTo>
                <a:cubicBezTo>
                  <a:pt x="453" y="47"/>
                  <a:pt x="445" y="48"/>
                  <a:pt x="438" y="51"/>
                </a:cubicBezTo>
                <a:cubicBezTo>
                  <a:pt x="438" y="51"/>
                  <a:pt x="439" y="52"/>
                  <a:pt x="440" y="52"/>
                </a:cubicBezTo>
                <a:cubicBezTo>
                  <a:pt x="438" y="52"/>
                  <a:pt x="436" y="52"/>
                  <a:pt x="434" y="52"/>
                </a:cubicBezTo>
                <a:cubicBezTo>
                  <a:pt x="433" y="52"/>
                  <a:pt x="431" y="53"/>
                  <a:pt x="430" y="53"/>
                </a:cubicBezTo>
                <a:cubicBezTo>
                  <a:pt x="429" y="52"/>
                  <a:pt x="426" y="54"/>
                  <a:pt x="425" y="54"/>
                </a:cubicBezTo>
                <a:cubicBezTo>
                  <a:pt x="422" y="54"/>
                  <a:pt x="419" y="54"/>
                  <a:pt x="416" y="54"/>
                </a:cubicBezTo>
                <a:cubicBezTo>
                  <a:pt x="410" y="55"/>
                  <a:pt x="406" y="55"/>
                  <a:pt x="402" y="55"/>
                </a:cubicBezTo>
                <a:cubicBezTo>
                  <a:pt x="400" y="55"/>
                  <a:pt x="397" y="54"/>
                  <a:pt x="395" y="55"/>
                </a:cubicBezTo>
                <a:cubicBezTo>
                  <a:pt x="393" y="55"/>
                  <a:pt x="389" y="56"/>
                  <a:pt x="392" y="57"/>
                </a:cubicBezTo>
                <a:cubicBezTo>
                  <a:pt x="390" y="57"/>
                  <a:pt x="388" y="58"/>
                  <a:pt x="387" y="57"/>
                </a:cubicBezTo>
                <a:cubicBezTo>
                  <a:pt x="388" y="57"/>
                  <a:pt x="388" y="57"/>
                  <a:pt x="389" y="56"/>
                </a:cubicBezTo>
                <a:cubicBezTo>
                  <a:pt x="387" y="56"/>
                  <a:pt x="385" y="56"/>
                  <a:pt x="383" y="57"/>
                </a:cubicBezTo>
                <a:cubicBezTo>
                  <a:pt x="384" y="57"/>
                  <a:pt x="385" y="57"/>
                  <a:pt x="385" y="57"/>
                </a:cubicBezTo>
                <a:cubicBezTo>
                  <a:pt x="382" y="57"/>
                  <a:pt x="379" y="57"/>
                  <a:pt x="375" y="59"/>
                </a:cubicBezTo>
                <a:cubicBezTo>
                  <a:pt x="373" y="59"/>
                  <a:pt x="370" y="60"/>
                  <a:pt x="367" y="60"/>
                </a:cubicBezTo>
                <a:cubicBezTo>
                  <a:pt x="366" y="60"/>
                  <a:pt x="360" y="61"/>
                  <a:pt x="363" y="62"/>
                </a:cubicBezTo>
                <a:cubicBezTo>
                  <a:pt x="362" y="62"/>
                  <a:pt x="360" y="62"/>
                  <a:pt x="358" y="63"/>
                </a:cubicBezTo>
                <a:cubicBezTo>
                  <a:pt x="359" y="63"/>
                  <a:pt x="360" y="63"/>
                  <a:pt x="360" y="64"/>
                </a:cubicBezTo>
                <a:cubicBezTo>
                  <a:pt x="357" y="64"/>
                  <a:pt x="355" y="62"/>
                  <a:pt x="351" y="64"/>
                </a:cubicBezTo>
                <a:cubicBezTo>
                  <a:pt x="352" y="65"/>
                  <a:pt x="352" y="65"/>
                  <a:pt x="352" y="65"/>
                </a:cubicBezTo>
                <a:cubicBezTo>
                  <a:pt x="348" y="68"/>
                  <a:pt x="346" y="64"/>
                  <a:pt x="343" y="66"/>
                </a:cubicBezTo>
                <a:cubicBezTo>
                  <a:pt x="338" y="68"/>
                  <a:pt x="351" y="67"/>
                  <a:pt x="346" y="68"/>
                </a:cubicBezTo>
                <a:cubicBezTo>
                  <a:pt x="347" y="68"/>
                  <a:pt x="348" y="68"/>
                  <a:pt x="349" y="68"/>
                </a:cubicBezTo>
                <a:cubicBezTo>
                  <a:pt x="347" y="68"/>
                  <a:pt x="345" y="68"/>
                  <a:pt x="343" y="69"/>
                </a:cubicBezTo>
                <a:cubicBezTo>
                  <a:pt x="344" y="70"/>
                  <a:pt x="346" y="69"/>
                  <a:pt x="348" y="70"/>
                </a:cubicBezTo>
                <a:cubicBezTo>
                  <a:pt x="349" y="70"/>
                  <a:pt x="350" y="70"/>
                  <a:pt x="352" y="70"/>
                </a:cubicBezTo>
                <a:cubicBezTo>
                  <a:pt x="350" y="71"/>
                  <a:pt x="348" y="70"/>
                  <a:pt x="346" y="70"/>
                </a:cubicBezTo>
                <a:cubicBezTo>
                  <a:pt x="345" y="70"/>
                  <a:pt x="341" y="70"/>
                  <a:pt x="340" y="71"/>
                </a:cubicBezTo>
                <a:cubicBezTo>
                  <a:pt x="338" y="72"/>
                  <a:pt x="345" y="72"/>
                  <a:pt x="346" y="72"/>
                </a:cubicBezTo>
                <a:cubicBezTo>
                  <a:pt x="343" y="73"/>
                  <a:pt x="340" y="72"/>
                  <a:pt x="337" y="73"/>
                </a:cubicBezTo>
                <a:cubicBezTo>
                  <a:pt x="339" y="73"/>
                  <a:pt x="340" y="74"/>
                  <a:pt x="341" y="74"/>
                </a:cubicBezTo>
                <a:cubicBezTo>
                  <a:pt x="340" y="74"/>
                  <a:pt x="337" y="74"/>
                  <a:pt x="335" y="74"/>
                </a:cubicBezTo>
                <a:cubicBezTo>
                  <a:pt x="338" y="74"/>
                  <a:pt x="341" y="75"/>
                  <a:pt x="343" y="76"/>
                </a:cubicBezTo>
                <a:cubicBezTo>
                  <a:pt x="340" y="76"/>
                  <a:pt x="339" y="75"/>
                  <a:pt x="336" y="75"/>
                </a:cubicBezTo>
                <a:cubicBezTo>
                  <a:pt x="335" y="75"/>
                  <a:pt x="329" y="77"/>
                  <a:pt x="332" y="77"/>
                </a:cubicBezTo>
                <a:cubicBezTo>
                  <a:pt x="329" y="78"/>
                  <a:pt x="325" y="78"/>
                  <a:pt x="322" y="79"/>
                </a:cubicBezTo>
                <a:cubicBezTo>
                  <a:pt x="324" y="79"/>
                  <a:pt x="325" y="81"/>
                  <a:pt x="328" y="80"/>
                </a:cubicBezTo>
                <a:cubicBezTo>
                  <a:pt x="331" y="79"/>
                  <a:pt x="334" y="80"/>
                  <a:pt x="337" y="80"/>
                </a:cubicBezTo>
                <a:cubicBezTo>
                  <a:pt x="335" y="80"/>
                  <a:pt x="334" y="80"/>
                  <a:pt x="332" y="80"/>
                </a:cubicBezTo>
                <a:moveTo>
                  <a:pt x="315" y="106"/>
                </a:moveTo>
                <a:cubicBezTo>
                  <a:pt x="319" y="103"/>
                  <a:pt x="314" y="103"/>
                  <a:pt x="313" y="102"/>
                </a:cubicBezTo>
                <a:cubicBezTo>
                  <a:pt x="314" y="102"/>
                  <a:pt x="315" y="103"/>
                  <a:pt x="316" y="103"/>
                </a:cubicBezTo>
                <a:cubicBezTo>
                  <a:pt x="315" y="102"/>
                  <a:pt x="310" y="101"/>
                  <a:pt x="309" y="103"/>
                </a:cubicBezTo>
                <a:cubicBezTo>
                  <a:pt x="311" y="104"/>
                  <a:pt x="314" y="104"/>
                  <a:pt x="315" y="106"/>
                </a:cubicBezTo>
                <a:moveTo>
                  <a:pt x="366" y="20"/>
                </a:moveTo>
                <a:cubicBezTo>
                  <a:pt x="365" y="20"/>
                  <a:pt x="365" y="20"/>
                  <a:pt x="365" y="20"/>
                </a:cubicBezTo>
                <a:cubicBezTo>
                  <a:pt x="367" y="20"/>
                  <a:pt x="369" y="21"/>
                  <a:pt x="372" y="20"/>
                </a:cubicBezTo>
                <a:cubicBezTo>
                  <a:pt x="370" y="20"/>
                  <a:pt x="368" y="19"/>
                  <a:pt x="366" y="20"/>
                </a:cubicBezTo>
                <a:moveTo>
                  <a:pt x="381" y="6"/>
                </a:moveTo>
                <a:cubicBezTo>
                  <a:pt x="380" y="6"/>
                  <a:pt x="380" y="6"/>
                  <a:pt x="380" y="6"/>
                </a:cubicBezTo>
                <a:cubicBezTo>
                  <a:pt x="382" y="6"/>
                  <a:pt x="384" y="7"/>
                  <a:pt x="387" y="6"/>
                </a:cubicBezTo>
                <a:cubicBezTo>
                  <a:pt x="385" y="6"/>
                  <a:pt x="383" y="5"/>
                  <a:pt x="381" y="6"/>
                </a:cubicBezTo>
                <a:moveTo>
                  <a:pt x="375" y="13"/>
                </a:moveTo>
                <a:cubicBezTo>
                  <a:pt x="378" y="15"/>
                  <a:pt x="385" y="15"/>
                  <a:pt x="390" y="15"/>
                </a:cubicBezTo>
                <a:cubicBezTo>
                  <a:pt x="393" y="15"/>
                  <a:pt x="399" y="14"/>
                  <a:pt x="403" y="11"/>
                </a:cubicBezTo>
                <a:cubicBezTo>
                  <a:pt x="400" y="8"/>
                  <a:pt x="389" y="11"/>
                  <a:pt x="383" y="10"/>
                </a:cubicBezTo>
                <a:cubicBezTo>
                  <a:pt x="387" y="10"/>
                  <a:pt x="382" y="10"/>
                  <a:pt x="381" y="10"/>
                </a:cubicBezTo>
                <a:cubicBezTo>
                  <a:pt x="379" y="10"/>
                  <a:pt x="377" y="11"/>
                  <a:pt x="375" y="12"/>
                </a:cubicBezTo>
                <a:cubicBezTo>
                  <a:pt x="375" y="13"/>
                  <a:pt x="375" y="13"/>
                  <a:pt x="375" y="13"/>
                </a:cubicBezTo>
                <a:moveTo>
                  <a:pt x="371" y="19"/>
                </a:moveTo>
                <a:cubicBezTo>
                  <a:pt x="374" y="20"/>
                  <a:pt x="376" y="21"/>
                  <a:pt x="381" y="19"/>
                </a:cubicBezTo>
                <a:cubicBezTo>
                  <a:pt x="379" y="18"/>
                  <a:pt x="375" y="17"/>
                  <a:pt x="371" y="19"/>
                </a:cubicBezTo>
                <a:moveTo>
                  <a:pt x="383" y="9"/>
                </a:moveTo>
                <a:cubicBezTo>
                  <a:pt x="386" y="10"/>
                  <a:pt x="392" y="11"/>
                  <a:pt x="398" y="8"/>
                </a:cubicBezTo>
                <a:cubicBezTo>
                  <a:pt x="394" y="7"/>
                  <a:pt x="389" y="7"/>
                  <a:pt x="383" y="9"/>
                </a:cubicBezTo>
                <a:moveTo>
                  <a:pt x="406" y="10"/>
                </a:moveTo>
                <a:cubicBezTo>
                  <a:pt x="408" y="13"/>
                  <a:pt x="413" y="12"/>
                  <a:pt x="417" y="12"/>
                </a:cubicBezTo>
                <a:cubicBezTo>
                  <a:pt x="422" y="11"/>
                  <a:pt x="427" y="11"/>
                  <a:pt x="433" y="10"/>
                </a:cubicBezTo>
                <a:cubicBezTo>
                  <a:pt x="435" y="6"/>
                  <a:pt x="427" y="6"/>
                  <a:pt x="423" y="7"/>
                </a:cubicBezTo>
                <a:cubicBezTo>
                  <a:pt x="420" y="8"/>
                  <a:pt x="422" y="9"/>
                  <a:pt x="419" y="9"/>
                </a:cubicBezTo>
                <a:cubicBezTo>
                  <a:pt x="415" y="9"/>
                  <a:pt x="411" y="9"/>
                  <a:pt x="406" y="10"/>
                </a:cubicBezTo>
                <a:moveTo>
                  <a:pt x="356" y="127"/>
                </a:moveTo>
                <a:cubicBezTo>
                  <a:pt x="357" y="128"/>
                  <a:pt x="360" y="127"/>
                  <a:pt x="361" y="127"/>
                </a:cubicBezTo>
                <a:cubicBezTo>
                  <a:pt x="359" y="127"/>
                  <a:pt x="358" y="127"/>
                  <a:pt x="356" y="127"/>
                </a:cubicBezTo>
                <a:moveTo>
                  <a:pt x="369" y="115"/>
                </a:moveTo>
                <a:cubicBezTo>
                  <a:pt x="370" y="116"/>
                  <a:pt x="371" y="116"/>
                  <a:pt x="372" y="117"/>
                </a:cubicBezTo>
                <a:cubicBezTo>
                  <a:pt x="370" y="115"/>
                  <a:pt x="375" y="117"/>
                  <a:pt x="376" y="117"/>
                </a:cubicBezTo>
                <a:cubicBezTo>
                  <a:pt x="378" y="117"/>
                  <a:pt x="378" y="118"/>
                  <a:pt x="379" y="118"/>
                </a:cubicBezTo>
                <a:cubicBezTo>
                  <a:pt x="381" y="118"/>
                  <a:pt x="388" y="119"/>
                  <a:pt x="386" y="117"/>
                </a:cubicBezTo>
                <a:cubicBezTo>
                  <a:pt x="384" y="115"/>
                  <a:pt x="381" y="114"/>
                  <a:pt x="378" y="113"/>
                </a:cubicBezTo>
                <a:cubicBezTo>
                  <a:pt x="376" y="113"/>
                  <a:pt x="374" y="111"/>
                  <a:pt x="372" y="111"/>
                </a:cubicBezTo>
                <a:cubicBezTo>
                  <a:pt x="370" y="111"/>
                  <a:pt x="369" y="113"/>
                  <a:pt x="367" y="112"/>
                </a:cubicBezTo>
                <a:cubicBezTo>
                  <a:pt x="368" y="112"/>
                  <a:pt x="369" y="113"/>
                  <a:pt x="370" y="113"/>
                </a:cubicBezTo>
                <a:cubicBezTo>
                  <a:pt x="369" y="113"/>
                  <a:pt x="368" y="113"/>
                  <a:pt x="367" y="113"/>
                </a:cubicBezTo>
                <a:cubicBezTo>
                  <a:pt x="368" y="114"/>
                  <a:pt x="368" y="115"/>
                  <a:pt x="369" y="115"/>
                </a:cubicBezTo>
                <a:moveTo>
                  <a:pt x="374" y="124"/>
                </a:moveTo>
                <a:cubicBezTo>
                  <a:pt x="374" y="122"/>
                  <a:pt x="372" y="122"/>
                  <a:pt x="370" y="122"/>
                </a:cubicBezTo>
                <a:cubicBezTo>
                  <a:pt x="371" y="123"/>
                  <a:pt x="373" y="123"/>
                  <a:pt x="374" y="124"/>
                </a:cubicBezTo>
                <a:moveTo>
                  <a:pt x="438" y="124"/>
                </a:moveTo>
                <a:cubicBezTo>
                  <a:pt x="440" y="124"/>
                  <a:pt x="442" y="125"/>
                  <a:pt x="444" y="125"/>
                </a:cubicBezTo>
                <a:cubicBezTo>
                  <a:pt x="442" y="125"/>
                  <a:pt x="441" y="124"/>
                  <a:pt x="438" y="124"/>
                </a:cubicBezTo>
                <a:moveTo>
                  <a:pt x="448" y="120"/>
                </a:moveTo>
                <a:cubicBezTo>
                  <a:pt x="449" y="121"/>
                  <a:pt x="450" y="121"/>
                  <a:pt x="451" y="120"/>
                </a:cubicBezTo>
                <a:cubicBezTo>
                  <a:pt x="452" y="119"/>
                  <a:pt x="449" y="120"/>
                  <a:pt x="448" y="120"/>
                </a:cubicBezTo>
                <a:moveTo>
                  <a:pt x="477" y="82"/>
                </a:moveTo>
                <a:cubicBezTo>
                  <a:pt x="477" y="84"/>
                  <a:pt x="477" y="84"/>
                  <a:pt x="476" y="85"/>
                </a:cubicBezTo>
                <a:cubicBezTo>
                  <a:pt x="474" y="87"/>
                  <a:pt x="478" y="85"/>
                  <a:pt x="478" y="85"/>
                </a:cubicBezTo>
                <a:cubicBezTo>
                  <a:pt x="482" y="86"/>
                  <a:pt x="487" y="85"/>
                  <a:pt x="493" y="84"/>
                </a:cubicBezTo>
                <a:cubicBezTo>
                  <a:pt x="492" y="83"/>
                  <a:pt x="491" y="84"/>
                  <a:pt x="489" y="84"/>
                </a:cubicBezTo>
                <a:cubicBezTo>
                  <a:pt x="487" y="84"/>
                  <a:pt x="487" y="83"/>
                  <a:pt x="489" y="82"/>
                </a:cubicBezTo>
                <a:cubicBezTo>
                  <a:pt x="485" y="81"/>
                  <a:pt x="482" y="81"/>
                  <a:pt x="477" y="82"/>
                </a:cubicBezTo>
                <a:moveTo>
                  <a:pt x="488" y="83"/>
                </a:moveTo>
                <a:cubicBezTo>
                  <a:pt x="488" y="84"/>
                  <a:pt x="489" y="84"/>
                  <a:pt x="490" y="82"/>
                </a:cubicBezTo>
                <a:cubicBezTo>
                  <a:pt x="489" y="83"/>
                  <a:pt x="488" y="83"/>
                  <a:pt x="488" y="83"/>
                </a:cubicBezTo>
                <a:moveTo>
                  <a:pt x="477" y="147"/>
                </a:moveTo>
                <a:cubicBezTo>
                  <a:pt x="475" y="147"/>
                  <a:pt x="474" y="147"/>
                  <a:pt x="473" y="147"/>
                </a:cubicBezTo>
                <a:cubicBezTo>
                  <a:pt x="471" y="147"/>
                  <a:pt x="471" y="146"/>
                  <a:pt x="469" y="146"/>
                </a:cubicBezTo>
                <a:cubicBezTo>
                  <a:pt x="472" y="146"/>
                  <a:pt x="472" y="148"/>
                  <a:pt x="474" y="149"/>
                </a:cubicBezTo>
                <a:cubicBezTo>
                  <a:pt x="476" y="149"/>
                  <a:pt x="479" y="148"/>
                  <a:pt x="477" y="147"/>
                </a:cubicBezTo>
                <a:moveTo>
                  <a:pt x="516" y="86"/>
                </a:moveTo>
                <a:cubicBezTo>
                  <a:pt x="517" y="87"/>
                  <a:pt x="520" y="87"/>
                  <a:pt x="521" y="88"/>
                </a:cubicBezTo>
                <a:cubicBezTo>
                  <a:pt x="521" y="87"/>
                  <a:pt x="521" y="85"/>
                  <a:pt x="523" y="85"/>
                </a:cubicBezTo>
                <a:cubicBezTo>
                  <a:pt x="521" y="85"/>
                  <a:pt x="519" y="84"/>
                  <a:pt x="516" y="86"/>
                </a:cubicBezTo>
                <a:moveTo>
                  <a:pt x="527" y="82"/>
                </a:moveTo>
                <a:cubicBezTo>
                  <a:pt x="529" y="81"/>
                  <a:pt x="532" y="83"/>
                  <a:pt x="534" y="81"/>
                </a:cubicBezTo>
                <a:cubicBezTo>
                  <a:pt x="532" y="81"/>
                  <a:pt x="530" y="81"/>
                  <a:pt x="527" y="82"/>
                </a:cubicBezTo>
                <a:moveTo>
                  <a:pt x="482" y="147"/>
                </a:moveTo>
                <a:cubicBezTo>
                  <a:pt x="481" y="147"/>
                  <a:pt x="481" y="147"/>
                  <a:pt x="480" y="147"/>
                </a:cubicBezTo>
                <a:cubicBezTo>
                  <a:pt x="480" y="149"/>
                  <a:pt x="483" y="149"/>
                  <a:pt x="485" y="149"/>
                </a:cubicBezTo>
                <a:cubicBezTo>
                  <a:pt x="485" y="148"/>
                  <a:pt x="484" y="147"/>
                  <a:pt x="482" y="147"/>
                </a:cubicBezTo>
                <a:moveTo>
                  <a:pt x="535" y="81"/>
                </a:moveTo>
                <a:cubicBezTo>
                  <a:pt x="536" y="82"/>
                  <a:pt x="539" y="82"/>
                  <a:pt x="541" y="82"/>
                </a:cubicBezTo>
                <a:cubicBezTo>
                  <a:pt x="540" y="81"/>
                  <a:pt x="537" y="81"/>
                  <a:pt x="535" y="81"/>
                </a:cubicBezTo>
                <a:moveTo>
                  <a:pt x="536" y="85"/>
                </a:moveTo>
                <a:cubicBezTo>
                  <a:pt x="537" y="85"/>
                  <a:pt x="538" y="85"/>
                  <a:pt x="540" y="84"/>
                </a:cubicBezTo>
                <a:cubicBezTo>
                  <a:pt x="539" y="85"/>
                  <a:pt x="537" y="84"/>
                  <a:pt x="536" y="85"/>
                </a:cubicBezTo>
                <a:moveTo>
                  <a:pt x="542" y="93"/>
                </a:moveTo>
                <a:cubicBezTo>
                  <a:pt x="543" y="95"/>
                  <a:pt x="552" y="93"/>
                  <a:pt x="557" y="91"/>
                </a:cubicBezTo>
                <a:cubicBezTo>
                  <a:pt x="555" y="90"/>
                  <a:pt x="553" y="90"/>
                  <a:pt x="551" y="90"/>
                </a:cubicBezTo>
                <a:cubicBezTo>
                  <a:pt x="548" y="90"/>
                  <a:pt x="545" y="92"/>
                  <a:pt x="542" y="93"/>
                </a:cubicBezTo>
                <a:moveTo>
                  <a:pt x="593" y="43"/>
                </a:moveTo>
                <a:cubicBezTo>
                  <a:pt x="594" y="43"/>
                  <a:pt x="595" y="43"/>
                  <a:pt x="596" y="43"/>
                </a:cubicBezTo>
                <a:cubicBezTo>
                  <a:pt x="595" y="43"/>
                  <a:pt x="594" y="43"/>
                  <a:pt x="593" y="43"/>
                </a:cubicBezTo>
                <a:moveTo>
                  <a:pt x="563" y="71"/>
                </a:moveTo>
                <a:cubicBezTo>
                  <a:pt x="564" y="71"/>
                  <a:pt x="565" y="72"/>
                  <a:pt x="567" y="72"/>
                </a:cubicBezTo>
                <a:cubicBezTo>
                  <a:pt x="567" y="71"/>
                  <a:pt x="565" y="71"/>
                  <a:pt x="564" y="71"/>
                </a:cubicBezTo>
                <a:cubicBezTo>
                  <a:pt x="565" y="71"/>
                  <a:pt x="565" y="71"/>
                  <a:pt x="563" y="71"/>
                </a:cubicBezTo>
                <a:moveTo>
                  <a:pt x="588" y="58"/>
                </a:moveTo>
                <a:cubicBezTo>
                  <a:pt x="589" y="59"/>
                  <a:pt x="591" y="59"/>
                  <a:pt x="593" y="59"/>
                </a:cubicBezTo>
                <a:cubicBezTo>
                  <a:pt x="591" y="58"/>
                  <a:pt x="589" y="58"/>
                  <a:pt x="588" y="58"/>
                </a:cubicBezTo>
                <a:moveTo>
                  <a:pt x="559" y="87"/>
                </a:moveTo>
                <a:cubicBezTo>
                  <a:pt x="558" y="89"/>
                  <a:pt x="564" y="89"/>
                  <a:pt x="567" y="89"/>
                </a:cubicBezTo>
                <a:cubicBezTo>
                  <a:pt x="568" y="88"/>
                  <a:pt x="567" y="87"/>
                  <a:pt x="566" y="86"/>
                </a:cubicBezTo>
                <a:cubicBezTo>
                  <a:pt x="564" y="85"/>
                  <a:pt x="563" y="86"/>
                  <a:pt x="559" y="87"/>
                </a:cubicBezTo>
                <a:moveTo>
                  <a:pt x="592" y="62"/>
                </a:moveTo>
                <a:cubicBezTo>
                  <a:pt x="592" y="62"/>
                  <a:pt x="591" y="62"/>
                  <a:pt x="591" y="62"/>
                </a:cubicBezTo>
                <a:cubicBezTo>
                  <a:pt x="590" y="64"/>
                  <a:pt x="588" y="63"/>
                  <a:pt x="588" y="63"/>
                </a:cubicBezTo>
                <a:cubicBezTo>
                  <a:pt x="586" y="64"/>
                  <a:pt x="587" y="65"/>
                  <a:pt x="589" y="64"/>
                </a:cubicBezTo>
                <a:cubicBezTo>
                  <a:pt x="590" y="64"/>
                  <a:pt x="590" y="65"/>
                  <a:pt x="590" y="66"/>
                </a:cubicBezTo>
                <a:cubicBezTo>
                  <a:pt x="591" y="65"/>
                  <a:pt x="591" y="65"/>
                  <a:pt x="591" y="64"/>
                </a:cubicBezTo>
                <a:cubicBezTo>
                  <a:pt x="591" y="64"/>
                  <a:pt x="592" y="64"/>
                  <a:pt x="593" y="64"/>
                </a:cubicBezTo>
                <a:cubicBezTo>
                  <a:pt x="593" y="63"/>
                  <a:pt x="592" y="63"/>
                  <a:pt x="591" y="63"/>
                </a:cubicBezTo>
                <a:cubicBezTo>
                  <a:pt x="591" y="63"/>
                  <a:pt x="592" y="63"/>
                  <a:pt x="592" y="62"/>
                </a:cubicBezTo>
                <a:moveTo>
                  <a:pt x="599" y="58"/>
                </a:moveTo>
                <a:cubicBezTo>
                  <a:pt x="601" y="58"/>
                  <a:pt x="602" y="58"/>
                  <a:pt x="602" y="58"/>
                </a:cubicBezTo>
                <a:cubicBezTo>
                  <a:pt x="601" y="57"/>
                  <a:pt x="598" y="57"/>
                  <a:pt x="594" y="58"/>
                </a:cubicBezTo>
                <a:cubicBezTo>
                  <a:pt x="596" y="58"/>
                  <a:pt x="598" y="58"/>
                  <a:pt x="599" y="58"/>
                </a:cubicBezTo>
                <a:moveTo>
                  <a:pt x="575" y="81"/>
                </a:moveTo>
                <a:cubicBezTo>
                  <a:pt x="575" y="81"/>
                  <a:pt x="574" y="81"/>
                  <a:pt x="573" y="81"/>
                </a:cubicBezTo>
                <a:cubicBezTo>
                  <a:pt x="573" y="81"/>
                  <a:pt x="574" y="81"/>
                  <a:pt x="575" y="81"/>
                </a:cubicBezTo>
                <a:moveTo>
                  <a:pt x="596" y="75"/>
                </a:moveTo>
                <a:cubicBezTo>
                  <a:pt x="595" y="75"/>
                  <a:pt x="595" y="75"/>
                  <a:pt x="594" y="75"/>
                </a:cubicBezTo>
                <a:cubicBezTo>
                  <a:pt x="595" y="76"/>
                  <a:pt x="596" y="76"/>
                  <a:pt x="596" y="76"/>
                </a:cubicBezTo>
                <a:cubicBezTo>
                  <a:pt x="596" y="76"/>
                  <a:pt x="596" y="76"/>
                  <a:pt x="596" y="75"/>
                </a:cubicBezTo>
                <a:moveTo>
                  <a:pt x="598" y="76"/>
                </a:moveTo>
                <a:cubicBezTo>
                  <a:pt x="601" y="76"/>
                  <a:pt x="602" y="77"/>
                  <a:pt x="605" y="76"/>
                </a:cubicBezTo>
                <a:cubicBezTo>
                  <a:pt x="604" y="75"/>
                  <a:pt x="601" y="75"/>
                  <a:pt x="598" y="76"/>
                </a:cubicBezTo>
                <a:moveTo>
                  <a:pt x="609" y="77"/>
                </a:moveTo>
                <a:cubicBezTo>
                  <a:pt x="610" y="77"/>
                  <a:pt x="612" y="77"/>
                  <a:pt x="613" y="77"/>
                </a:cubicBezTo>
                <a:cubicBezTo>
                  <a:pt x="613" y="76"/>
                  <a:pt x="611" y="77"/>
                  <a:pt x="609" y="77"/>
                </a:cubicBezTo>
                <a:moveTo>
                  <a:pt x="616" y="72"/>
                </a:moveTo>
                <a:cubicBezTo>
                  <a:pt x="615" y="72"/>
                  <a:pt x="615" y="72"/>
                  <a:pt x="614" y="72"/>
                </a:cubicBezTo>
                <a:cubicBezTo>
                  <a:pt x="614" y="73"/>
                  <a:pt x="615" y="73"/>
                  <a:pt x="616" y="73"/>
                </a:cubicBezTo>
                <a:cubicBezTo>
                  <a:pt x="615" y="73"/>
                  <a:pt x="615" y="72"/>
                  <a:pt x="617" y="72"/>
                </a:cubicBezTo>
                <a:cubicBezTo>
                  <a:pt x="616" y="72"/>
                  <a:pt x="616" y="72"/>
                  <a:pt x="616" y="72"/>
                </a:cubicBezTo>
                <a:moveTo>
                  <a:pt x="619" y="71"/>
                </a:moveTo>
                <a:cubicBezTo>
                  <a:pt x="618" y="71"/>
                  <a:pt x="618" y="71"/>
                  <a:pt x="617" y="71"/>
                </a:cubicBezTo>
                <a:cubicBezTo>
                  <a:pt x="618" y="71"/>
                  <a:pt x="618" y="71"/>
                  <a:pt x="619" y="71"/>
                </a:cubicBezTo>
                <a:moveTo>
                  <a:pt x="623" y="69"/>
                </a:moveTo>
                <a:cubicBezTo>
                  <a:pt x="622" y="69"/>
                  <a:pt x="621" y="70"/>
                  <a:pt x="620" y="70"/>
                </a:cubicBezTo>
                <a:cubicBezTo>
                  <a:pt x="621" y="70"/>
                  <a:pt x="623" y="70"/>
                  <a:pt x="625" y="70"/>
                </a:cubicBezTo>
                <a:cubicBezTo>
                  <a:pt x="625" y="69"/>
                  <a:pt x="624" y="69"/>
                  <a:pt x="623" y="69"/>
                </a:cubicBezTo>
                <a:moveTo>
                  <a:pt x="625" y="72"/>
                </a:moveTo>
                <a:cubicBezTo>
                  <a:pt x="624" y="71"/>
                  <a:pt x="623" y="71"/>
                  <a:pt x="621" y="71"/>
                </a:cubicBezTo>
                <a:cubicBezTo>
                  <a:pt x="621" y="72"/>
                  <a:pt x="623" y="73"/>
                  <a:pt x="625" y="72"/>
                </a:cubicBezTo>
                <a:moveTo>
                  <a:pt x="621" y="73"/>
                </a:moveTo>
                <a:cubicBezTo>
                  <a:pt x="622" y="73"/>
                  <a:pt x="623" y="73"/>
                  <a:pt x="623" y="73"/>
                </a:cubicBezTo>
                <a:cubicBezTo>
                  <a:pt x="623" y="73"/>
                  <a:pt x="622" y="73"/>
                  <a:pt x="621" y="73"/>
                </a:cubicBezTo>
                <a:moveTo>
                  <a:pt x="658" y="46"/>
                </a:moveTo>
                <a:cubicBezTo>
                  <a:pt x="656" y="46"/>
                  <a:pt x="655" y="46"/>
                  <a:pt x="655" y="47"/>
                </a:cubicBezTo>
                <a:cubicBezTo>
                  <a:pt x="656" y="47"/>
                  <a:pt x="657" y="47"/>
                  <a:pt x="658" y="46"/>
                </a:cubicBezTo>
                <a:moveTo>
                  <a:pt x="627" y="73"/>
                </a:moveTo>
                <a:cubicBezTo>
                  <a:pt x="628" y="72"/>
                  <a:pt x="628" y="72"/>
                  <a:pt x="629" y="72"/>
                </a:cubicBezTo>
                <a:cubicBezTo>
                  <a:pt x="629" y="71"/>
                  <a:pt x="627" y="71"/>
                  <a:pt x="626" y="72"/>
                </a:cubicBezTo>
                <a:cubicBezTo>
                  <a:pt x="626" y="72"/>
                  <a:pt x="627" y="73"/>
                  <a:pt x="627" y="73"/>
                </a:cubicBezTo>
                <a:moveTo>
                  <a:pt x="626" y="75"/>
                </a:moveTo>
                <a:cubicBezTo>
                  <a:pt x="625" y="75"/>
                  <a:pt x="624" y="75"/>
                  <a:pt x="623" y="75"/>
                </a:cubicBezTo>
                <a:cubicBezTo>
                  <a:pt x="624" y="75"/>
                  <a:pt x="625" y="75"/>
                  <a:pt x="626" y="75"/>
                </a:cubicBezTo>
                <a:moveTo>
                  <a:pt x="638" y="68"/>
                </a:moveTo>
                <a:cubicBezTo>
                  <a:pt x="636" y="68"/>
                  <a:pt x="634" y="67"/>
                  <a:pt x="631" y="68"/>
                </a:cubicBezTo>
                <a:cubicBezTo>
                  <a:pt x="632" y="69"/>
                  <a:pt x="634" y="69"/>
                  <a:pt x="636" y="69"/>
                </a:cubicBezTo>
                <a:cubicBezTo>
                  <a:pt x="633" y="68"/>
                  <a:pt x="637" y="68"/>
                  <a:pt x="638" y="68"/>
                </a:cubicBezTo>
                <a:cubicBezTo>
                  <a:pt x="638" y="68"/>
                  <a:pt x="638" y="68"/>
                  <a:pt x="638" y="68"/>
                </a:cubicBezTo>
                <a:moveTo>
                  <a:pt x="660" y="46"/>
                </a:moveTo>
                <a:cubicBezTo>
                  <a:pt x="661" y="46"/>
                  <a:pt x="662" y="46"/>
                  <a:pt x="665" y="45"/>
                </a:cubicBezTo>
                <a:cubicBezTo>
                  <a:pt x="664" y="44"/>
                  <a:pt x="662" y="44"/>
                  <a:pt x="660" y="45"/>
                </a:cubicBezTo>
                <a:cubicBezTo>
                  <a:pt x="660" y="45"/>
                  <a:pt x="660" y="46"/>
                  <a:pt x="660" y="46"/>
                </a:cubicBezTo>
                <a:moveTo>
                  <a:pt x="633" y="69"/>
                </a:moveTo>
                <a:cubicBezTo>
                  <a:pt x="633" y="70"/>
                  <a:pt x="634" y="70"/>
                  <a:pt x="635" y="70"/>
                </a:cubicBezTo>
                <a:cubicBezTo>
                  <a:pt x="634" y="69"/>
                  <a:pt x="633" y="69"/>
                  <a:pt x="633" y="69"/>
                </a:cubicBezTo>
                <a:moveTo>
                  <a:pt x="668" y="46"/>
                </a:moveTo>
                <a:cubicBezTo>
                  <a:pt x="667" y="46"/>
                  <a:pt x="667" y="46"/>
                  <a:pt x="666" y="46"/>
                </a:cubicBezTo>
                <a:cubicBezTo>
                  <a:pt x="667" y="46"/>
                  <a:pt x="668" y="47"/>
                  <a:pt x="669" y="47"/>
                </a:cubicBezTo>
                <a:cubicBezTo>
                  <a:pt x="669" y="46"/>
                  <a:pt x="668" y="46"/>
                  <a:pt x="668" y="46"/>
                </a:cubicBezTo>
                <a:moveTo>
                  <a:pt x="633" y="78"/>
                </a:moveTo>
                <a:cubicBezTo>
                  <a:pt x="633" y="77"/>
                  <a:pt x="632" y="77"/>
                  <a:pt x="631" y="77"/>
                </a:cubicBezTo>
                <a:cubicBezTo>
                  <a:pt x="632" y="77"/>
                  <a:pt x="632" y="78"/>
                  <a:pt x="633" y="78"/>
                </a:cubicBezTo>
                <a:moveTo>
                  <a:pt x="484" y="146"/>
                </a:moveTo>
                <a:cubicBezTo>
                  <a:pt x="487" y="145"/>
                  <a:pt x="492" y="144"/>
                  <a:pt x="491" y="147"/>
                </a:cubicBezTo>
                <a:cubicBezTo>
                  <a:pt x="489" y="148"/>
                  <a:pt x="483" y="149"/>
                  <a:pt x="484" y="146"/>
                </a:cubicBezTo>
                <a:moveTo>
                  <a:pt x="1337" y="107"/>
                </a:moveTo>
                <a:cubicBezTo>
                  <a:pt x="1337" y="107"/>
                  <a:pt x="1336" y="106"/>
                  <a:pt x="1336" y="106"/>
                </a:cubicBezTo>
                <a:cubicBezTo>
                  <a:pt x="1335" y="107"/>
                  <a:pt x="1335" y="108"/>
                  <a:pt x="1337" y="107"/>
                </a:cubicBezTo>
                <a:moveTo>
                  <a:pt x="1407" y="115"/>
                </a:moveTo>
                <a:cubicBezTo>
                  <a:pt x="1400" y="117"/>
                  <a:pt x="1416" y="120"/>
                  <a:pt x="1417" y="120"/>
                </a:cubicBezTo>
                <a:cubicBezTo>
                  <a:pt x="1421" y="117"/>
                  <a:pt x="1419" y="117"/>
                  <a:pt x="1417" y="116"/>
                </a:cubicBezTo>
                <a:cubicBezTo>
                  <a:pt x="1414" y="116"/>
                  <a:pt x="1412" y="115"/>
                  <a:pt x="1407" y="115"/>
                </a:cubicBezTo>
                <a:moveTo>
                  <a:pt x="1521" y="100"/>
                </a:moveTo>
                <a:cubicBezTo>
                  <a:pt x="1516" y="102"/>
                  <a:pt x="1508" y="104"/>
                  <a:pt x="1508" y="106"/>
                </a:cubicBezTo>
                <a:cubicBezTo>
                  <a:pt x="1508" y="106"/>
                  <a:pt x="1508" y="107"/>
                  <a:pt x="1510" y="107"/>
                </a:cubicBezTo>
                <a:cubicBezTo>
                  <a:pt x="1511" y="107"/>
                  <a:pt x="1516" y="107"/>
                  <a:pt x="1519" y="106"/>
                </a:cubicBezTo>
                <a:cubicBezTo>
                  <a:pt x="1524" y="105"/>
                  <a:pt x="1525" y="106"/>
                  <a:pt x="1527" y="106"/>
                </a:cubicBezTo>
                <a:cubicBezTo>
                  <a:pt x="1529" y="107"/>
                  <a:pt x="1538" y="106"/>
                  <a:pt x="1543" y="104"/>
                </a:cubicBezTo>
                <a:cubicBezTo>
                  <a:pt x="1548" y="101"/>
                  <a:pt x="1540" y="101"/>
                  <a:pt x="1538" y="101"/>
                </a:cubicBezTo>
                <a:cubicBezTo>
                  <a:pt x="1536" y="100"/>
                  <a:pt x="1535" y="100"/>
                  <a:pt x="1532" y="100"/>
                </a:cubicBezTo>
                <a:cubicBezTo>
                  <a:pt x="1530" y="100"/>
                  <a:pt x="1525" y="99"/>
                  <a:pt x="1521" y="100"/>
                </a:cubicBezTo>
                <a:moveTo>
                  <a:pt x="1589" y="166"/>
                </a:moveTo>
                <a:cubicBezTo>
                  <a:pt x="1589" y="167"/>
                  <a:pt x="1591" y="166"/>
                  <a:pt x="1593" y="166"/>
                </a:cubicBezTo>
                <a:cubicBezTo>
                  <a:pt x="1593" y="165"/>
                  <a:pt x="1592" y="164"/>
                  <a:pt x="1589" y="166"/>
                </a:cubicBezTo>
                <a:moveTo>
                  <a:pt x="1588" y="167"/>
                </a:moveTo>
                <a:cubicBezTo>
                  <a:pt x="1588" y="167"/>
                  <a:pt x="1589" y="167"/>
                  <a:pt x="1590" y="167"/>
                </a:cubicBezTo>
                <a:cubicBezTo>
                  <a:pt x="1590" y="167"/>
                  <a:pt x="1589" y="167"/>
                  <a:pt x="1588" y="167"/>
                </a:cubicBezTo>
                <a:moveTo>
                  <a:pt x="1369" y="212"/>
                </a:moveTo>
                <a:cubicBezTo>
                  <a:pt x="1369" y="213"/>
                  <a:pt x="1369" y="213"/>
                  <a:pt x="1369" y="213"/>
                </a:cubicBezTo>
                <a:cubicBezTo>
                  <a:pt x="1368" y="213"/>
                  <a:pt x="1368" y="213"/>
                  <a:pt x="1369" y="212"/>
                </a:cubicBezTo>
                <a:moveTo>
                  <a:pt x="1064" y="375"/>
                </a:moveTo>
                <a:cubicBezTo>
                  <a:pt x="1063" y="375"/>
                  <a:pt x="1063" y="375"/>
                  <a:pt x="1063" y="375"/>
                </a:cubicBezTo>
                <a:cubicBezTo>
                  <a:pt x="1062" y="375"/>
                  <a:pt x="1063" y="376"/>
                  <a:pt x="1064" y="37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1" name="Freeform 483">
            <a:extLst>
              <a:ext uri="{FF2B5EF4-FFF2-40B4-BE49-F238E27FC236}">
                <a16:creationId xmlns:a16="http://schemas.microsoft.com/office/drawing/2014/main" id="{65B7DF67-73F7-1F48-89DA-2368D0346335}"/>
              </a:ext>
            </a:extLst>
          </p:cNvPr>
          <p:cNvSpPr>
            <a:spLocks noEditPoints="1"/>
          </p:cNvSpPr>
          <p:nvPr/>
        </p:nvSpPr>
        <p:spPr bwMode="auto">
          <a:xfrm>
            <a:off x="3632327" y="3920210"/>
            <a:ext cx="87687" cy="79359"/>
          </a:xfrm>
          <a:custGeom>
            <a:avLst/>
            <a:gdLst>
              <a:gd name="T0" fmla="*/ 5 w 29"/>
              <a:gd name="T1" fmla="*/ 14 h 21"/>
              <a:gd name="T2" fmla="*/ 10 w 29"/>
              <a:gd name="T3" fmla="*/ 15 h 21"/>
              <a:gd name="T4" fmla="*/ 12 w 29"/>
              <a:gd name="T5" fmla="*/ 16 h 21"/>
              <a:gd name="T6" fmla="*/ 16 w 29"/>
              <a:gd name="T7" fmla="*/ 16 h 21"/>
              <a:gd name="T8" fmla="*/ 19 w 29"/>
              <a:gd name="T9" fmla="*/ 15 h 21"/>
              <a:gd name="T10" fmla="*/ 22 w 29"/>
              <a:gd name="T11" fmla="*/ 15 h 21"/>
              <a:gd name="T12" fmla="*/ 18 w 29"/>
              <a:gd name="T13" fmla="*/ 10 h 21"/>
              <a:gd name="T14" fmla="*/ 15 w 29"/>
              <a:gd name="T15" fmla="*/ 5 h 21"/>
              <a:gd name="T16" fmla="*/ 12 w 29"/>
              <a:gd name="T17" fmla="*/ 3 h 21"/>
              <a:gd name="T18" fmla="*/ 21 w 29"/>
              <a:gd name="T19" fmla="*/ 3 h 21"/>
              <a:gd name="T20" fmla="*/ 28 w 29"/>
              <a:gd name="T21" fmla="*/ 6 h 21"/>
              <a:gd name="T22" fmla="*/ 28 w 29"/>
              <a:gd name="T23" fmla="*/ 9 h 21"/>
              <a:gd name="T24" fmla="*/ 26 w 29"/>
              <a:gd name="T25" fmla="*/ 11 h 21"/>
              <a:gd name="T26" fmla="*/ 28 w 29"/>
              <a:gd name="T27" fmla="*/ 13 h 21"/>
              <a:gd name="T28" fmla="*/ 25 w 29"/>
              <a:gd name="T29" fmla="*/ 15 h 21"/>
              <a:gd name="T30" fmla="*/ 27 w 29"/>
              <a:gd name="T31" fmla="*/ 20 h 21"/>
              <a:gd name="T32" fmla="*/ 19 w 29"/>
              <a:gd name="T33" fmla="*/ 19 h 21"/>
              <a:gd name="T34" fmla="*/ 8 w 29"/>
              <a:gd name="T35" fmla="*/ 19 h 21"/>
              <a:gd name="T36" fmla="*/ 3 w 29"/>
              <a:gd name="T37" fmla="*/ 17 h 21"/>
              <a:gd name="T38" fmla="*/ 5 w 29"/>
              <a:gd name="T39" fmla="*/ 14 h 21"/>
              <a:gd name="T40" fmla="*/ 10 w 29"/>
              <a:gd name="T41" fmla="*/ 20 h 21"/>
              <a:gd name="T42" fmla="*/ 9 w 29"/>
              <a:gd name="T43" fmla="*/ 20 h 21"/>
              <a:gd name="T44" fmla="*/ 10 w 29"/>
              <a:gd name="T45" fmla="*/ 20 h 21"/>
              <a:gd name="T46" fmla="*/ 17 w 29"/>
              <a:gd name="T47" fmla="*/ 14 h 21"/>
              <a:gd name="T48" fmla="*/ 13 w 29"/>
              <a:gd name="T49" fmla="*/ 11 h 21"/>
              <a:gd name="T50" fmla="*/ 17 w 29"/>
              <a:gd name="T51" fmla="*/ 14 h 21"/>
              <a:gd name="T52" fmla="*/ 18 w 29"/>
              <a:gd name="T53" fmla="*/ 1 h 21"/>
              <a:gd name="T54" fmla="*/ 17 w 29"/>
              <a:gd name="T55" fmla="*/ 1 h 21"/>
              <a:gd name="T56" fmla="*/ 19 w 29"/>
              <a:gd name="T57" fmla="*/ 1 h 21"/>
              <a:gd name="T58" fmla="*/ 18 w 29"/>
              <a:gd name="T5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1">
                <a:moveTo>
                  <a:pt x="5" y="14"/>
                </a:moveTo>
                <a:cubicBezTo>
                  <a:pt x="7" y="15"/>
                  <a:pt x="8" y="15"/>
                  <a:pt x="10" y="15"/>
                </a:cubicBezTo>
                <a:cubicBezTo>
                  <a:pt x="8" y="15"/>
                  <a:pt x="11" y="16"/>
                  <a:pt x="12" y="16"/>
                </a:cubicBezTo>
                <a:cubicBezTo>
                  <a:pt x="13" y="16"/>
                  <a:pt x="15" y="16"/>
                  <a:pt x="16" y="16"/>
                </a:cubicBezTo>
                <a:cubicBezTo>
                  <a:pt x="18" y="16"/>
                  <a:pt x="18" y="16"/>
                  <a:pt x="19" y="15"/>
                </a:cubicBezTo>
                <a:cubicBezTo>
                  <a:pt x="20" y="15"/>
                  <a:pt x="22" y="16"/>
                  <a:pt x="22" y="15"/>
                </a:cubicBezTo>
                <a:cubicBezTo>
                  <a:pt x="22" y="13"/>
                  <a:pt x="18" y="12"/>
                  <a:pt x="18" y="10"/>
                </a:cubicBezTo>
                <a:cubicBezTo>
                  <a:pt x="18" y="7"/>
                  <a:pt x="18" y="5"/>
                  <a:pt x="15" y="5"/>
                </a:cubicBezTo>
                <a:cubicBezTo>
                  <a:pt x="13" y="5"/>
                  <a:pt x="10" y="5"/>
                  <a:pt x="12" y="3"/>
                </a:cubicBezTo>
                <a:cubicBezTo>
                  <a:pt x="15" y="1"/>
                  <a:pt x="18" y="2"/>
                  <a:pt x="21" y="3"/>
                </a:cubicBezTo>
                <a:cubicBezTo>
                  <a:pt x="24" y="4"/>
                  <a:pt x="28" y="3"/>
                  <a:pt x="28" y="6"/>
                </a:cubicBezTo>
                <a:cubicBezTo>
                  <a:pt x="28" y="7"/>
                  <a:pt x="28" y="8"/>
                  <a:pt x="28" y="9"/>
                </a:cubicBezTo>
                <a:cubicBezTo>
                  <a:pt x="29" y="10"/>
                  <a:pt x="26" y="10"/>
                  <a:pt x="26" y="11"/>
                </a:cubicBezTo>
                <a:cubicBezTo>
                  <a:pt x="26" y="12"/>
                  <a:pt x="28" y="12"/>
                  <a:pt x="28" y="13"/>
                </a:cubicBezTo>
                <a:cubicBezTo>
                  <a:pt x="28" y="14"/>
                  <a:pt x="26" y="15"/>
                  <a:pt x="25" y="15"/>
                </a:cubicBezTo>
                <a:cubicBezTo>
                  <a:pt x="27" y="16"/>
                  <a:pt x="28" y="18"/>
                  <a:pt x="27" y="20"/>
                </a:cubicBezTo>
                <a:cubicBezTo>
                  <a:pt x="25" y="18"/>
                  <a:pt x="22" y="18"/>
                  <a:pt x="19" y="19"/>
                </a:cubicBezTo>
                <a:cubicBezTo>
                  <a:pt x="16" y="19"/>
                  <a:pt x="9" y="16"/>
                  <a:pt x="8" y="19"/>
                </a:cubicBezTo>
                <a:cubicBezTo>
                  <a:pt x="7" y="21"/>
                  <a:pt x="5" y="18"/>
                  <a:pt x="3" y="17"/>
                </a:cubicBezTo>
                <a:cubicBezTo>
                  <a:pt x="0" y="17"/>
                  <a:pt x="3" y="13"/>
                  <a:pt x="5" y="14"/>
                </a:cubicBezTo>
                <a:moveTo>
                  <a:pt x="10" y="20"/>
                </a:moveTo>
                <a:cubicBezTo>
                  <a:pt x="9" y="20"/>
                  <a:pt x="9" y="20"/>
                  <a:pt x="9" y="20"/>
                </a:cubicBezTo>
                <a:cubicBezTo>
                  <a:pt x="10" y="19"/>
                  <a:pt x="9" y="20"/>
                  <a:pt x="10" y="20"/>
                </a:cubicBezTo>
                <a:moveTo>
                  <a:pt x="17" y="14"/>
                </a:moveTo>
                <a:cubicBezTo>
                  <a:pt x="17" y="14"/>
                  <a:pt x="11" y="12"/>
                  <a:pt x="13" y="11"/>
                </a:cubicBezTo>
                <a:cubicBezTo>
                  <a:pt x="14" y="11"/>
                  <a:pt x="18" y="12"/>
                  <a:pt x="17" y="14"/>
                </a:cubicBezTo>
                <a:moveTo>
                  <a:pt x="18" y="1"/>
                </a:moveTo>
                <a:cubicBezTo>
                  <a:pt x="17" y="1"/>
                  <a:pt x="17" y="1"/>
                  <a:pt x="17" y="1"/>
                </a:cubicBezTo>
                <a:cubicBezTo>
                  <a:pt x="18" y="0"/>
                  <a:pt x="19" y="1"/>
                  <a:pt x="19" y="1"/>
                </a:cubicBezTo>
                <a:cubicBezTo>
                  <a:pt x="19" y="1"/>
                  <a:pt x="18" y="1"/>
                  <a:pt x="18"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2" name="Freeform 485">
            <a:extLst>
              <a:ext uri="{FF2B5EF4-FFF2-40B4-BE49-F238E27FC236}">
                <a16:creationId xmlns:a16="http://schemas.microsoft.com/office/drawing/2014/main" id="{B1D22951-DB0E-FE48-B350-4875729AA03D}"/>
              </a:ext>
            </a:extLst>
          </p:cNvPr>
          <p:cNvSpPr>
            <a:spLocks/>
          </p:cNvSpPr>
          <p:nvPr/>
        </p:nvSpPr>
        <p:spPr bwMode="auto">
          <a:xfrm>
            <a:off x="6219983" y="2992846"/>
            <a:ext cx="114530" cy="99766"/>
          </a:xfrm>
          <a:custGeom>
            <a:avLst/>
            <a:gdLst>
              <a:gd name="T0" fmla="*/ 0 w 38"/>
              <a:gd name="T1" fmla="*/ 2 h 26"/>
              <a:gd name="T2" fmla="*/ 4 w 38"/>
              <a:gd name="T3" fmla="*/ 2 h 26"/>
              <a:gd name="T4" fmla="*/ 7 w 38"/>
              <a:gd name="T5" fmla="*/ 1 h 26"/>
              <a:gd name="T6" fmla="*/ 10 w 38"/>
              <a:gd name="T7" fmla="*/ 1 h 26"/>
              <a:gd name="T8" fmla="*/ 17 w 38"/>
              <a:gd name="T9" fmla="*/ 2 h 26"/>
              <a:gd name="T10" fmla="*/ 20 w 38"/>
              <a:gd name="T11" fmla="*/ 2 h 26"/>
              <a:gd name="T12" fmla="*/ 23 w 38"/>
              <a:gd name="T13" fmla="*/ 2 h 26"/>
              <a:gd name="T14" fmla="*/ 28 w 38"/>
              <a:gd name="T15" fmla="*/ 3 h 26"/>
              <a:gd name="T16" fmla="*/ 30 w 38"/>
              <a:gd name="T17" fmla="*/ 4 h 26"/>
              <a:gd name="T18" fmla="*/ 33 w 38"/>
              <a:gd name="T19" fmla="*/ 4 h 26"/>
              <a:gd name="T20" fmla="*/ 33 w 38"/>
              <a:gd name="T21" fmla="*/ 7 h 26"/>
              <a:gd name="T22" fmla="*/ 35 w 38"/>
              <a:gd name="T23" fmla="*/ 11 h 26"/>
              <a:gd name="T24" fmla="*/ 33 w 38"/>
              <a:gd name="T25" fmla="*/ 13 h 26"/>
              <a:gd name="T26" fmla="*/ 36 w 38"/>
              <a:gd name="T27" fmla="*/ 16 h 26"/>
              <a:gd name="T28" fmla="*/ 30 w 38"/>
              <a:gd name="T29" fmla="*/ 17 h 26"/>
              <a:gd name="T30" fmla="*/ 31 w 38"/>
              <a:gd name="T31" fmla="*/ 20 h 26"/>
              <a:gd name="T32" fmla="*/ 27 w 38"/>
              <a:gd name="T33" fmla="*/ 22 h 26"/>
              <a:gd name="T34" fmla="*/ 26 w 38"/>
              <a:gd name="T35" fmla="*/ 26 h 26"/>
              <a:gd name="T36" fmla="*/ 21 w 38"/>
              <a:gd name="T37" fmla="*/ 24 h 26"/>
              <a:gd name="T38" fmla="*/ 19 w 38"/>
              <a:gd name="T39" fmla="*/ 23 h 26"/>
              <a:gd name="T40" fmla="*/ 17 w 38"/>
              <a:gd name="T41" fmla="*/ 23 h 26"/>
              <a:gd name="T42" fmla="*/ 15 w 38"/>
              <a:gd name="T43" fmla="*/ 19 h 26"/>
              <a:gd name="T44" fmla="*/ 9 w 38"/>
              <a:gd name="T45" fmla="*/ 14 h 26"/>
              <a:gd name="T46" fmla="*/ 5 w 38"/>
              <a:gd name="T47" fmla="*/ 11 h 26"/>
              <a:gd name="T48" fmla="*/ 4 w 38"/>
              <a:gd name="T49" fmla="*/ 7 h 26"/>
              <a:gd name="T50" fmla="*/ 0 w 38"/>
              <a:gd name="T51" fmla="*/ 5 h 26"/>
              <a:gd name="T52" fmla="*/ 0 w 38"/>
              <a:gd name="T5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26">
                <a:moveTo>
                  <a:pt x="0" y="2"/>
                </a:moveTo>
                <a:cubicBezTo>
                  <a:pt x="0" y="0"/>
                  <a:pt x="3" y="1"/>
                  <a:pt x="4" y="2"/>
                </a:cubicBezTo>
                <a:cubicBezTo>
                  <a:pt x="5" y="3"/>
                  <a:pt x="6" y="2"/>
                  <a:pt x="7" y="1"/>
                </a:cubicBezTo>
                <a:cubicBezTo>
                  <a:pt x="7" y="0"/>
                  <a:pt x="9" y="1"/>
                  <a:pt x="10" y="1"/>
                </a:cubicBezTo>
                <a:cubicBezTo>
                  <a:pt x="11" y="0"/>
                  <a:pt x="16" y="2"/>
                  <a:pt x="17" y="2"/>
                </a:cubicBezTo>
                <a:cubicBezTo>
                  <a:pt x="18" y="2"/>
                  <a:pt x="20" y="2"/>
                  <a:pt x="20" y="2"/>
                </a:cubicBezTo>
                <a:cubicBezTo>
                  <a:pt x="22" y="1"/>
                  <a:pt x="21" y="2"/>
                  <a:pt x="23" y="2"/>
                </a:cubicBezTo>
                <a:cubicBezTo>
                  <a:pt x="25" y="2"/>
                  <a:pt x="26" y="2"/>
                  <a:pt x="28" y="3"/>
                </a:cubicBezTo>
                <a:cubicBezTo>
                  <a:pt x="29" y="3"/>
                  <a:pt x="28" y="4"/>
                  <a:pt x="30" y="4"/>
                </a:cubicBezTo>
                <a:cubicBezTo>
                  <a:pt x="31" y="4"/>
                  <a:pt x="33" y="3"/>
                  <a:pt x="33" y="4"/>
                </a:cubicBezTo>
                <a:cubicBezTo>
                  <a:pt x="35" y="4"/>
                  <a:pt x="34" y="6"/>
                  <a:pt x="33" y="7"/>
                </a:cubicBezTo>
                <a:cubicBezTo>
                  <a:pt x="31" y="9"/>
                  <a:pt x="33" y="10"/>
                  <a:pt x="35" y="11"/>
                </a:cubicBezTo>
                <a:cubicBezTo>
                  <a:pt x="38" y="13"/>
                  <a:pt x="34" y="12"/>
                  <a:pt x="33" y="13"/>
                </a:cubicBezTo>
                <a:cubicBezTo>
                  <a:pt x="33" y="13"/>
                  <a:pt x="36" y="15"/>
                  <a:pt x="36" y="16"/>
                </a:cubicBezTo>
                <a:cubicBezTo>
                  <a:pt x="36" y="17"/>
                  <a:pt x="31" y="17"/>
                  <a:pt x="30" y="17"/>
                </a:cubicBezTo>
                <a:cubicBezTo>
                  <a:pt x="30" y="18"/>
                  <a:pt x="31" y="19"/>
                  <a:pt x="31" y="20"/>
                </a:cubicBezTo>
                <a:cubicBezTo>
                  <a:pt x="30" y="18"/>
                  <a:pt x="26" y="20"/>
                  <a:pt x="27" y="22"/>
                </a:cubicBezTo>
                <a:cubicBezTo>
                  <a:pt x="24" y="21"/>
                  <a:pt x="28" y="26"/>
                  <a:pt x="26" y="26"/>
                </a:cubicBezTo>
                <a:cubicBezTo>
                  <a:pt x="24" y="26"/>
                  <a:pt x="22" y="25"/>
                  <a:pt x="21" y="24"/>
                </a:cubicBezTo>
                <a:cubicBezTo>
                  <a:pt x="20" y="24"/>
                  <a:pt x="20" y="23"/>
                  <a:pt x="19" y="23"/>
                </a:cubicBezTo>
                <a:cubicBezTo>
                  <a:pt x="18" y="23"/>
                  <a:pt x="18" y="23"/>
                  <a:pt x="17" y="23"/>
                </a:cubicBezTo>
                <a:cubicBezTo>
                  <a:pt x="20" y="23"/>
                  <a:pt x="15" y="19"/>
                  <a:pt x="15" y="19"/>
                </a:cubicBezTo>
                <a:cubicBezTo>
                  <a:pt x="12" y="16"/>
                  <a:pt x="11" y="16"/>
                  <a:pt x="9" y="14"/>
                </a:cubicBezTo>
                <a:cubicBezTo>
                  <a:pt x="8" y="13"/>
                  <a:pt x="6" y="12"/>
                  <a:pt x="5" y="11"/>
                </a:cubicBezTo>
                <a:cubicBezTo>
                  <a:pt x="4" y="10"/>
                  <a:pt x="5" y="8"/>
                  <a:pt x="4" y="7"/>
                </a:cubicBezTo>
                <a:cubicBezTo>
                  <a:pt x="3" y="6"/>
                  <a:pt x="2" y="6"/>
                  <a:pt x="0" y="5"/>
                </a:cubicBezTo>
                <a:cubicBezTo>
                  <a:pt x="0" y="5"/>
                  <a:pt x="0" y="3"/>
                  <a:pt x="0" y="2"/>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23" name="Freeform 486">
            <a:extLst>
              <a:ext uri="{FF2B5EF4-FFF2-40B4-BE49-F238E27FC236}">
                <a16:creationId xmlns:a16="http://schemas.microsoft.com/office/drawing/2014/main" id="{1005E37F-25C5-FE46-9F8D-9BDE64AD4F3D}"/>
              </a:ext>
            </a:extLst>
          </p:cNvPr>
          <p:cNvSpPr>
            <a:spLocks noEditPoints="1"/>
          </p:cNvSpPr>
          <p:nvPr/>
        </p:nvSpPr>
        <p:spPr bwMode="auto">
          <a:xfrm>
            <a:off x="7719605" y="3353362"/>
            <a:ext cx="837499" cy="1061140"/>
          </a:xfrm>
          <a:custGeom>
            <a:avLst/>
            <a:gdLst>
              <a:gd name="T0" fmla="*/ 241 w 277"/>
              <a:gd name="T1" fmla="*/ 259 h 277"/>
              <a:gd name="T2" fmla="*/ 233 w 277"/>
              <a:gd name="T3" fmla="*/ 224 h 277"/>
              <a:gd name="T4" fmla="*/ 235 w 277"/>
              <a:gd name="T5" fmla="*/ 217 h 277"/>
              <a:gd name="T6" fmla="*/ 233 w 277"/>
              <a:gd name="T7" fmla="*/ 218 h 277"/>
              <a:gd name="T8" fmla="*/ 236 w 277"/>
              <a:gd name="T9" fmla="*/ 227 h 277"/>
              <a:gd name="T10" fmla="*/ 240 w 277"/>
              <a:gd name="T11" fmla="*/ 263 h 277"/>
              <a:gd name="T12" fmla="*/ 244 w 277"/>
              <a:gd name="T13" fmla="*/ 272 h 277"/>
              <a:gd name="T14" fmla="*/ 22 w 277"/>
              <a:gd name="T15" fmla="*/ 107 h 277"/>
              <a:gd name="T16" fmla="*/ 19 w 277"/>
              <a:gd name="T17" fmla="*/ 86 h 277"/>
              <a:gd name="T18" fmla="*/ 29 w 277"/>
              <a:gd name="T19" fmla="*/ 74 h 277"/>
              <a:gd name="T20" fmla="*/ 54 w 277"/>
              <a:gd name="T21" fmla="*/ 52 h 277"/>
              <a:gd name="T22" fmla="*/ 68 w 277"/>
              <a:gd name="T23" fmla="*/ 32 h 277"/>
              <a:gd name="T24" fmla="*/ 56 w 277"/>
              <a:gd name="T25" fmla="*/ 19 h 277"/>
              <a:gd name="T26" fmla="*/ 63 w 277"/>
              <a:gd name="T27" fmla="*/ 8 h 277"/>
              <a:gd name="T28" fmla="*/ 91 w 277"/>
              <a:gd name="T29" fmla="*/ 1 h 277"/>
              <a:gd name="T30" fmla="*/ 101 w 277"/>
              <a:gd name="T31" fmla="*/ 16 h 277"/>
              <a:gd name="T32" fmla="*/ 101 w 277"/>
              <a:gd name="T33" fmla="*/ 29 h 277"/>
              <a:gd name="T34" fmla="*/ 103 w 277"/>
              <a:gd name="T35" fmla="*/ 40 h 277"/>
              <a:gd name="T36" fmla="*/ 116 w 277"/>
              <a:gd name="T37" fmla="*/ 48 h 277"/>
              <a:gd name="T38" fmla="*/ 117 w 277"/>
              <a:gd name="T39" fmla="*/ 66 h 277"/>
              <a:gd name="T40" fmla="*/ 141 w 277"/>
              <a:gd name="T41" fmla="*/ 78 h 277"/>
              <a:gd name="T42" fmla="*/ 165 w 277"/>
              <a:gd name="T43" fmla="*/ 84 h 277"/>
              <a:gd name="T44" fmla="*/ 189 w 277"/>
              <a:gd name="T45" fmla="*/ 86 h 277"/>
              <a:gd name="T46" fmla="*/ 197 w 277"/>
              <a:gd name="T47" fmla="*/ 79 h 277"/>
              <a:gd name="T48" fmla="*/ 219 w 277"/>
              <a:gd name="T49" fmla="*/ 84 h 277"/>
              <a:gd name="T50" fmla="*/ 227 w 277"/>
              <a:gd name="T51" fmla="*/ 74 h 277"/>
              <a:gd name="T52" fmla="*/ 254 w 277"/>
              <a:gd name="T53" fmla="*/ 61 h 277"/>
              <a:gd name="T54" fmla="*/ 266 w 277"/>
              <a:gd name="T55" fmla="*/ 63 h 277"/>
              <a:gd name="T56" fmla="*/ 277 w 277"/>
              <a:gd name="T57" fmla="*/ 71 h 277"/>
              <a:gd name="T58" fmla="*/ 261 w 277"/>
              <a:gd name="T59" fmla="*/ 83 h 277"/>
              <a:gd name="T60" fmla="*/ 255 w 277"/>
              <a:gd name="T61" fmla="*/ 93 h 277"/>
              <a:gd name="T62" fmla="*/ 240 w 277"/>
              <a:gd name="T63" fmla="*/ 111 h 277"/>
              <a:gd name="T64" fmla="*/ 233 w 277"/>
              <a:gd name="T65" fmla="*/ 129 h 277"/>
              <a:gd name="T66" fmla="*/ 225 w 277"/>
              <a:gd name="T67" fmla="*/ 116 h 277"/>
              <a:gd name="T68" fmla="*/ 220 w 277"/>
              <a:gd name="T69" fmla="*/ 110 h 277"/>
              <a:gd name="T70" fmla="*/ 220 w 277"/>
              <a:gd name="T71" fmla="*/ 100 h 277"/>
              <a:gd name="T72" fmla="*/ 197 w 277"/>
              <a:gd name="T73" fmla="*/ 88 h 277"/>
              <a:gd name="T74" fmla="*/ 191 w 277"/>
              <a:gd name="T75" fmla="*/ 94 h 277"/>
              <a:gd name="T76" fmla="*/ 190 w 277"/>
              <a:gd name="T77" fmla="*/ 102 h 277"/>
              <a:gd name="T78" fmla="*/ 196 w 277"/>
              <a:gd name="T79" fmla="*/ 120 h 277"/>
              <a:gd name="T80" fmla="*/ 196 w 277"/>
              <a:gd name="T81" fmla="*/ 132 h 277"/>
              <a:gd name="T82" fmla="*/ 192 w 277"/>
              <a:gd name="T83" fmla="*/ 131 h 277"/>
              <a:gd name="T84" fmla="*/ 187 w 277"/>
              <a:gd name="T85" fmla="*/ 127 h 277"/>
              <a:gd name="T86" fmla="*/ 175 w 277"/>
              <a:gd name="T87" fmla="*/ 147 h 277"/>
              <a:gd name="T88" fmla="*/ 163 w 277"/>
              <a:gd name="T89" fmla="*/ 153 h 277"/>
              <a:gd name="T90" fmla="*/ 134 w 277"/>
              <a:gd name="T91" fmla="*/ 178 h 277"/>
              <a:gd name="T92" fmla="*/ 120 w 277"/>
              <a:gd name="T93" fmla="*/ 190 h 277"/>
              <a:gd name="T94" fmla="*/ 113 w 277"/>
              <a:gd name="T95" fmla="*/ 211 h 277"/>
              <a:gd name="T96" fmla="*/ 111 w 277"/>
              <a:gd name="T97" fmla="*/ 236 h 277"/>
              <a:gd name="T98" fmla="*/ 103 w 277"/>
              <a:gd name="T99" fmla="*/ 247 h 277"/>
              <a:gd name="T100" fmla="*/ 90 w 277"/>
              <a:gd name="T101" fmla="*/ 263 h 277"/>
              <a:gd name="T102" fmla="*/ 78 w 277"/>
              <a:gd name="T103" fmla="*/ 250 h 277"/>
              <a:gd name="T104" fmla="*/ 68 w 277"/>
              <a:gd name="T105" fmla="*/ 227 h 277"/>
              <a:gd name="T106" fmla="*/ 57 w 277"/>
              <a:gd name="T107" fmla="*/ 199 h 277"/>
              <a:gd name="T108" fmla="*/ 49 w 277"/>
              <a:gd name="T109" fmla="*/ 184 h 277"/>
              <a:gd name="T110" fmla="*/ 45 w 277"/>
              <a:gd name="T111" fmla="*/ 161 h 277"/>
              <a:gd name="T112" fmla="*/ 44 w 277"/>
              <a:gd name="T113" fmla="*/ 154 h 277"/>
              <a:gd name="T114" fmla="*/ 42 w 277"/>
              <a:gd name="T115" fmla="*/ 136 h 277"/>
              <a:gd name="T116" fmla="*/ 40 w 277"/>
              <a:gd name="T117" fmla="*/ 127 h 277"/>
              <a:gd name="T118" fmla="*/ 38 w 277"/>
              <a:gd name="T119" fmla="*/ 136 h 277"/>
              <a:gd name="T120" fmla="*/ 9 w 277"/>
              <a:gd name="T121" fmla="*/ 126 h 277"/>
              <a:gd name="T122" fmla="*/ 20 w 277"/>
              <a:gd name="T123" fmla="*/ 121 h 277"/>
              <a:gd name="T124" fmla="*/ 6 w 277"/>
              <a:gd name="T125" fmla="*/ 11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277">
                <a:moveTo>
                  <a:pt x="236" y="224"/>
                </a:moveTo>
                <a:cubicBezTo>
                  <a:pt x="236" y="225"/>
                  <a:pt x="236" y="225"/>
                  <a:pt x="236" y="225"/>
                </a:cubicBezTo>
                <a:cubicBezTo>
                  <a:pt x="236" y="224"/>
                  <a:pt x="236" y="224"/>
                  <a:pt x="236" y="224"/>
                </a:cubicBezTo>
                <a:moveTo>
                  <a:pt x="241" y="259"/>
                </a:moveTo>
                <a:cubicBezTo>
                  <a:pt x="241" y="260"/>
                  <a:pt x="241" y="260"/>
                  <a:pt x="241" y="260"/>
                </a:cubicBezTo>
                <a:cubicBezTo>
                  <a:pt x="241" y="259"/>
                  <a:pt x="241" y="259"/>
                  <a:pt x="241" y="259"/>
                </a:cubicBezTo>
                <a:moveTo>
                  <a:pt x="231" y="238"/>
                </a:moveTo>
                <a:cubicBezTo>
                  <a:pt x="231" y="238"/>
                  <a:pt x="231" y="237"/>
                  <a:pt x="231" y="237"/>
                </a:cubicBezTo>
                <a:cubicBezTo>
                  <a:pt x="230" y="237"/>
                  <a:pt x="229" y="239"/>
                  <a:pt x="229" y="239"/>
                </a:cubicBezTo>
                <a:cubicBezTo>
                  <a:pt x="230" y="242"/>
                  <a:pt x="232" y="239"/>
                  <a:pt x="231" y="238"/>
                </a:cubicBezTo>
                <a:moveTo>
                  <a:pt x="234" y="218"/>
                </a:moveTo>
                <a:cubicBezTo>
                  <a:pt x="232" y="219"/>
                  <a:pt x="233" y="223"/>
                  <a:pt x="233" y="224"/>
                </a:cubicBezTo>
                <a:cubicBezTo>
                  <a:pt x="231" y="224"/>
                  <a:pt x="230" y="231"/>
                  <a:pt x="233" y="230"/>
                </a:cubicBezTo>
                <a:cubicBezTo>
                  <a:pt x="232" y="230"/>
                  <a:pt x="233" y="230"/>
                  <a:pt x="233" y="229"/>
                </a:cubicBezTo>
                <a:cubicBezTo>
                  <a:pt x="233" y="228"/>
                  <a:pt x="233" y="226"/>
                  <a:pt x="233" y="225"/>
                </a:cubicBezTo>
                <a:cubicBezTo>
                  <a:pt x="234" y="225"/>
                  <a:pt x="234" y="224"/>
                  <a:pt x="234" y="223"/>
                </a:cubicBezTo>
                <a:cubicBezTo>
                  <a:pt x="234" y="221"/>
                  <a:pt x="235" y="222"/>
                  <a:pt x="235" y="221"/>
                </a:cubicBezTo>
                <a:cubicBezTo>
                  <a:pt x="236" y="220"/>
                  <a:pt x="234" y="218"/>
                  <a:pt x="235" y="217"/>
                </a:cubicBezTo>
                <a:cubicBezTo>
                  <a:pt x="235" y="216"/>
                  <a:pt x="237" y="214"/>
                  <a:pt x="235" y="213"/>
                </a:cubicBezTo>
                <a:cubicBezTo>
                  <a:pt x="236" y="213"/>
                  <a:pt x="236" y="212"/>
                  <a:pt x="236" y="211"/>
                </a:cubicBezTo>
                <a:cubicBezTo>
                  <a:pt x="233" y="213"/>
                  <a:pt x="234" y="215"/>
                  <a:pt x="234" y="218"/>
                </a:cubicBezTo>
                <a:moveTo>
                  <a:pt x="233" y="217"/>
                </a:moveTo>
                <a:cubicBezTo>
                  <a:pt x="232" y="217"/>
                  <a:pt x="232" y="217"/>
                  <a:pt x="232" y="217"/>
                </a:cubicBezTo>
                <a:cubicBezTo>
                  <a:pt x="233" y="218"/>
                  <a:pt x="233" y="218"/>
                  <a:pt x="233" y="218"/>
                </a:cubicBezTo>
                <a:cubicBezTo>
                  <a:pt x="233" y="217"/>
                  <a:pt x="233" y="217"/>
                  <a:pt x="233" y="217"/>
                </a:cubicBezTo>
                <a:moveTo>
                  <a:pt x="233" y="253"/>
                </a:moveTo>
                <a:cubicBezTo>
                  <a:pt x="233" y="253"/>
                  <a:pt x="233" y="253"/>
                  <a:pt x="233" y="254"/>
                </a:cubicBezTo>
                <a:cubicBezTo>
                  <a:pt x="234" y="254"/>
                  <a:pt x="234" y="254"/>
                  <a:pt x="233" y="253"/>
                </a:cubicBezTo>
                <a:moveTo>
                  <a:pt x="235" y="226"/>
                </a:moveTo>
                <a:cubicBezTo>
                  <a:pt x="235" y="226"/>
                  <a:pt x="235" y="227"/>
                  <a:pt x="236" y="227"/>
                </a:cubicBezTo>
                <a:cubicBezTo>
                  <a:pt x="235" y="226"/>
                  <a:pt x="235" y="226"/>
                  <a:pt x="235" y="226"/>
                </a:cubicBezTo>
                <a:moveTo>
                  <a:pt x="239" y="265"/>
                </a:moveTo>
                <a:cubicBezTo>
                  <a:pt x="236" y="265"/>
                  <a:pt x="241" y="266"/>
                  <a:pt x="239" y="265"/>
                </a:cubicBezTo>
                <a:moveTo>
                  <a:pt x="240" y="263"/>
                </a:moveTo>
                <a:cubicBezTo>
                  <a:pt x="239" y="263"/>
                  <a:pt x="240" y="264"/>
                  <a:pt x="240" y="264"/>
                </a:cubicBezTo>
                <a:cubicBezTo>
                  <a:pt x="240" y="264"/>
                  <a:pt x="240" y="263"/>
                  <a:pt x="240" y="263"/>
                </a:cubicBezTo>
                <a:moveTo>
                  <a:pt x="242" y="270"/>
                </a:moveTo>
                <a:cubicBezTo>
                  <a:pt x="241" y="271"/>
                  <a:pt x="241" y="271"/>
                  <a:pt x="241" y="272"/>
                </a:cubicBezTo>
                <a:cubicBezTo>
                  <a:pt x="242" y="272"/>
                  <a:pt x="242" y="271"/>
                  <a:pt x="242" y="270"/>
                </a:cubicBezTo>
                <a:moveTo>
                  <a:pt x="244" y="272"/>
                </a:moveTo>
                <a:cubicBezTo>
                  <a:pt x="240" y="271"/>
                  <a:pt x="243" y="276"/>
                  <a:pt x="243" y="277"/>
                </a:cubicBezTo>
                <a:cubicBezTo>
                  <a:pt x="244" y="275"/>
                  <a:pt x="244" y="274"/>
                  <a:pt x="244" y="272"/>
                </a:cubicBezTo>
                <a:moveTo>
                  <a:pt x="0" y="113"/>
                </a:moveTo>
                <a:cubicBezTo>
                  <a:pt x="0" y="111"/>
                  <a:pt x="3" y="111"/>
                  <a:pt x="4" y="111"/>
                </a:cubicBezTo>
                <a:cubicBezTo>
                  <a:pt x="6" y="111"/>
                  <a:pt x="5" y="109"/>
                  <a:pt x="5" y="108"/>
                </a:cubicBezTo>
                <a:cubicBezTo>
                  <a:pt x="7" y="108"/>
                  <a:pt x="9" y="108"/>
                  <a:pt x="11" y="108"/>
                </a:cubicBezTo>
                <a:cubicBezTo>
                  <a:pt x="13" y="107"/>
                  <a:pt x="15" y="110"/>
                  <a:pt x="17" y="109"/>
                </a:cubicBezTo>
                <a:cubicBezTo>
                  <a:pt x="18" y="109"/>
                  <a:pt x="22" y="106"/>
                  <a:pt x="22" y="107"/>
                </a:cubicBezTo>
                <a:cubicBezTo>
                  <a:pt x="24" y="109"/>
                  <a:pt x="25" y="108"/>
                  <a:pt x="28" y="107"/>
                </a:cubicBezTo>
                <a:cubicBezTo>
                  <a:pt x="26" y="106"/>
                  <a:pt x="28" y="104"/>
                  <a:pt x="27" y="103"/>
                </a:cubicBezTo>
                <a:cubicBezTo>
                  <a:pt x="26" y="101"/>
                  <a:pt x="25" y="99"/>
                  <a:pt x="24" y="97"/>
                </a:cubicBezTo>
                <a:cubicBezTo>
                  <a:pt x="23" y="96"/>
                  <a:pt x="25" y="94"/>
                  <a:pt x="22" y="95"/>
                </a:cubicBezTo>
                <a:cubicBezTo>
                  <a:pt x="20" y="95"/>
                  <a:pt x="18" y="93"/>
                  <a:pt x="19" y="91"/>
                </a:cubicBezTo>
                <a:cubicBezTo>
                  <a:pt x="19" y="90"/>
                  <a:pt x="20" y="87"/>
                  <a:pt x="19" y="86"/>
                </a:cubicBezTo>
                <a:cubicBezTo>
                  <a:pt x="17" y="85"/>
                  <a:pt x="13" y="86"/>
                  <a:pt x="13" y="83"/>
                </a:cubicBezTo>
                <a:cubicBezTo>
                  <a:pt x="12" y="81"/>
                  <a:pt x="15" y="79"/>
                  <a:pt x="16" y="78"/>
                </a:cubicBezTo>
                <a:cubicBezTo>
                  <a:pt x="17" y="77"/>
                  <a:pt x="18" y="75"/>
                  <a:pt x="19" y="74"/>
                </a:cubicBezTo>
                <a:cubicBezTo>
                  <a:pt x="20" y="73"/>
                  <a:pt x="21" y="72"/>
                  <a:pt x="22" y="72"/>
                </a:cubicBezTo>
                <a:cubicBezTo>
                  <a:pt x="24" y="72"/>
                  <a:pt x="23" y="75"/>
                  <a:pt x="25" y="75"/>
                </a:cubicBezTo>
                <a:cubicBezTo>
                  <a:pt x="27" y="75"/>
                  <a:pt x="28" y="74"/>
                  <a:pt x="29" y="74"/>
                </a:cubicBezTo>
                <a:cubicBezTo>
                  <a:pt x="30" y="74"/>
                  <a:pt x="31" y="74"/>
                  <a:pt x="33" y="73"/>
                </a:cubicBezTo>
                <a:cubicBezTo>
                  <a:pt x="36" y="73"/>
                  <a:pt x="35" y="71"/>
                  <a:pt x="37" y="70"/>
                </a:cubicBezTo>
                <a:cubicBezTo>
                  <a:pt x="40" y="68"/>
                  <a:pt x="39" y="65"/>
                  <a:pt x="42" y="64"/>
                </a:cubicBezTo>
                <a:cubicBezTo>
                  <a:pt x="45" y="62"/>
                  <a:pt x="47" y="61"/>
                  <a:pt x="48" y="58"/>
                </a:cubicBezTo>
                <a:cubicBezTo>
                  <a:pt x="49" y="56"/>
                  <a:pt x="49" y="54"/>
                  <a:pt x="52" y="53"/>
                </a:cubicBezTo>
                <a:cubicBezTo>
                  <a:pt x="53" y="53"/>
                  <a:pt x="54" y="52"/>
                  <a:pt x="54" y="52"/>
                </a:cubicBezTo>
                <a:cubicBezTo>
                  <a:pt x="55" y="50"/>
                  <a:pt x="54" y="50"/>
                  <a:pt x="54" y="50"/>
                </a:cubicBezTo>
                <a:cubicBezTo>
                  <a:pt x="54" y="49"/>
                  <a:pt x="57" y="46"/>
                  <a:pt x="57" y="46"/>
                </a:cubicBezTo>
                <a:cubicBezTo>
                  <a:pt x="59" y="45"/>
                  <a:pt x="61" y="44"/>
                  <a:pt x="62" y="43"/>
                </a:cubicBezTo>
                <a:cubicBezTo>
                  <a:pt x="60" y="43"/>
                  <a:pt x="61" y="41"/>
                  <a:pt x="61" y="40"/>
                </a:cubicBezTo>
                <a:cubicBezTo>
                  <a:pt x="61" y="38"/>
                  <a:pt x="60" y="37"/>
                  <a:pt x="60" y="36"/>
                </a:cubicBezTo>
                <a:cubicBezTo>
                  <a:pt x="61" y="34"/>
                  <a:pt x="66" y="34"/>
                  <a:pt x="68" y="32"/>
                </a:cubicBezTo>
                <a:cubicBezTo>
                  <a:pt x="70" y="30"/>
                  <a:pt x="64" y="30"/>
                  <a:pt x="63" y="29"/>
                </a:cubicBezTo>
                <a:cubicBezTo>
                  <a:pt x="62" y="29"/>
                  <a:pt x="62" y="27"/>
                  <a:pt x="61" y="27"/>
                </a:cubicBezTo>
                <a:cubicBezTo>
                  <a:pt x="60" y="26"/>
                  <a:pt x="59" y="26"/>
                  <a:pt x="59" y="26"/>
                </a:cubicBezTo>
                <a:cubicBezTo>
                  <a:pt x="59" y="25"/>
                  <a:pt x="59" y="25"/>
                  <a:pt x="58" y="24"/>
                </a:cubicBezTo>
                <a:cubicBezTo>
                  <a:pt x="57" y="24"/>
                  <a:pt x="55" y="23"/>
                  <a:pt x="56" y="22"/>
                </a:cubicBezTo>
                <a:cubicBezTo>
                  <a:pt x="57" y="21"/>
                  <a:pt x="57" y="20"/>
                  <a:pt x="56" y="19"/>
                </a:cubicBezTo>
                <a:cubicBezTo>
                  <a:pt x="56" y="18"/>
                  <a:pt x="55" y="17"/>
                  <a:pt x="56" y="16"/>
                </a:cubicBezTo>
                <a:cubicBezTo>
                  <a:pt x="56" y="16"/>
                  <a:pt x="60" y="15"/>
                  <a:pt x="57" y="14"/>
                </a:cubicBezTo>
                <a:cubicBezTo>
                  <a:pt x="57" y="14"/>
                  <a:pt x="53" y="14"/>
                  <a:pt x="55" y="13"/>
                </a:cubicBezTo>
                <a:cubicBezTo>
                  <a:pt x="56" y="12"/>
                  <a:pt x="54" y="12"/>
                  <a:pt x="54" y="11"/>
                </a:cubicBezTo>
                <a:cubicBezTo>
                  <a:pt x="53" y="11"/>
                  <a:pt x="55" y="8"/>
                  <a:pt x="56" y="8"/>
                </a:cubicBezTo>
                <a:cubicBezTo>
                  <a:pt x="58" y="7"/>
                  <a:pt x="60" y="8"/>
                  <a:pt x="63" y="8"/>
                </a:cubicBezTo>
                <a:cubicBezTo>
                  <a:pt x="65" y="9"/>
                  <a:pt x="67" y="9"/>
                  <a:pt x="70" y="10"/>
                </a:cubicBezTo>
                <a:cubicBezTo>
                  <a:pt x="72" y="10"/>
                  <a:pt x="73" y="9"/>
                  <a:pt x="75" y="8"/>
                </a:cubicBezTo>
                <a:cubicBezTo>
                  <a:pt x="77" y="8"/>
                  <a:pt x="79" y="8"/>
                  <a:pt x="80" y="7"/>
                </a:cubicBezTo>
                <a:cubicBezTo>
                  <a:pt x="81" y="7"/>
                  <a:pt x="84" y="5"/>
                  <a:pt x="84" y="5"/>
                </a:cubicBezTo>
                <a:cubicBezTo>
                  <a:pt x="84" y="4"/>
                  <a:pt x="87" y="2"/>
                  <a:pt x="88" y="2"/>
                </a:cubicBezTo>
                <a:cubicBezTo>
                  <a:pt x="89" y="1"/>
                  <a:pt x="90" y="1"/>
                  <a:pt x="91" y="1"/>
                </a:cubicBezTo>
                <a:cubicBezTo>
                  <a:pt x="92" y="0"/>
                  <a:pt x="92" y="1"/>
                  <a:pt x="92" y="1"/>
                </a:cubicBezTo>
                <a:cubicBezTo>
                  <a:pt x="94" y="0"/>
                  <a:pt x="93" y="2"/>
                  <a:pt x="94" y="3"/>
                </a:cubicBezTo>
                <a:cubicBezTo>
                  <a:pt x="95" y="5"/>
                  <a:pt x="95" y="7"/>
                  <a:pt x="96" y="8"/>
                </a:cubicBezTo>
                <a:cubicBezTo>
                  <a:pt x="97" y="9"/>
                  <a:pt x="101" y="9"/>
                  <a:pt x="102" y="11"/>
                </a:cubicBezTo>
                <a:cubicBezTo>
                  <a:pt x="102" y="12"/>
                  <a:pt x="103" y="12"/>
                  <a:pt x="102" y="13"/>
                </a:cubicBezTo>
                <a:cubicBezTo>
                  <a:pt x="100" y="14"/>
                  <a:pt x="101" y="14"/>
                  <a:pt x="101" y="16"/>
                </a:cubicBezTo>
                <a:cubicBezTo>
                  <a:pt x="101" y="18"/>
                  <a:pt x="101" y="19"/>
                  <a:pt x="102" y="21"/>
                </a:cubicBezTo>
                <a:cubicBezTo>
                  <a:pt x="103" y="22"/>
                  <a:pt x="105" y="22"/>
                  <a:pt x="106" y="23"/>
                </a:cubicBezTo>
                <a:cubicBezTo>
                  <a:pt x="107" y="23"/>
                  <a:pt x="106" y="24"/>
                  <a:pt x="106" y="24"/>
                </a:cubicBezTo>
                <a:cubicBezTo>
                  <a:pt x="107" y="25"/>
                  <a:pt x="107" y="25"/>
                  <a:pt x="107" y="26"/>
                </a:cubicBezTo>
                <a:cubicBezTo>
                  <a:pt x="109" y="28"/>
                  <a:pt x="107" y="28"/>
                  <a:pt x="105" y="29"/>
                </a:cubicBezTo>
                <a:cubicBezTo>
                  <a:pt x="104" y="30"/>
                  <a:pt x="102" y="31"/>
                  <a:pt x="101" y="29"/>
                </a:cubicBezTo>
                <a:cubicBezTo>
                  <a:pt x="101" y="28"/>
                  <a:pt x="99" y="27"/>
                  <a:pt x="97" y="29"/>
                </a:cubicBezTo>
                <a:cubicBezTo>
                  <a:pt x="98" y="29"/>
                  <a:pt x="98" y="30"/>
                  <a:pt x="98" y="31"/>
                </a:cubicBezTo>
                <a:cubicBezTo>
                  <a:pt x="98" y="32"/>
                  <a:pt x="99" y="32"/>
                  <a:pt x="99" y="33"/>
                </a:cubicBezTo>
                <a:cubicBezTo>
                  <a:pt x="101" y="34"/>
                  <a:pt x="100" y="36"/>
                  <a:pt x="101" y="37"/>
                </a:cubicBezTo>
                <a:cubicBezTo>
                  <a:pt x="101" y="38"/>
                  <a:pt x="99" y="41"/>
                  <a:pt x="102" y="41"/>
                </a:cubicBezTo>
                <a:cubicBezTo>
                  <a:pt x="103" y="41"/>
                  <a:pt x="103" y="40"/>
                  <a:pt x="103" y="40"/>
                </a:cubicBezTo>
                <a:cubicBezTo>
                  <a:pt x="105" y="39"/>
                  <a:pt x="105" y="40"/>
                  <a:pt x="105" y="41"/>
                </a:cubicBezTo>
                <a:cubicBezTo>
                  <a:pt x="105" y="42"/>
                  <a:pt x="107" y="44"/>
                  <a:pt x="108" y="44"/>
                </a:cubicBezTo>
                <a:cubicBezTo>
                  <a:pt x="110" y="44"/>
                  <a:pt x="111" y="43"/>
                  <a:pt x="112" y="44"/>
                </a:cubicBezTo>
                <a:cubicBezTo>
                  <a:pt x="112" y="45"/>
                  <a:pt x="113" y="45"/>
                  <a:pt x="114" y="45"/>
                </a:cubicBezTo>
                <a:cubicBezTo>
                  <a:pt x="114" y="46"/>
                  <a:pt x="114" y="46"/>
                  <a:pt x="114" y="47"/>
                </a:cubicBezTo>
                <a:cubicBezTo>
                  <a:pt x="114" y="48"/>
                  <a:pt x="115" y="48"/>
                  <a:pt x="116" y="48"/>
                </a:cubicBezTo>
                <a:cubicBezTo>
                  <a:pt x="118" y="49"/>
                  <a:pt x="121" y="49"/>
                  <a:pt x="122" y="51"/>
                </a:cubicBezTo>
                <a:cubicBezTo>
                  <a:pt x="119" y="51"/>
                  <a:pt x="118" y="54"/>
                  <a:pt x="116" y="55"/>
                </a:cubicBezTo>
                <a:cubicBezTo>
                  <a:pt x="116" y="56"/>
                  <a:pt x="116" y="57"/>
                  <a:pt x="115" y="58"/>
                </a:cubicBezTo>
                <a:cubicBezTo>
                  <a:pt x="114" y="59"/>
                  <a:pt x="115" y="59"/>
                  <a:pt x="115" y="61"/>
                </a:cubicBezTo>
                <a:cubicBezTo>
                  <a:pt x="114" y="62"/>
                  <a:pt x="112" y="63"/>
                  <a:pt x="113" y="64"/>
                </a:cubicBezTo>
                <a:cubicBezTo>
                  <a:pt x="114" y="65"/>
                  <a:pt x="117" y="67"/>
                  <a:pt x="117" y="66"/>
                </a:cubicBezTo>
                <a:cubicBezTo>
                  <a:pt x="119" y="67"/>
                  <a:pt x="120" y="68"/>
                  <a:pt x="122" y="68"/>
                </a:cubicBezTo>
                <a:cubicBezTo>
                  <a:pt x="124" y="69"/>
                  <a:pt x="125" y="70"/>
                  <a:pt x="126" y="71"/>
                </a:cubicBezTo>
                <a:cubicBezTo>
                  <a:pt x="127" y="72"/>
                  <a:pt x="129" y="74"/>
                  <a:pt x="130" y="73"/>
                </a:cubicBezTo>
                <a:cubicBezTo>
                  <a:pt x="132" y="73"/>
                  <a:pt x="134" y="74"/>
                  <a:pt x="135" y="75"/>
                </a:cubicBezTo>
                <a:cubicBezTo>
                  <a:pt x="136" y="75"/>
                  <a:pt x="138" y="75"/>
                  <a:pt x="138" y="76"/>
                </a:cubicBezTo>
                <a:cubicBezTo>
                  <a:pt x="139" y="77"/>
                  <a:pt x="139" y="77"/>
                  <a:pt x="141" y="78"/>
                </a:cubicBezTo>
                <a:cubicBezTo>
                  <a:pt x="142" y="78"/>
                  <a:pt x="144" y="79"/>
                  <a:pt x="145" y="78"/>
                </a:cubicBezTo>
                <a:cubicBezTo>
                  <a:pt x="147" y="77"/>
                  <a:pt x="147" y="78"/>
                  <a:pt x="149" y="79"/>
                </a:cubicBezTo>
                <a:cubicBezTo>
                  <a:pt x="148" y="76"/>
                  <a:pt x="155" y="79"/>
                  <a:pt x="156" y="79"/>
                </a:cubicBezTo>
                <a:cubicBezTo>
                  <a:pt x="157" y="79"/>
                  <a:pt x="156" y="82"/>
                  <a:pt x="157" y="82"/>
                </a:cubicBezTo>
                <a:cubicBezTo>
                  <a:pt x="159" y="82"/>
                  <a:pt x="161" y="83"/>
                  <a:pt x="162" y="84"/>
                </a:cubicBezTo>
                <a:cubicBezTo>
                  <a:pt x="163" y="85"/>
                  <a:pt x="164" y="84"/>
                  <a:pt x="165" y="84"/>
                </a:cubicBezTo>
                <a:cubicBezTo>
                  <a:pt x="168" y="83"/>
                  <a:pt x="166" y="86"/>
                  <a:pt x="169" y="85"/>
                </a:cubicBezTo>
                <a:cubicBezTo>
                  <a:pt x="170" y="85"/>
                  <a:pt x="174" y="86"/>
                  <a:pt x="175" y="87"/>
                </a:cubicBezTo>
                <a:cubicBezTo>
                  <a:pt x="176" y="88"/>
                  <a:pt x="177" y="87"/>
                  <a:pt x="179" y="86"/>
                </a:cubicBezTo>
                <a:cubicBezTo>
                  <a:pt x="179" y="87"/>
                  <a:pt x="181" y="89"/>
                  <a:pt x="183" y="88"/>
                </a:cubicBezTo>
                <a:cubicBezTo>
                  <a:pt x="183" y="87"/>
                  <a:pt x="186" y="88"/>
                  <a:pt x="187" y="88"/>
                </a:cubicBezTo>
                <a:cubicBezTo>
                  <a:pt x="189" y="88"/>
                  <a:pt x="189" y="88"/>
                  <a:pt x="189" y="86"/>
                </a:cubicBezTo>
                <a:cubicBezTo>
                  <a:pt x="190" y="84"/>
                  <a:pt x="189" y="83"/>
                  <a:pt x="189" y="81"/>
                </a:cubicBezTo>
                <a:cubicBezTo>
                  <a:pt x="188" y="79"/>
                  <a:pt x="189" y="78"/>
                  <a:pt x="189" y="77"/>
                </a:cubicBezTo>
                <a:cubicBezTo>
                  <a:pt x="190" y="75"/>
                  <a:pt x="189" y="74"/>
                  <a:pt x="190" y="73"/>
                </a:cubicBezTo>
                <a:cubicBezTo>
                  <a:pt x="191" y="73"/>
                  <a:pt x="194" y="71"/>
                  <a:pt x="195" y="72"/>
                </a:cubicBezTo>
                <a:cubicBezTo>
                  <a:pt x="198" y="73"/>
                  <a:pt x="195" y="76"/>
                  <a:pt x="196" y="78"/>
                </a:cubicBezTo>
                <a:cubicBezTo>
                  <a:pt x="196" y="78"/>
                  <a:pt x="197" y="79"/>
                  <a:pt x="197" y="79"/>
                </a:cubicBezTo>
                <a:cubicBezTo>
                  <a:pt x="196" y="80"/>
                  <a:pt x="195" y="80"/>
                  <a:pt x="196" y="81"/>
                </a:cubicBezTo>
                <a:cubicBezTo>
                  <a:pt x="197" y="83"/>
                  <a:pt x="199" y="83"/>
                  <a:pt x="201" y="83"/>
                </a:cubicBezTo>
                <a:cubicBezTo>
                  <a:pt x="203" y="84"/>
                  <a:pt x="204" y="85"/>
                  <a:pt x="205" y="85"/>
                </a:cubicBezTo>
                <a:cubicBezTo>
                  <a:pt x="206" y="85"/>
                  <a:pt x="207" y="85"/>
                  <a:pt x="208" y="84"/>
                </a:cubicBezTo>
                <a:cubicBezTo>
                  <a:pt x="209" y="84"/>
                  <a:pt x="210" y="83"/>
                  <a:pt x="211" y="83"/>
                </a:cubicBezTo>
                <a:cubicBezTo>
                  <a:pt x="213" y="84"/>
                  <a:pt x="216" y="84"/>
                  <a:pt x="219" y="84"/>
                </a:cubicBezTo>
                <a:cubicBezTo>
                  <a:pt x="220" y="84"/>
                  <a:pt x="221" y="83"/>
                  <a:pt x="222" y="83"/>
                </a:cubicBezTo>
                <a:cubicBezTo>
                  <a:pt x="222" y="84"/>
                  <a:pt x="225" y="83"/>
                  <a:pt x="226" y="83"/>
                </a:cubicBezTo>
                <a:cubicBezTo>
                  <a:pt x="228" y="83"/>
                  <a:pt x="226" y="81"/>
                  <a:pt x="226" y="80"/>
                </a:cubicBezTo>
                <a:cubicBezTo>
                  <a:pt x="228" y="77"/>
                  <a:pt x="224" y="78"/>
                  <a:pt x="223" y="77"/>
                </a:cubicBezTo>
                <a:cubicBezTo>
                  <a:pt x="222" y="76"/>
                  <a:pt x="222" y="74"/>
                  <a:pt x="224" y="75"/>
                </a:cubicBezTo>
                <a:cubicBezTo>
                  <a:pt x="225" y="75"/>
                  <a:pt x="226" y="74"/>
                  <a:pt x="227" y="74"/>
                </a:cubicBezTo>
                <a:cubicBezTo>
                  <a:pt x="229" y="74"/>
                  <a:pt x="233" y="75"/>
                  <a:pt x="233" y="72"/>
                </a:cubicBezTo>
                <a:cubicBezTo>
                  <a:pt x="233" y="70"/>
                  <a:pt x="237" y="69"/>
                  <a:pt x="237" y="68"/>
                </a:cubicBezTo>
                <a:cubicBezTo>
                  <a:pt x="238" y="65"/>
                  <a:pt x="242" y="66"/>
                  <a:pt x="244" y="65"/>
                </a:cubicBezTo>
                <a:cubicBezTo>
                  <a:pt x="246" y="63"/>
                  <a:pt x="247" y="62"/>
                  <a:pt x="249" y="61"/>
                </a:cubicBezTo>
                <a:cubicBezTo>
                  <a:pt x="250" y="60"/>
                  <a:pt x="250" y="60"/>
                  <a:pt x="251" y="60"/>
                </a:cubicBezTo>
                <a:cubicBezTo>
                  <a:pt x="252" y="59"/>
                  <a:pt x="254" y="61"/>
                  <a:pt x="254" y="61"/>
                </a:cubicBezTo>
                <a:cubicBezTo>
                  <a:pt x="254" y="61"/>
                  <a:pt x="254" y="61"/>
                  <a:pt x="255" y="61"/>
                </a:cubicBezTo>
                <a:cubicBezTo>
                  <a:pt x="256" y="62"/>
                  <a:pt x="257" y="62"/>
                  <a:pt x="258" y="62"/>
                </a:cubicBezTo>
                <a:cubicBezTo>
                  <a:pt x="259" y="62"/>
                  <a:pt x="259" y="61"/>
                  <a:pt x="260" y="61"/>
                </a:cubicBezTo>
                <a:cubicBezTo>
                  <a:pt x="261" y="60"/>
                  <a:pt x="263" y="59"/>
                  <a:pt x="264" y="58"/>
                </a:cubicBezTo>
                <a:cubicBezTo>
                  <a:pt x="267" y="61"/>
                  <a:pt x="267" y="61"/>
                  <a:pt x="267" y="61"/>
                </a:cubicBezTo>
                <a:cubicBezTo>
                  <a:pt x="265" y="61"/>
                  <a:pt x="265" y="62"/>
                  <a:pt x="266" y="63"/>
                </a:cubicBezTo>
                <a:cubicBezTo>
                  <a:pt x="266" y="64"/>
                  <a:pt x="268" y="62"/>
                  <a:pt x="269" y="62"/>
                </a:cubicBezTo>
                <a:cubicBezTo>
                  <a:pt x="268" y="63"/>
                  <a:pt x="270" y="64"/>
                  <a:pt x="270" y="65"/>
                </a:cubicBezTo>
                <a:cubicBezTo>
                  <a:pt x="269" y="66"/>
                  <a:pt x="268" y="67"/>
                  <a:pt x="267" y="68"/>
                </a:cubicBezTo>
                <a:cubicBezTo>
                  <a:pt x="267" y="69"/>
                  <a:pt x="269" y="68"/>
                  <a:pt x="270" y="68"/>
                </a:cubicBezTo>
                <a:cubicBezTo>
                  <a:pt x="272" y="68"/>
                  <a:pt x="272" y="69"/>
                  <a:pt x="274" y="69"/>
                </a:cubicBezTo>
                <a:cubicBezTo>
                  <a:pt x="276" y="68"/>
                  <a:pt x="277" y="70"/>
                  <a:pt x="277" y="71"/>
                </a:cubicBezTo>
                <a:cubicBezTo>
                  <a:pt x="276" y="72"/>
                  <a:pt x="277" y="72"/>
                  <a:pt x="277" y="72"/>
                </a:cubicBezTo>
                <a:cubicBezTo>
                  <a:pt x="277" y="73"/>
                  <a:pt x="275" y="74"/>
                  <a:pt x="274" y="75"/>
                </a:cubicBezTo>
                <a:cubicBezTo>
                  <a:pt x="271" y="77"/>
                  <a:pt x="275" y="78"/>
                  <a:pt x="275" y="81"/>
                </a:cubicBezTo>
                <a:cubicBezTo>
                  <a:pt x="273" y="82"/>
                  <a:pt x="273" y="79"/>
                  <a:pt x="271" y="79"/>
                </a:cubicBezTo>
                <a:cubicBezTo>
                  <a:pt x="270" y="78"/>
                  <a:pt x="265" y="80"/>
                  <a:pt x="264" y="81"/>
                </a:cubicBezTo>
                <a:cubicBezTo>
                  <a:pt x="263" y="82"/>
                  <a:pt x="262" y="82"/>
                  <a:pt x="261" y="83"/>
                </a:cubicBezTo>
                <a:cubicBezTo>
                  <a:pt x="261" y="84"/>
                  <a:pt x="260" y="84"/>
                  <a:pt x="259" y="84"/>
                </a:cubicBezTo>
                <a:cubicBezTo>
                  <a:pt x="259" y="84"/>
                  <a:pt x="259" y="84"/>
                  <a:pt x="258" y="85"/>
                </a:cubicBezTo>
                <a:cubicBezTo>
                  <a:pt x="257" y="85"/>
                  <a:pt x="256" y="85"/>
                  <a:pt x="256" y="86"/>
                </a:cubicBezTo>
                <a:cubicBezTo>
                  <a:pt x="255" y="87"/>
                  <a:pt x="255" y="88"/>
                  <a:pt x="255" y="89"/>
                </a:cubicBezTo>
                <a:cubicBezTo>
                  <a:pt x="255" y="90"/>
                  <a:pt x="256" y="90"/>
                  <a:pt x="256" y="91"/>
                </a:cubicBezTo>
                <a:cubicBezTo>
                  <a:pt x="256" y="92"/>
                  <a:pt x="255" y="92"/>
                  <a:pt x="255" y="93"/>
                </a:cubicBezTo>
                <a:cubicBezTo>
                  <a:pt x="255" y="95"/>
                  <a:pt x="250" y="97"/>
                  <a:pt x="251" y="99"/>
                </a:cubicBezTo>
                <a:cubicBezTo>
                  <a:pt x="251" y="99"/>
                  <a:pt x="252" y="100"/>
                  <a:pt x="252" y="100"/>
                </a:cubicBezTo>
                <a:cubicBezTo>
                  <a:pt x="252" y="102"/>
                  <a:pt x="251" y="103"/>
                  <a:pt x="250" y="104"/>
                </a:cubicBezTo>
                <a:cubicBezTo>
                  <a:pt x="248" y="107"/>
                  <a:pt x="247" y="109"/>
                  <a:pt x="246" y="112"/>
                </a:cubicBezTo>
                <a:cubicBezTo>
                  <a:pt x="245" y="112"/>
                  <a:pt x="243" y="111"/>
                  <a:pt x="242" y="111"/>
                </a:cubicBezTo>
                <a:cubicBezTo>
                  <a:pt x="241" y="111"/>
                  <a:pt x="241" y="111"/>
                  <a:pt x="240" y="111"/>
                </a:cubicBezTo>
                <a:cubicBezTo>
                  <a:pt x="239" y="111"/>
                  <a:pt x="239" y="110"/>
                  <a:pt x="238" y="110"/>
                </a:cubicBezTo>
                <a:cubicBezTo>
                  <a:pt x="239" y="113"/>
                  <a:pt x="239" y="115"/>
                  <a:pt x="239" y="117"/>
                </a:cubicBezTo>
                <a:cubicBezTo>
                  <a:pt x="239" y="118"/>
                  <a:pt x="239" y="121"/>
                  <a:pt x="237" y="120"/>
                </a:cubicBezTo>
                <a:cubicBezTo>
                  <a:pt x="237" y="122"/>
                  <a:pt x="236" y="124"/>
                  <a:pt x="237" y="126"/>
                </a:cubicBezTo>
                <a:cubicBezTo>
                  <a:pt x="237" y="127"/>
                  <a:pt x="238" y="129"/>
                  <a:pt x="236" y="128"/>
                </a:cubicBezTo>
                <a:cubicBezTo>
                  <a:pt x="234" y="131"/>
                  <a:pt x="235" y="129"/>
                  <a:pt x="233" y="129"/>
                </a:cubicBezTo>
                <a:cubicBezTo>
                  <a:pt x="233" y="129"/>
                  <a:pt x="232" y="130"/>
                  <a:pt x="232" y="130"/>
                </a:cubicBezTo>
                <a:cubicBezTo>
                  <a:pt x="231" y="129"/>
                  <a:pt x="231" y="127"/>
                  <a:pt x="231" y="125"/>
                </a:cubicBezTo>
                <a:cubicBezTo>
                  <a:pt x="231" y="123"/>
                  <a:pt x="230" y="121"/>
                  <a:pt x="229" y="119"/>
                </a:cubicBezTo>
                <a:cubicBezTo>
                  <a:pt x="229" y="117"/>
                  <a:pt x="229" y="115"/>
                  <a:pt x="228" y="114"/>
                </a:cubicBezTo>
                <a:cubicBezTo>
                  <a:pt x="228" y="112"/>
                  <a:pt x="226" y="115"/>
                  <a:pt x="225" y="114"/>
                </a:cubicBezTo>
                <a:cubicBezTo>
                  <a:pt x="225" y="115"/>
                  <a:pt x="226" y="115"/>
                  <a:pt x="225" y="116"/>
                </a:cubicBezTo>
                <a:cubicBezTo>
                  <a:pt x="223" y="117"/>
                  <a:pt x="224" y="118"/>
                  <a:pt x="224" y="119"/>
                </a:cubicBezTo>
                <a:cubicBezTo>
                  <a:pt x="224" y="120"/>
                  <a:pt x="223" y="121"/>
                  <a:pt x="222" y="120"/>
                </a:cubicBezTo>
                <a:cubicBezTo>
                  <a:pt x="221" y="120"/>
                  <a:pt x="221" y="118"/>
                  <a:pt x="220" y="118"/>
                </a:cubicBezTo>
                <a:cubicBezTo>
                  <a:pt x="220" y="119"/>
                  <a:pt x="220" y="119"/>
                  <a:pt x="220" y="120"/>
                </a:cubicBezTo>
                <a:cubicBezTo>
                  <a:pt x="219" y="118"/>
                  <a:pt x="219" y="116"/>
                  <a:pt x="218" y="115"/>
                </a:cubicBezTo>
                <a:cubicBezTo>
                  <a:pt x="218" y="113"/>
                  <a:pt x="220" y="111"/>
                  <a:pt x="220" y="110"/>
                </a:cubicBezTo>
                <a:cubicBezTo>
                  <a:pt x="221" y="110"/>
                  <a:pt x="223" y="110"/>
                  <a:pt x="223" y="109"/>
                </a:cubicBezTo>
                <a:cubicBezTo>
                  <a:pt x="223" y="110"/>
                  <a:pt x="224" y="108"/>
                  <a:pt x="225" y="109"/>
                </a:cubicBezTo>
                <a:cubicBezTo>
                  <a:pt x="225" y="107"/>
                  <a:pt x="229" y="105"/>
                  <a:pt x="228" y="102"/>
                </a:cubicBezTo>
                <a:cubicBezTo>
                  <a:pt x="229" y="102"/>
                  <a:pt x="231" y="102"/>
                  <a:pt x="230" y="101"/>
                </a:cubicBezTo>
                <a:cubicBezTo>
                  <a:pt x="229" y="100"/>
                  <a:pt x="227" y="99"/>
                  <a:pt x="225" y="99"/>
                </a:cubicBezTo>
                <a:cubicBezTo>
                  <a:pt x="223" y="100"/>
                  <a:pt x="222" y="100"/>
                  <a:pt x="220" y="100"/>
                </a:cubicBezTo>
                <a:cubicBezTo>
                  <a:pt x="218" y="99"/>
                  <a:pt x="216" y="100"/>
                  <a:pt x="214" y="100"/>
                </a:cubicBezTo>
                <a:cubicBezTo>
                  <a:pt x="211" y="99"/>
                  <a:pt x="204" y="100"/>
                  <a:pt x="205" y="96"/>
                </a:cubicBezTo>
                <a:cubicBezTo>
                  <a:pt x="206" y="95"/>
                  <a:pt x="206" y="90"/>
                  <a:pt x="203" y="90"/>
                </a:cubicBezTo>
                <a:cubicBezTo>
                  <a:pt x="204" y="91"/>
                  <a:pt x="203" y="91"/>
                  <a:pt x="203" y="92"/>
                </a:cubicBezTo>
                <a:cubicBezTo>
                  <a:pt x="202" y="91"/>
                  <a:pt x="200" y="91"/>
                  <a:pt x="199" y="90"/>
                </a:cubicBezTo>
                <a:cubicBezTo>
                  <a:pt x="199" y="89"/>
                  <a:pt x="199" y="87"/>
                  <a:pt x="197" y="88"/>
                </a:cubicBezTo>
                <a:cubicBezTo>
                  <a:pt x="197" y="88"/>
                  <a:pt x="198" y="89"/>
                  <a:pt x="198" y="89"/>
                </a:cubicBezTo>
                <a:cubicBezTo>
                  <a:pt x="197" y="89"/>
                  <a:pt x="196" y="89"/>
                  <a:pt x="195" y="89"/>
                </a:cubicBezTo>
                <a:cubicBezTo>
                  <a:pt x="194" y="88"/>
                  <a:pt x="194" y="88"/>
                  <a:pt x="194" y="87"/>
                </a:cubicBezTo>
                <a:cubicBezTo>
                  <a:pt x="193" y="87"/>
                  <a:pt x="193" y="86"/>
                  <a:pt x="192" y="86"/>
                </a:cubicBezTo>
                <a:cubicBezTo>
                  <a:pt x="190" y="87"/>
                  <a:pt x="193" y="87"/>
                  <a:pt x="193" y="88"/>
                </a:cubicBezTo>
                <a:cubicBezTo>
                  <a:pt x="190" y="89"/>
                  <a:pt x="187" y="93"/>
                  <a:pt x="191" y="94"/>
                </a:cubicBezTo>
                <a:cubicBezTo>
                  <a:pt x="192" y="94"/>
                  <a:pt x="192" y="96"/>
                  <a:pt x="193" y="96"/>
                </a:cubicBezTo>
                <a:cubicBezTo>
                  <a:pt x="194" y="97"/>
                  <a:pt x="196" y="96"/>
                  <a:pt x="196" y="97"/>
                </a:cubicBezTo>
                <a:cubicBezTo>
                  <a:pt x="196" y="98"/>
                  <a:pt x="198" y="98"/>
                  <a:pt x="197" y="100"/>
                </a:cubicBezTo>
                <a:cubicBezTo>
                  <a:pt x="196" y="99"/>
                  <a:pt x="195" y="99"/>
                  <a:pt x="194" y="99"/>
                </a:cubicBezTo>
                <a:cubicBezTo>
                  <a:pt x="193" y="99"/>
                  <a:pt x="192" y="100"/>
                  <a:pt x="192" y="100"/>
                </a:cubicBezTo>
                <a:cubicBezTo>
                  <a:pt x="192" y="101"/>
                  <a:pt x="190" y="103"/>
                  <a:pt x="190" y="102"/>
                </a:cubicBezTo>
                <a:cubicBezTo>
                  <a:pt x="189" y="103"/>
                  <a:pt x="188" y="105"/>
                  <a:pt x="189" y="106"/>
                </a:cubicBezTo>
                <a:cubicBezTo>
                  <a:pt x="191" y="107"/>
                  <a:pt x="192" y="108"/>
                  <a:pt x="194" y="108"/>
                </a:cubicBezTo>
                <a:cubicBezTo>
                  <a:pt x="198" y="108"/>
                  <a:pt x="191" y="115"/>
                  <a:pt x="195" y="116"/>
                </a:cubicBezTo>
                <a:cubicBezTo>
                  <a:pt x="196" y="116"/>
                  <a:pt x="195" y="117"/>
                  <a:pt x="195" y="118"/>
                </a:cubicBezTo>
                <a:cubicBezTo>
                  <a:pt x="196" y="118"/>
                  <a:pt x="196" y="118"/>
                  <a:pt x="196" y="118"/>
                </a:cubicBezTo>
                <a:cubicBezTo>
                  <a:pt x="197" y="118"/>
                  <a:pt x="196" y="120"/>
                  <a:pt x="196" y="120"/>
                </a:cubicBezTo>
                <a:cubicBezTo>
                  <a:pt x="196" y="121"/>
                  <a:pt x="197" y="122"/>
                  <a:pt x="197" y="123"/>
                </a:cubicBezTo>
                <a:cubicBezTo>
                  <a:pt x="197" y="124"/>
                  <a:pt x="197" y="125"/>
                  <a:pt x="197" y="126"/>
                </a:cubicBezTo>
                <a:cubicBezTo>
                  <a:pt x="198" y="128"/>
                  <a:pt x="199" y="129"/>
                  <a:pt x="198" y="131"/>
                </a:cubicBezTo>
                <a:cubicBezTo>
                  <a:pt x="197" y="130"/>
                  <a:pt x="197" y="130"/>
                  <a:pt x="197" y="130"/>
                </a:cubicBezTo>
                <a:cubicBezTo>
                  <a:pt x="197" y="131"/>
                  <a:pt x="199" y="133"/>
                  <a:pt x="198" y="133"/>
                </a:cubicBezTo>
                <a:cubicBezTo>
                  <a:pt x="197" y="134"/>
                  <a:pt x="196" y="133"/>
                  <a:pt x="196" y="132"/>
                </a:cubicBezTo>
                <a:cubicBezTo>
                  <a:pt x="196" y="133"/>
                  <a:pt x="195" y="134"/>
                  <a:pt x="194" y="133"/>
                </a:cubicBezTo>
                <a:cubicBezTo>
                  <a:pt x="194" y="132"/>
                  <a:pt x="195" y="130"/>
                  <a:pt x="195" y="129"/>
                </a:cubicBezTo>
                <a:cubicBezTo>
                  <a:pt x="194" y="129"/>
                  <a:pt x="195" y="130"/>
                  <a:pt x="194" y="131"/>
                </a:cubicBezTo>
                <a:cubicBezTo>
                  <a:pt x="194" y="130"/>
                  <a:pt x="194" y="129"/>
                  <a:pt x="194" y="128"/>
                </a:cubicBezTo>
                <a:cubicBezTo>
                  <a:pt x="193" y="129"/>
                  <a:pt x="194" y="133"/>
                  <a:pt x="193" y="135"/>
                </a:cubicBezTo>
                <a:cubicBezTo>
                  <a:pt x="193" y="134"/>
                  <a:pt x="194" y="132"/>
                  <a:pt x="192" y="131"/>
                </a:cubicBezTo>
                <a:cubicBezTo>
                  <a:pt x="192" y="131"/>
                  <a:pt x="192" y="134"/>
                  <a:pt x="192" y="134"/>
                </a:cubicBezTo>
                <a:cubicBezTo>
                  <a:pt x="191" y="133"/>
                  <a:pt x="191" y="133"/>
                  <a:pt x="191" y="133"/>
                </a:cubicBezTo>
                <a:cubicBezTo>
                  <a:pt x="191" y="132"/>
                  <a:pt x="191" y="135"/>
                  <a:pt x="190" y="133"/>
                </a:cubicBezTo>
                <a:cubicBezTo>
                  <a:pt x="191" y="133"/>
                  <a:pt x="191" y="134"/>
                  <a:pt x="190" y="134"/>
                </a:cubicBezTo>
                <a:cubicBezTo>
                  <a:pt x="189" y="133"/>
                  <a:pt x="190" y="131"/>
                  <a:pt x="190" y="130"/>
                </a:cubicBezTo>
                <a:cubicBezTo>
                  <a:pt x="190" y="128"/>
                  <a:pt x="188" y="128"/>
                  <a:pt x="187" y="127"/>
                </a:cubicBezTo>
                <a:cubicBezTo>
                  <a:pt x="187" y="128"/>
                  <a:pt x="191" y="128"/>
                  <a:pt x="189" y="130"/>
                </a:cubicBezTo>
                <a:cubicBezTo>
                  <a:pt x="187" y="132"/>
                  <a:pt x="185" y="133"/>
                  <a:pt x="182" y="134"/>
                </a:cubicBezTo>
                <a:cubicBezTo>
                  <a:pt x="180" y="135"/>
                  <a:pt x="178" y="135"/>
                  <a:pt x="177" y="137"/>
                </a:cubicBezTo>
                <a:cubicBezTo>
                  <a:pt x="177" y="138"/>
                  <a:pt x="177" y="142"/>
                  <a:pt x="178" y="143"/>
                </a:cubicBezTo>
                <a:cubicBezTo>
                  <a:pt x="178" y="143"/>
                  <a:pt x="176" y="144"/>
                  <a:pt x="176" y="145"/>
                </a:cubicBezTo>
                <a:cubicBezTo>
                  <a:pt x="175" y="146"/>
                  <a:pt x="177" y="146"/>
                  <a:pt x="175" y="147"/>
                </a:cubicBezTo>
                <a:cubicBezTo>
                  <a:pt x="173" y="148"/>
                  <a:pt x="172" y="150"/>
                  <a:pt x="170" y="148"/>
                </a:cubicBezTo>
                <a:cubicBezTo>
                  <a:pt x="171" y="149"/>
                  <a:pt x="172" y="149"/>
                  <a:pt x="172" y="150"/>
                </a:cubicBezTo>
                <a:cubicBezTo>
                  <a:pt x="170" y="151"/>
                  <a:pt x="167" y="152"/>
                  <a:pt x="164" y="152"/>
                </a:cubicBezTo>
                <a:cubicBezTo>
                  <a:pt x="165" y="152"/>
                  <a:pt x="165" y="150"/>
                  <a:pt x="164" y="150"/>
                </a:cubicBezTo>
                <a:cubicBezTo>
                  <a:pt x="162" y="151"/>
                  <a:pt x="161" y="153"/>
                  <a:pt x="161" y="154"/>
                </a:cubicBezTo>
                <a:cubicBezTo>
                  <a:pt x="161" y="154"/>
                  <a:pt x="163" y="152"/>
                  <a:pt x="163" y="153"/>
                </a:cubicBezTo>
                <a:cubicBezTo>
                  <a:pt x="162" y="153"/>
                  <a:pt x="160" y="155"/>
                  <a:pt x="160" y="156"/>
                </a:cubicBezTo>
                <a:cubicBezTo>
                  <a:pt x="157" y="158"/>
                  <a:pt x="156" y="160"/>
                  <a:pt x="154" y="162"/>
                </a:cubicBezTo>
                <a:cubicBezTo>
                  <a:pt x="153" y="164"/>
                  <a:pt x="151" y="166"/>
                  <a:pt x="148" y="167"/>
                </a:cubicBezTo>
                <a:cubicBezTo>
                  <a:pt x="146" y="168"/>
                  <a:pt x="145" y="171"/>
                  <a:pt x="143" y="171"/>
                </a:cubicBezTo>
                <a:cubicBezTo>
                  <a:pt x="144" y="172"/>
                  <a:pt x="137" y="175"/>
                  <a:pt x="136" y="176"/>
                </a:cubicBezTo>
                <a:cubicBezTo>
                  <a:pt x="135" y="176"/>
                  <a:pt x="134" y="177"/>
                  <a:pt x="134" y="178"/>
                </a:cubicBezTo>
                <a:cubicBezTo>
                  <a:pt x="133" y="180"/>
                  <a:pt x="135" y="180"/>
                  <a:pt x="134" y="181"/>
                </a:cubicBezTo>
                <a:cubicBezTo>
                  <a:pt x="132" y="185"/>
                  <a:pt x="128" y="184"/>
                  <a:pt x="125" y="184"/>
                </a:cubicBezTo>
                <a:cubicBezTo>
                  <a:pt x="124" y="184"/>
                  <a:pt x="124" y="185"/>
                  <a:pt x="123" y="186"/>
                </a:cubicBezTo>
                <a:cubicBezTo>
                  <a:pt x="123" y="187"/>
                  <a:pt x="122" y="189"/>
                  <a:pt x="122" y="190"/>
                </a:cubicBezTo>
                <a:cubicBezTo>
                  <a:pt x="121" y="189"/>
                  <a:pt x="121" y="189"/>
                  <a:pt x="121" y="188"/>
                </a:cubicBezTo>
                <a:cubicBezTo>
                  <a:pt x="121" y="189"/>
                  <a:pt x="120" y="190"/>
                  <a:pt x="120" y="190"/>
                </a:cubicBezTo>
                <a:cubicBezTo>
                  <a:pt x="121" y="188"/>
                  <a:pt x="116" y="189"/>
                  <a:pt x="115" y="191"/>
                </a:cubicBezTo>
                <a:cubicBezTo>
                  <a:pt x="114" y="192"/>
                  <a:pt x="112" y="195"/>
                  <a:pt x="113" y="198"/>
                </a:cubicBezTo>
                <a:cubicBezTo>
                  <a:pt x="113" y="199"/>
                  <a:pt x="114" y="201"/>
                  <a:pt x="114" y="203"/>
                </a:cubicBezTo>
                <a:cubicBezTo>
                  <a:pt x="114" y="206"/>
                  <a:pt x="114" y="209"/>
                  <a:pt x="115" y="212"/>
                </a:cubicBezTo>
                <a:cubicBezTo>
                  <a:pt x="115" y="211"/>
                  <a:pt x="113" y="209"/>
                  <a:pt x="113" y="211"/>
                </a:cubicBezTo>
                <a:cubicBezTo>
                  <a:pt x="113" y="209"/>
                  <a:pt x="113" y="211"/>
                  <a:pt x="113" y="211"/>
                </a:cubicBezTo>
                <a:cubicBezTo>
                  <a:pt x="114" y="212"/>
                  <a:pt x="115" y="212"/>
                  <a:pt x="115" y="213"/>
                </a:cubicBezTo>
                <a:cubicBezTo>
                  <a:pt x="116" y="214"/>
                  <a:pt x="115" y="218"/>
                  <a:pt x="114" y="219"/>
                </a:cubicBezTo>
                <a:cubicBezTo>
                  <a:pt x="114" y="222"/>
                  <a:pt x="112" y="224"/>
                  <a:pt x="111" y="226"/>
                </a:cubicBezTo>
                <a:cubicBezTo>
                  <a:pt x="110" y="228"/>
                  <a:pt x="111" y="231"/>
                  <a:pt x="109" y="233"/>
                </a:cubicBezTo>
                <a:cubicBezTo>
                  <a:pt x="110" y="232"/>
                  <a:pt x="110" y="232"/>
                  <a:pt x="110" y="232"/>
                </a:cubicBezTo>
                <a:cubicBezTo>
                  <a:pt x="111" y="233"/>
                  <a:pt x="111" y="235"/>
                  <a:pt x="111" y="236"/>
                </a:cubicBezTo>
                <a:cubicBezTo>
                  <a:pt x="111" y="238"/>
                  <a:pt x="111" y="240"/>
                  <a:pt x="111" y="243"/>
                </a:cubicBezTo>
                <a:cubicBezTo>
                  <a:pt x="110" y="242"/>
                  <a:pt x="109" y="242"/>
                  <a:pt x="109" y="242"/>
                </a:cubicBezTo>
                <a:cubicBezTo>
                  <a:pt x="111" y="243"/>
                  <a:pt x="109" y="243"/>
                  <a:pt x="108" y="243"/>
                </a:cubicBezTo>
                <a:cubicBezTo>
                  <a:pt x="107" y="242"/>
                  <a:pt x="106" y="242"/>
                  <a:pt x="106" y="243"/>
                </a:cubicBezTo>
                <a:cubicBezTo>
                  <a:pt x="105" y="243"/>
                  <a:pt x="105" y="244"/>
                  <a:pt x="105" y="245"/>
                </a:cubicBezTo>
                <a:cubicBezTo>
                  <a:pt x="105" y="245"/>
                  <a:pt x="104" y="246"/>
                  <a:pt x="103" y="247"/>
                </a:cubicBezTo>
                <a:cubicBezTo>
                  <a:pt x="103" y="248"/>
                  <a:pt x="101" y="251"/>
                  <a:pt x="103" y="252"/>
                </a:cubicBezTo>
                <a:cubicBezTo>
                  <a:pt x="104" y="252"/>
                  <a:pt x="105" y="252"/>
                  <a:pt x="105" y="252"/>
                </a:cubicBezTo>
                <a:cubicBezTo>
                  <a:pt x="106" y="252"/>
                  <a:pt x="107" y="253"/>
                  <a:pt x="107" y="254"/>
                </a:cubicBezTo>
                <a:cubicBezTo>
                  <a:pt x="104" y="251"/>
                  <a:pt x="100" y="253"/>
                  <a:pt x="98" y="254"/>
                </a:cubicBezTo>
                <a:cubicBezTo>
                  <a:pt x="94" y="255"/>
                  <a:pt x="96" y="258"/>
                  <a:pt x="94" y="261"/>
                </a:cubicBezTo>
                <a:cubicBezTo>
                  <a:pt x="93" y="262"/>
                  <a:pt x="91" y="263"/>
                  <a:pt x="90" y="263"/>
                </a:cubicBezTo>
                <a:cubicBezTo>
                  <a:pt x="88" y="264"/>
                  <a:pt x="86" y="263"/>
                  <a:pt x="85" y="262"/>
                </a:cubicBezTo>
                <a:cubicBezTo>
                  <a:pt x="84" y="261"/>
                  <a:pt x="78" y="256"/>
                  <a:pt x="80" y="255"/>
                </a:cubicBezTo>
                <a:cubicBezTo>
                  <a:pt x="79" y="256"/>
                  <a:pt x="78" y="253"/>
                  <a:pt x="78" y="252"/>
                </a:cubicBezTo>
                <a:cubicBezTo>
                  <a:pt x="77" y="250"/>
                  <a:pt x="76" y="248"/>
                  <a:pt x="77" y="246"/>
                </a:cubicBezTo>
                <a:cubicBezTo>
                  <a:pt x="77" y="247"/>
                  <a:pt x="77" y="247"/>
                  <a:pt x="77" y="248"/>
                </a:cubicBezTo>
                <a:cubicBezTo>
                  <a:pt x="78" y="246"/>
                  <a:pt x="77" y="250"/>
                  <a:pt x="78" y="250"/>
                </a:cubicBezTo>
                <a:cubicBezTo>
                  <a:pt x="78" y="249"/>
                  <a:pt x="78" y="248"/>
                  <a:pt x="78" y="247"/>
                </a:cubicBezTo>
                <a:cubicBezTo>
                  <a:pt x="77" y="246"/>
                  <a:pt x="76" y="246"/>
                  <a:pt x="76" y="245"/>
                </a:cubicBezTo>
                <a:cubicBezTo>
                  <a:pt x="76" y="247"/>
                  <a:pt x="76" y="245"/>
                  <a:pt x="76" y="244"/>
                </a:cubicBezTo>
                <a:cubicBezTo>
                  <a:pt x="76" y="243"/>
                  <a:pt x="75" y="243"/>
                  <a:pt x="75" y="242"/>
                </a:cubicBezTo>
                <a:cubicBezTo>
                  <a:pt x="74" y="240"/>
                  <a:pt x="73" y="238"/>
                  <a:pt x="73" y="236"/>
                </a:cubicBezTo>
                <a:cubicBezTo>
                  <a:pt x="72" y="235"/>
                  <a:pt x="68" y="227"/>
                  <a:pt x="68" y="227"/>
                </a:cubicBezTo>
                <a:cubicBezTo>
                  <a:pt x="65" y="223"/>
                  <a:pt x="63" y="219"/>
                  <a:pt x="62" y="214"/>
                </a:cubicBezTo>
                <a:cubicBezTo>
                  <a:pt x="62" y="213"/>
                  <a:pt x="62" y="211"/>
                  <a:pt x="61" y="210"/>
                </a:cubicBezTo>
                <a:cubicBezTo>
                  <a:pt x="61" y="209"/>
                  <a:pt x="60" y="208"/>
                  <a:pt x="60" y="207"/>
                </a:cubicBezTo>
                <a:cubicBezTo>
                  <a:pt x="60" y="206"/>
                  <a:pt x="59" y="204"/>
                  <a:pt x="60" y="205"/>
                </a:cubicBezTo>
                <a:cubicBezTo>
                  <a:pt x="58" y="204"/>
                  <a:pt x="59" y="202"/>
                  <a:pt x="58" y="201"/>
                </a:cubicBezTo>
                <a:cubicBezTo>
                  <a:pt x="58" y="200"/>
                  <a:pt x="55" y="199"/>
                  <a:pt x="57" y="199"/>
                </a:cubicBezTo>
                <a:cubicBezTo>
                  <a:pt x="56" y="199"/>
                  <a:pt x="55" y="198"/>
                  <a:pt x="55" y="197"/>
                </a:cubicBezTo>
                <a:cubicBezTo>
                  <a:pt x="55" y="196"/>
                  <a:pt x="55" y="195"/>
                  <a:pt x="54" y="195"/>
                </a:cubicBezTo>
                <a:cubicBezTo>
                  <a:pt x="54" y="194"/>
                  <a:pt x="53" y="194"/>
                  <a:pt x="54" y="193"/>
                </a:cubicBezTo>
                <a:cubicBezTo>
                  <a:pt x="54" y="193"/>
                  <a:pt x="53" y="192"/>
                  <a:pt x="53" y="192"/>
                </a:cubicBezTo>
                <a:cubicBezTo>
                  <a:pt x="53" y="191"/>
                  <a:pt x="52" y="191"/>
                  <a:pt x="52" y="190"/>
                </a:cubicBezTo>
                <a:cubicBezTo>
                  <a:pt x="50" y="188"/>
                  <a:pt x="50" y="186"/>
                  <a:pt x="49" y="184"/>
                </a:cubicBezTo>
                <a:cubicBezTo>
                  <a:pt x="49" y="182"/>
                  <a:pt x="48" y="181"/>
                  <a:pt x="48" y="179"/>
                </a:cubicBezTo>
                <a:cubicBezTo>
                  <a:pt x="49" y="177"/>
                  <a:pt x="48" y="176"/>
                  <a:pt x="48" y="174"/>
                </a:cubicBezTo>
                <a:cubicBezTo>
                  <a:pt x="48" y="173"/>
                  <a:pt x="47" y="171"/>
                  <a:pt x="46" y="170"/>
                </a:cubicBezTo>
                <a:cubicBezTo>
                  <a:pt x="46" y="169"/>
                  <a:pt x="44" y="166"/>
                  <a:pt x="46" y="166"/>
                </a:cubicBezTo>
                <a:cubicBezTo>
                  <a:pt x="46" y="166"/>
                  <a:pt x="44" y="163"/>
                  <a:pt x="46" y="164"/>
                </a:cubicBezTo>
                <a:cubicBezTo>
                  <a:pt x="45" y="163"/>
                  <a:pt x="44" y="162"/>
                  <a:pt x="45" y="161"/>
                </a:cubicBezTo>
                <a:cubicBezTo>
                  <a:pt x="46" y="161"/>
                  <a:pt x="46" y="161"/>
                  <a:pt x="46" y="161"/>
                </a:cubicBezTo>
                <a:cubicBezTo>
                  <a:pt x="46" y="161"/>
                  <a:pt x="45" y="160"/>
                  <a:pt x="45" y="160"/>
                </a:cubicBezTo>
                <a:cubicBezTo>
                  <a:pt x="46" y="159"/>
                  <a:pt x="46" y="158"/>
                  <a:pt x="45" y="157"/>
                </a:cubicBezTo>
                <a:cubicBezTo>
                  <a:pt x="45" y="158"/>
                  <a:pt x="45" y="159"/>
                  <a:pt x="44" y="159"/>
                </a:cubicBezTo>
                <a:cubicBezTo>
                  <a:pt x="44" y="158"/>
                  <a:pt x="44" y="155"/>
                  <a:pt x="46" y="157"/>
                </a:cubicBezTo>
                <a:cubicBezTo>
                  <a:pt x="46" y="156"/>
                  <a:pt x="43" y="155"/>
                  <a:pt x="44" y="154"/>
                </a:cubicBezTo>
                <a:cubicBezTo>
                  <a:pt x="44" y="154"/>
                  <a:pt x="43" y="152"/>
                  <a:pt x="43" y="152"/>
                </a:cubicBezTo>
                <a:cubicBezTo>
                  <a:pt x="42" y="151"/>
                  <a:pt x="42" y="149"/>
                  <a:pt x="43" y="148"/>
                </a:cubicBezTo>
                <a:cubicBezTo>
                  <a:pt x="44" y="146"/>
                  <a:pt x="45" y="144"/>
                  <a:pt x="45" y="142"/>
                </a:cubicBezTo>
                <a:cubicBezTo>
                  <a:pt x="44" y="141"/>
                  <a:pt x="44" y="138"/>
                  <a:pt x="43" y="139"/>
                </a:cubicBezTo>
                <a:cubicBezTo>
                  <a:pt x="43" y="138"/>
                  <a:pt x="43" y="138"/>
                  <a:pt x="42" y="139"/>
                </a:cubicBezTo>
                <a:cubicBezTo>
                  <a:pt x="43" y="138"/>
                  <a:pt x="42" y="137"/>
                  <a:pt x="42" y="136"/>
                </a:cubicBezTo>
                <a:cubicBezTo>
                  <a:pt x="42" y="136"/>
                  <a:pt x="43" y="135"/>
                  <a:pt x="43" y="135"/>
                </a:cubicBezTo>
                <a:cubicBezTo>
                  <a:pt x="43" y="134"/>
                  <a:pt x="46" y="133"/>
                  <a:pt x="47" y="132"/>
                </a:cubicBezTo>
                <a:cubicBezTo>
                  <a:pt x="44" y="134"/>
                  <a:pt x="39" y="133"/>
                  <a:pt x="43" y="130"/>
                </a:cubicBezTo>
                <a:cubicBezTo>
                  <a:pt x="42" y="131"/>
                  <a:pt x="40" y="130"/>
                  <a:pt x="41" y="129"/>
                </a:cubicBezTo>
                <a:cubicBezTo>
                  <a:pt x="42" y="128"/>
                  <a:pt x="43" y="129"/>
                  <a:pt x="44" y="128"/>
                </a:cubicBezTo>
                <a:cubicBezTo>
                  <a:pt x="43" y="128"/>
                  <a:pt x="40" y="128"/>
                  <a:pt x="40" y="127"/>
                </a:cubicBezTo>
                <a:cubicBezTo>
                  <a:pt x="40" y="127"/>
                  <a:pt x="38" y="127"/>
                  <a:pt x="39" y="127"/>
                </a:cubicBezTo>
                <a:cubicBezTo>
                  <a:pt x="38" y="128"/>
                  <a:pt x="39" y="128"/>
                  <a:pt x="39" y="129"/>
                </a:cubicBezTo>
                <a:cubicBezTo>
                  <a:pt x="39" y="130"/>
                  <a:pt x="38" y="130"/>
                  <a:pt x="37" y="130"/>
                </a:cubicBezTo>
                <a:cubicBezTo>
                  <a:pt x="38" y="131"/>
                  <a:pt x="38" y="131"/>
                  <a:pt x="38" y="131"/>
                </a:cubicBezTo>
                <a:cubicBezTo>
                  <a:pt x="37" y="131"/>
                  <a:pt x="36" y="131"/>
                  <a:pt x="36" y="132"/>
                </a:cubicBezTo>
                <a:cubicBezTo>
                  <a:pt x="39" y="133"/>
                  <a:pt x="40" y="134"/>
                  <a:pt x="38" y="136"/>
                </a:cubicBezTo>
                <a:cubicBezTo>
                  <a:pt x="37" y="137"/>
                  <a:pt x="37" y="138"/>
                  <a:pt x="36" y="138"/>
                </a:cubicBezTo>
                <a:cubicBezTo>
                  <a:pt x="34" y="139"/>
                  <a:pt x="33" y="140"/>
                  <a:pt x="32" y="140"/>
                </a:cubicBezTo>
                <a:cubicBezTo>
                  <a:pt x="29" y="142"/>
                  <a:pt x="27" y="143"/>
                  <a:pt x="24" y="142"/>
                </a:cubicBezTo>
                <a:cubicBezTo>
                  <a:pt x="21" y="141"/>
                  <a:pt x="18" y="139"/>
                  <a:pt x="17" y="137"/>
                </a:cubicBezTo>
                <a:cubicBezTo>
                  <a:pt x="15" y="134"/>
                  <a:pt x="11" y="132"/>
                  <a:pt x="9" y="129"/>
                </a:cubicBezTo>
                <a:cubicBezTo>
                  <a:pt x="8" y="128"/>
                  <a:pt x="6" y="126"/>
                  <a:pt x="9" y="126"/>
                </a:cubicBezTo>
                <a:cubicBezTo>
                  <a:pt x="9" y="126"/>
                  <a:pt x="9" y="127"/>
                  <a:pt x="10" y="127"/>
                </a:cubicBezTo>
                <a:cubicBezTo>
                  <a:pt x="11" y="127"/>
                  <a:pt x="12" y="127"/>
                  <a:pt x="13" y="126"/>
                </a:cubicBezTo>
                <a:cubicBezTo>
                  <a:pt x="14" y="127"/>
                  <a:pt x="18" y="125"/>
                  <a:pt x="19" y="124"/>
                </a:cubicBezTo>
                <a:cubicBezTo>
                  <a:pt x="20" y="123"/>
                  <a:pt x="20" y="122"/>
                  <a:pt x="21" y="122"/>
                </a:cubicBezTo>
                <a:cubicBezTo>
                  <a:pt x="21" y="121"/>
                  <a:pt x="23" y="120"/>
                  <a:pt x="22" y="119"/>
                </a:cubicBezTo>
                <a:cubicBezTo>
                  <a:pt x="21" y="120"/>
                  <a:pt x="22" y="121"/>
                  <a:pt x="20" y="121"/>
                </a:cubicBezTo>
                <a:cubicBezTo>
                  <a:pt x="19" y="121"/>
                  <a:pt x="18" y="121"/>
                  <a:pt x="17" y="122"/>
                </a:cubicBezTo>
                <a:cubicBezTo>
                  <a:pt x="15" y="122"/>
                  <a:pt x="15" y="123"/>
                  <a:pt x="14" y="123"/>
                </a:cubicBezTo>
                <a:cubicBezTo>
                  <a:pt x="12" y="123"/>
                  <a:pt x="11" y="122"/>
                  <a:pt x="9" y="121"/>
                </a:cubicBezTo>
                <a:cubicBezTo>
                  <a:pt x="8" y="121"/>
                  <a:pt x="6" y="120"/>
                  <a:pt x="5" y="119"/>
                </a:cubicBezTo>
                <a:cubicBezTo>
                  <a:pt x="4" y="119"/>
                  <a:pt x="5" y="117"/>
                  <a:pt x="3" y="117"/>
                </a:cubicBezTo>
                <a:cubicBezTo>
                  <a:pt x="0" y="116"/>
                  <a:pt x="4" y="113"/>
                  <a:pt x="6" y="112"/>
                </a:cubicBezTo>
                <a:cubicBezTo>
                  <a:pt x="4" y="112"/>
                  <a:pt x="2" y="116"/>
                  <a:pt x="0" y="115"/>
                </a:cubicBezTo>
                <a:cubicBezTo>
                  <a:pt x="0" y="114"/>
                  <a:pt x="0" y="114"/>
                  <a:pt x="0" y="11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4" name="Freeform 487">
            <a:extLst>
              <a:ext uri="{FF2B5EF4-FFF2-40B4-BE49-F238E27FC236}">
                <a16:creationId xmlns:a16="http://schemas.microsoft.com/office/drawing/2014/main" id="{2A1B9B1D-310E-E544-9318-7A40F1F58F39}"/>
              </a:ext>
            </a:extLst>
          </p:cNvPr>
          <p:cNvSpPr>
            <a:spLocks noEditPoints="1"/>
          </p:cNvSpPr>
          <p:nvPr/>
        </p:nvSpPr>
        <p:spPr bwMode="auto">
          <a:xfrm>
            <a:off x="7873504" y="2686749"/>
            <a:ext cx="1757314" cy="1301484"/>
          </a:xfrm>
          <a:custGeom>
            <a:avLst/>
            <a:gdLst>
              <a:gd name="T0" fmla="*/ 451 w 582"/>
              <a:gd name="T1" fmla="*/ 246 h 340"/>
              <a:gd name="T2" fmla="*/ 460 w 582"/>
              <a:gd name="T3" fmla="*/ 230 h 340"/>
              <a:gd name="T4" fmla="*/ 433 w 582"/>
              <a:gd name="T5" fmla="*/ 265 h 340"/>
              <a:gd name="T6" fmla="*/ 382 w 582"/>
              <a:gd name="T7" fmla="*/ 302 h 340"/>
              <a:gd name="T8" fmla="*/ 333 w 582"/>
              <a:gd name="T9" fmla="*/ 338 h 340"/>
              <a:gd name="T10" fmla="*/ 341 w 582"/>
              <a:gd name="T11" fmla="*/ 324 h 340"/>
              <a:gd name="T12" fmla="*/ 363 w 582"/>
              <a:gd name="T13" fmla="*/ 308 h 340"/>
              <a:gd name="T14" fmla="*/ 378 w 582"/>
              <a:gd name="T15" fmla="*/ 295 h 340"/>
              <a:gd name="T16" fmla="*/ 19 w 582"/>
              <a:gd name="T17" fmla="*/ 125 h 340"/>
              <a:gd name="T18" fmla="*/ 63 w 582"/>
              <a:gd name="T19" fmla="*/ 106 h 340"/>
              <a:gd name="T20" fmla="*/ 79 w 582"/>
              <a:gd name="T21" fmla="*/ 81 h 340"/>
              <a:gd name="T22" fmla="*/ 114 w 582"/>
              <a:gd name="T23" fmla="*/ 63 h 340"/>
              <a:gd name="T24" fmla="*/ 150 w 582"/>
              <a:gd name="T25" fmla="*/ 54 h 340"/>
              <a:gd name="T26" fmla="*/ 179 w 582"/>
              <a:gd name="T27" fmla="*/ 83 h 340"/>
              <a:gd name="T28" fmla="*/ 238 w 582"/>
              <a:gd name="T29" fmla="*/ 106 h 340"/>
              <a:gd name="T30" fmla="*/ 321 w 582"/>
              <a:gd name="T31" fmla="*/ 108 h 340"/>
              <a:gd name="T32" fmla="*/ 380 w 582"/>
              <a:gd name="T33" fmla="*/ 85 h 340"/>
              <a:gd name="T34" fmla="*/ 429 w 582"/>
              <a:gd name="T35" fmla="*/ 67 h 340"/>
              <a:gd name="T36" fmla="*/ 401 w 582"/>
              <a:gd name="T37" fmla="*/ 50 h 340"/>
              <a:gd name="T38" fmla="*/ 446 w 582"/>
              <a:gd name="T39" fmla="*/ 17 h 340"/>
              <a:gd name="T40" fmla="*/ 498 w 582"/>
              <a:gd name="T41" fmla="*/ 10 h 340"/>
              <a:gd name="T42" fmla="*/ 524 w 582"/>
              <a:gd name="T43" fmla="*/ 39 h 340"/>
              <a:gd name="T44" fmla="*/ 561 w 582"/>
              <a:gd name="T45" fmla="*/ 56 h 340"/>
              <a:gd name="T46" fmla="*/ 573 w 582"/>
              <a:gd name="T47" fmla="*/ 67 h 340"/>
              <a:gd name="T48" fmla="*/ 547 w 582"/>
              <a:gd name="T49" fmla="*/ 95 h 340"/>
              <a:gd name="T50" fmla="*/ 519 w 582"/>
              <a:gd name="T51" fmla="*/ 117 h 340"/>
              <a:gd name="T52" fmla="*/ 481 w 582"/>
              <a:gd name="T53" fmla="*/ 131 h 340"/>
              <a:gd name="T54" fmla="*/ 459 w 582"/>
              <a:gd name="T55" fmla="*/ 137 h 340"/>
              <a:gd name="T56" fmla="*/ 433 w 582"/>
              <a:gd name="T57" fmla="*/ 137 h 340"/>
              <a:gd name="T58" fmla="*/ 439 w 582"/>
              <a:gd name="T59" fmla="*/ 156 h 340"/>
              <a:gd name="T60" fmla="*/ 463 w 582"/>
              <a:gd name="T61" fmla="*/ 161 h 340"/>
              <a:gd name="T62" fmla="*/ 443 w 582"/>
              <a:gd name="T63" fmla="*/ 167 h 340"/>
              <a:gd name="T64" fmla="*/ 453 w 582"/>
              <a:gd name="T65" fmla="*/ 204 h 340"/>
              <a:gd name="T66" fmla="*/ 438 w 582"/>
              <a:gd name="T67" fmla="*/ 205 h 340"/>
              <a:gd name="T68" fmla="*/ 449 w 582"/>
              <a:gd name="T69" fmla="*/ 223 h 340"/>
              <a:gd name="T70" fmla="*/ 456 w 582"/>
              <a:gd name="T71" fmla="*/ 231 h 340"/>
              <a:gd name="T72" fmla="*/ 454 w 582"/>
              <a:gd name="T73" fmla="*/ 236 h 340"/>
              <a:gd name="T74" fmla="*/ 446 w 582"/>
              <a:gd name="T75" fmla="*/ 245 h 340"/>
              <a:gd name="T76" fmla="*/ 438 w 582"/>
              <a:gd name="T77" fmla="*/ 258 h 340"/>
              <a:gd name="T78" fmla="*/ 436 w 582"/>
              <a:gd name="T79" fmla="*/ 272 h 340"/>
              <a:gd name="T80" fmla="*/ 426 w 582"/>
              <a:gd name="T81" fmla="*/ 278 h 340"/>
              <a:gd name="T82" fmla="*/ 412 w 582"/>
              <a:gd name="T83" fmla="*/ 289 h 340"/>
              <a:gd name="T84" fmla="*/ 395 w 582"/>
              <a:gd name="T85" fmla="*/ 296 h 340"/>
              <a:gd name="T86" fmla="*/ 378 w 582"/>
              <a:gd name="T87" fmla="*/ 294 h 340"/>
              <a:gd name="T88" fmla="*/ 369 w 582"/>
              <a:gd name="T89" fmla="*/ 304 h 340"/>
              <a:gd name="T90" fmla="*/ 349 w 582"/>
              <a:gd name="T91" fmla="*/ 310 h 340"/>
              <a:gd name="T92" fmla="*/ 344 w 582"/>
              <a:gd name="T93" fmla="*/ 310 h 340"/>
              <a:gd name="T94" fmla="*/ 332 w 582"/>
              <a:gd name="T95" fmla="*/ 305 h 340"/>
              <a:gd name="T96" fmla="*/ 313 w 582"/>
              <a:gd name="T97" fmla="*/ 298 h 340"/>
              <a:gd name="T98" fmla="*/ 281 w 582"/>
              <a:gd name="T99" fmla="*/ 299 h 340"/>
              <a:gd name="T100" fmla="*/ 265 w 582"/>
              <a:gd name="T101" fmla="*/ 311 h 340"/>
              <a:gd name="T102" fmla="*/ 240 w 582"/>
              <a:gd name="T103" fmla="*/ 290 h 340"/>
              <a:gd name="T104" fmla="*/ 233 w 582"/>
              <a:gd name="T105" fmla="*/ 269 h 340"/>
              <a:gd name="T106" fmla="*/ 228 w 582"/>
              <a:gd name="T107" fmla="*/ 241 h 340"/>
              <a:gd name="T108" fmla="*/ 209 w 582"/>
              <a:gd name="T109" fmla="*/ 234 h 340"/>
              <a:gd name="T110" fmla="*/ 174 w 582"/>
              <a:gd name="T111" fmla="*/ 249 h 340"/>
              <a:gd name="T112" fmla="*/ 139 w 582"/>
              <a:gd name="T113" fmla="*/ 248 h 340"/>
              <a:gd name="T114" fmla="*/ 101 w 582"/>
              <a:gd name="T115" fmla="*/ 237 h 340"/>
              <a:gd name="T116" fmla="*/ 61 w 582"/>
              <a:gd name="T117" fmla="*/ 219 h 340"/>
              <a:gd name="T118" fmla="*/ 56 w 582"/>
              <a:gd name="T119" fmla="*/ 199 h 340"/>
              <a:gd name="T120" fmla="*/ 22 w 582"/>
              <a:gd name="T121" fmla="*/ 163 h 340"/>
              <a:gd name="T122" fmla="*/ 3 w 582"/>
              <a:gd name="T123" fmla="*/ 1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2" h="340">
                <a:moveTo>
                  <a:pt x="454" y="137"/>
                </a:moveTo>
                <a:cubicBezTo>
                  <a:pt x="454" y="136"/>
                  <a:pt x="454" y="136"/>
                  <a:pt x="453" y="136"/>
                </a:cubicBezTo>
                <a:cubicBezTo>
                  <a:pt x="454" y="137"/>
                  <a:pt x="454" y="137"/>
                  <a:pt x="454" y="137"/>
                </a:cubicBezTo>
                <a:moveTo>
                  <a:pt x="465" y="138"/>
                </a:moveTo>
                <a:cubicBezTo>
                  <a:pt x="465" y="138"/>
                  <a:pt x="465" y="138"/>
                  <a:pt x="464" y="138"/>
                </a:cubicBezTo>
                <a:cubicBezTo>
                  <a:pt x="465" y="138"/>
                  <a:pt x="465" y="138"/>
                  <a:pt x="465" y="138"/>
                </a:cubicBezTo>
                <a:moveTo>
                  <a:pt x="452" y="210"/>
                </a:moveTo>
                <a:cubicBezTo>
                  <a:pt x="453" y="211"/>
                  <a:pt x="456" y="214"/>
                  <a:pt x="459" y="213"/>
                </a:cubicBezTo>
                <a:cubicBezTo>
                  <a:pt x="458" y="212"/>
                  <a:pt x="454" y="209"/>
                  <a:pt x="452" y="210"/>
                </a:cubicBezTo>
                <a:moveTo>
                  <a:pt x="451" y="245"/>
                </a:moveTo>
                <a:cubicBezTo>
                  <a:pt x="451" y="246"/>
                  <a:pt x="451" y="246"/>
                  <a:pt x="451" y="246"/>
                </a:cubicBezTo>
                <a:cubicBezTo>
                  <a:pt x="453" y="245"/>
                  <a:pt x="452" y="244"/>
                  <a:pt x="451" y="245"/>
                </a:cubicBezTo>
                <a:moveTo>
                  <a:pt x="459" y="227"/>
                </a:moveTo>
                <a:cubicBezTo>
                  <a:pt x="460" y="227"/>
                  <a:pt x="461" y="228"/>
                  <a:pt x="462" y="227"/>
                </a:cubicBezTo>
                <a:cubicBezTo>
                  <a:pt x="462" y="226"/>
                  <a:pt x="460" y="225"/>
                  <a:pt x="459" y="226"/>
                </a:cubicBezTo>
                <a:cubicBezTo>
                  <a:pt x="459" y="227"/>
                  <a:pt x="459" y="227"/>
                  <a:pt x="459" y="227"/>
                </a:cubicBezTo>
                <a:moveTo>
                  <a:pt x="460" y="224"/>
                </a:moveTo>
                <a:cubicBezTo>
                  <a:pt x="460" y="225"/>
                  <a:pt x="461" y="225"/>
                  <a:pt x="461" y="225"/>
                </a:cubicBezTo>
                <a:cubicBezTo>
                  <a:pt x="461" y="224"/>
                  <a:pt x="461" y="224"/>
                  <a:pt x="460" y="224"/>
                </a:cubicBezTo>
                <a:moveTo>
                  <a:pt x="460" y="230"/>
                </a:moveTo>
                <a:cubicBezTo>
                  <a:pt x="461" y="229"/>
                  <a:pt x="461" y="229"/>
                  <a:pt x="460" y="230"/>
                </a:cubicBezTo>
                <a:cubicBezTo>
                  <a:pt x="460" y="230"/>
                  <a:pt x="460" y="230"/>
                  <a:pt x="460" y="230"/>
                </a:cubicBezTo>
                <a:moveTo>
                  <a:pt x="415" y="288"/>
                </a:moveTo>
                <a:cubicBezTo>
                  <a:pt x="416" y="288"/>
                  <a:pt x="416" y="288"/>
                  <a:pt x="416" y="288"/>
                </a:cubicBezTo>
                <a:cubicBezTo>
                  <a:pt x="417" y="287"/>
                  <a:pt x="415" y="287"/>
                  <a:pt x="415" y="288"/>
                </a:cubicBezTo>
                <a:moveTo>
                  <a:pt x="437" y="271"/>
                </a:moveTo>
                <a:cubicBezTo>
                  <a:pt x="438" y="272"/>
                  <a:pt x="439" y="270"/>
                  <a:pt x="439" y="269"/>
                </a:cubicBezTo>
                <a:cubicBezTo>
                  <a:pt x="437" y="270"/>
                  <a:pt x="437" y="270"/>
                  <a:pt x="437" y="270"/>
                </a:cubicBezTo>
                <a:cubicBezTo>
                  <a:pt x="438" y="270"/>
                  <a:pt x="438" y="270"/>
                  <a:pt x="438" y="270"/>
                </a:cubicBezTo>
                <a:cubicBezTo>
                  <a:pt x="437" y="271"/>
                  <a:pt x="437" y="271"/>
                  <a:pt x="437" y="271"/>
                </a:cubicBezTo>
                <a:moveTo>
                  <a:pt x="433" y="265"/>
                </a:moveTo>
                <a:cubicBezTo>
                  <a:pt x="434" y="265"/>
                  <a:pt x="434" y="265"/>
                  <a:pt x="435" y="266"/>
                </a:cubicBezTo>
                <a:cubicBezTo>
                  <a:pt x="434" y="266"/>
                  <a:pt x="433" y="265"/>
                  <a:pt x="433" y="265"/>
                </a:cubicBezTo>
                <a:moveTo>
                  <a:pt x="422" y="280"/>
                </a:moveTo>
                <a:cubicBezTo>
                  <a:pt x="422" y="280"/>
                  <a:pt x="422" y="281"/>
                  <a:pt x="423" y="281"/>
                </a:cubicBezTo>
                <a:cubicBezTo>
                  <a:pt x="423" y="280"/>
                  <a:pt x="423" y="280"/>
                  <a:pt x="422" y="280"/>
                </a:cubicBezTo>
                <a:moveTo>
                  <a:pt x="379" y="302"/>
                </a:moveTo>
                <a:cubicBezTo>
                  <a:pt x="379" y="302"/>
                  <a:pt x="379" y="303"/>
                  <a:pt x="379" y="302"/>
                </a:cubicBezTo>
                <a:cubicBezTo>
                  <a:pt x="379" y="303"/>
                  <a:pt x="379" y="303"/>
                  <a:pt x="379" y="303"/>
                </a:cubicBezTo>
                <a:cubicBezTo>
                  <a:pt x="379" y="302"/>
                  <a:pt x="379" y="302"/>
                  <a:pt x="379" y="302"/>
                </a:cubicBezTo>
                <a:moveTo>
                  <a:pt x="385" y="301"/>
                </a:moveTo>
                <a:cubicBezTo>
                  <a:pt x="385" y="302"/>
                  <a:pt x="385" y="302"/>
                  <a:pt x="386" y="302"/>
                </a:cubicBezTo>
                <a:cubicBezTo>
                  <a:pt x="386" y="302"/>
                  <a:pt x="385" y="301"/>
                  <a:pt x="385" y="301"/>
                </a:cubicBezTo>
                <a:moveTo>
                  <a:pt x="382" y="302"/>
                </a:moveTo>
                <a:cubicBezTo>
                  <a:pt x="382" y="301"/>
                  <a:pt x="383" y="301"/>
                  <a:pt x="384" y="301"/>
                </a:cubicBezTo>
                <a:cubicBezTo>
                  <a:pt x="384" y="302"/>
                  <a:pt x="383" y="302"/>
                  <a:pt x="382" y="302"/>
                </a:cubicBezTo>
                <a:moveTo>
                  <a:pt x="384" y="299"/>
                </a:moveTo>
                <a:cubicBezTo>
                  <a:pt x="385" y="299"/>
                  <a:pt x="386" y="298"/>
                  <a:pt x="386" y="299"/>
                </a:cubicBezTo>
                <a:cubicBezTo>
                  <a:pt x="385" y="300"/>
                  <a:pt x="385" y="300"/>
                  <a:pt x="385" y="300"/>
                </a:cubicBezTo>
                <a:cubicBezTo>
                  <a:pt x="386" y="300"/>
                  <a:pt x="387" y="299"/>
                  <a:pt x="387" y="300"/>
                </a:cubicBezTo>
                <a:cubicBezTo>
                  <a:pt x="388" y="301"/>
                  <a:pt x="385" y="300"/>
                  <a:pt x="386" y="301"/>
                </a:cubicBezTo>
                <a:cubicBezTo>
                  <a:pt x="385" y="301"/>
                  <a:pt x="381" y="300"/>
                  <a:pt x="384" y="299"/>
                </a:cubicBezTo>
                <a:moveTo>
                  <a:pt x="333" y="330"/>
                </a:moveTo>
                <a:cubicBezTo>
                  <a:pt x="332" y="330"/>
                  <a:pt x="333" y="333"/>
                  <a:pt x="333" y="334"/>
                </a:cubicBezTo>
                <a:cubicBezTo>
                  <a:pt x="333" y="335"/>
                  <a:pt x="333" y="337"/>
                  <a:pt x="333" y="338"/>
                </a:cubicBezTo>
                <a:cubicBezTo>
                  <a:pt x="334" y="339"/>
                  <a:pt x="337" y="339"/>
                  <a:pt x="338" y="339"/>
                </a:cubicBezTo>
                <a:cubicBezTo>
                  <a:pt x="339" y="340"/>
                  <a:pt x="341" y="340"/>
                  <a:pt x="343" y="340"/>
                </a:cubicBezTo>
                <a:cubicBezTo>
                  <a:pt x="343" y="339"/>
                  <a:pt x="345" y="338"/>
                  <a:pt x="346" y="339"/>
                </a:cubicBezTo>
                <a:cubicBezTo>
                  <a:pt x="345" y="338"/>
                  <a:pt x="349" y="336"/>
                  <a:pt x="349" y="336"/>
                </a:cubicBezTo>
                <a:cubicBezTo>
                  <a:pt x="350" y="335"/>
                  <a:pt x="351" y="332"/>
                  <a:pt x="350" y="331"/>
                </a:cubicBezTo>
                <a:cubicBezTo>
                  <a:pt x="352" y="331"/>
                  <a:pt x="353" y="328"/>
                  <a:pt x="353" y="327"/>
                </a:cubicBezTo>
                <a:cubicBezTo>
                  <a:pt x="355" y="328"/>
                  <a:pt x="355" y="324"/>
                  <a:pt x="354" y="324"/>
                </a:cubicBezTo>
                <a:cubicBezTo>
                  <a:pt x="354" y="322"/>
                  <a:pt x="350" y="321"/>
                  <a:pt x="351" y="324"/>
                </a:cubicBezTo>
                <a:cubicBezTo>
                  <a:pt x="351" y="323"/>
                  <a:pt x="348" y="322"/>
                  <a:pt x="349" y="324"/>
                </a:cubicBezTo>
                <a:cubicBezTo>
                  <a:pt x="349" y="322"/>
                  <a:pt x="346" y="323"/>
                  <a:pt x="345" y="324"/>
                </a:cubicBezTo>
                <a:cubicBezTo>
                  <a:pt x="345" y="323"/>
                  <a:pt x="342" y="323"/>
                  <a:pt x="341" y="324"/>
                </a:cubicBezTo>
                <a:cubicBezTo>
                  <a:pt x="341" y="325"/>
                  <a:pt x="341" y="325"/>
                  <a:pt x="341" y="325"/>
                </a:cubicBezTo>
                <a:cubicBezTo>
                  <a:pt x="340" y="325"/>
                  <a:pt x="340" y="324"/>
                  <a:pt x="339" y="324"/>
                </a:cubicBezTo>
                <a:cubicBezTo>
                  <a:pt x="337" y="324"/>
                  <a:pt x="338" y="326"/>
                  <a:pt x="339" y="326"/>
                </a:cubicBezTo>
                <a:cubicBezTo>
                  <a:pt x="336" y="327"/>
                  <a:pt x="335" y="328"/>
                  <a:pt x="333" y="330"/>
                </a:cubicBezTo>
                <a:moveTo>
                  <a:pt x="348" y="314"/>
                </a:moveTo>
                <a:cubicBezTo>
                  <a:pt x="349" y="314"/>
                  <a:pt x="350" y="313"/>
                  <a:pt x="350" y="314"/>
                </a:cubicBezTo>
                <a:cubicBezTo>
                  <a:pt x="351" y="313"/>
                  <a:pt x="348" y="313"/>
                  <a:pt x="348" y="314"/>
                </a:cubicBezTo>
                <a:moveTo>
                  <a:pt x="351" y="312"/>
                </a:moveTo>
                <a:cubicBezTo>
                  <a:pt x="350" y="312"/>
                  <a:pt x="350" y="312"/>
                  <a:pt x="351" y="313"/>
                </a:cubicBezTo>
                <a:cubicBezTo>
                  <a:pt x="351" y="312"/>
                  <a:pt x="351" y="312"/>
                  <a:pt x="351" y="312"/>
                </a:cubicBezTo>
                <a:moveTo>
                  <a:pt x="363" y="308"/>
                </a:moveTo>
                <a:cubicBezTo>
                  <a:pt x="363" y="308"/>
                  <a:pt x="364" y="308"/>
                  <a:pt x="364" y="307"/>
                </a:cubicBezTo>
                <a:cubicBezTo>
                  <a:pt x="363" y="307"/>
                  <a:pt x="363" y="308"/>
                  <a:pt x="363" y="308"/>
                </a:cubicBezTo>
                <a:moveTo>
                  <a:pt x="371" y="307"/>
                </a:moveTo>
                <a:cubicBezTo>
                  <a:pt x="370" y="307"/>
                  <a:pt x="370" y="307"/>
                  <a:pt x="369" y="308"/>
                </a:cubicBezTo>
                <a:cubicBezTo>
                  <a:pt x="370" y="308"/>
                  <a:pt x="371" y="307"/>
                  <a:pt x="371" y="307"/>
                </a:cubicBezTo>
                <a:moveTo>
                  <a:pt x="372" y="308"/>
                </a:moveTo>
                <a:cubicBezTo>
                  <a:pt x="372" y="307"/>
                  <a:pt x="372" y="307"/>
                  <a:pt x="372" y="306"/>
                </a:cubicBezTo>
                <a:cubicBezTo>
                  <a:pt x="372" y="307"/>
                  <a:pt x="372" y="308"/>
                  <a:pt x="372" y="308"/>
                </a:cubicBezTo>
                <a:moveTo>
                  <a:pt x="378" y="295"/>
                </a:moveTo>
                <a:cubicBezTo>
                  <a:pt x="378" y="296"/>
                  <a:pt x="379" y="297"/>
                  <a:pt x="380" y="297"/>
                </a:cubicBezTo>
                <a:cubicBezTo>
                  <a:pt x="379" y="296"/>
                  <a:pt x="379" y="295"/>
                  <a:pt x="378" y="295"/>
                </a:cubicBezTo>
                <a:moveTo>
                  <a:pt x="379" y="297"/>
                </a:moveTo>
                <a:cubicBezTo>
                  <a:pt x="379" y="297"/>
                  <a:pt x="379" y="298"/>
                  <a:pt x="380" y="298"/>
                </a:cubicBezTo>
                <a:cubicBezTo>
                  <a:pt x="379" y="297"/>
                  <a:pt x="379" y="297"/>
                  <a:pt x="379" y="297"/>
                </a:cubicBezTo>
                <a:moveTo>
                  <a:pt x="1" y="136"/>
                </a:moveTo>
                <a:cubicBezTo>
                  <a:pt x="2" y="136"/>
                  <a:pt x="4" y="136"/>
                  <a:pt x="4" y="134"/>
                </a:cubicBezTo>
                <a:cubicBezTo>
                  <a:pt x="4" y="133"/>
                  <a:pt x="3" y="133"/>
                  <a:pt x="4" y="131"/>
                </a:cubicBezTo>
                <a:cubicBezTo>
                  <a:pt x="5" y="130"/>
                  <a:pt x="6" y="130"/>
                  <a:pt x="7" y="130"/>
                </a:cubicBezTo>
                <a:cubicBezTo>
                  <a:pt x="9" y="130"/>
                  <a:pt x="10" y="128"/>
                  <a:pt x="12" y="128"/>
                </a:cubicBezTo>
                <a:cubicBezTo>
                  <a:pt x="12" y="127"/>
                  <a:pt x="12" y="127"/>
                  <a:pt x="12" y="126"/>
                </a:cubicBezTo>
                <a:cubicBezTo>
                  <a:pt x="13" y="126"/>
                  <a:pt x="15" y="127"/>
                  <a:pt x="16" y="126"/>
                </a:cubicBezTo>
                <a:cubicBezTo>
                  <a:pt x="17" y="126"/>
                  <a:pt x="18" y="125"/>
                  <a:pt x="19" y="125"/>
                </a:cubicBezTo>
                <a:cubicBezTo>
                  <a:pt x="20" y="125"/>
                  <a:pt x="20" y="127"/>
                  <a:pt x="20" y="128"/>
                </a:cubicBezTo>
                <a:cubicBezTo>
                  <a:pt x="21" y="128"/>
                  <a:pt x="24" y="127"/>
                  <a:pt x="25" y="127"/>
                </a:cubicBezTo>
                <a:cubicBezTo>
                  <a:pt x="28" y="128"/>
                  <a:pt x="30" y="124"/>
                  <a:pt x="30" y="123"/>
                </a:cubicBezTo>
                <a:cubicBezTo>
                  <a:pt x="31" y="121"/>
                  <a:pt x="32" y="121"/>
                  <a:pt x="34" y="121"/>
                </a:cubicBezTo>
                <a:cubicBezTo>
                  <a:pt x="36" y="121"/>
                  <a:pt x="38" y="121"/>
                  <a:pt x="40" y="121"/>
                </a:cubicBezTo>
                <a:cubicBezTo>
                  <a:pt x="41" y="121"/>
                  <a:pt x="43" y="121"/>
                  <a:pt x="44" y="120"/>
                </a:cubicBezTo>
                <a:cubicBezTo>
                  <a:pt x="45" y="120"/>
                  <a:pt x="46" y="118"/>
                  <a:pt x="47" y="117"/>
                </a:cubicBezTo>
                <a:cubicBezTo>
                  <a:pt x="50" y="115"/>
                  <a:pt x="55" y="114"/>
                  <a:pt x="59" y="113"/>
                </a:cubicBezTo>
                <a:cubicBezTo>
                  <a:pt x="60" y="112"/>
                  <a:pt x="61" y="111"/>
                  <a:pt x="62" y="111"/>
                </a:cubicBezTo>
                <a:cubicBezTo>
                  <a:pt x="64" y="111"/>
                  <a:pt x="64" y="111"/>
                  <a:pt x="64" y="110"/>
                </a:cubicBezTo>
                <a:cubicBezTo>
                  <a:pt x="64" y="108"/>
                  <a:pt x="63" y="107"/>
                  <a:pt x="63" y="106"/>
                </a:cubicBezTo>
                <a:cubicBezTo>
                  <a:pt x="63" y="104"/>
                  <a:pt x="65" y="104"/>
                  <a:pt x="67" y="103"/>
                </a:cubicBezTo>
                <a:cubicBezTo>
                  <a:pt x="66" y="103"/>
                  <a:pt x="66" y="102"/>
                  <a:pt x="65" y="102"/>
                </a:cubicBezTo>
                <a:cubicBezTo>
                  <a:pt x="66" y="101"/>
                  <a:pt x="68" y="100"/>
                  <a:pt x="69" y="101"/>
                </a:cubicBezTo>
                <a:cubicBezTo>
                  <a:pt x="70" y="100"/>
                  <a:pt x="68" y="99"/>
                  <a:pt x="68" y="98"/>
                </a:cubicBezTo>
                <a:cubicBezTo>
                  <a:pt x="69" y="97"/>
                  <a:pt x="67" y="95"/>
                  <a:pt x="67" y="94"/>
                </a:cubicBezTo>
                <a:cubicBezTo>
                  <a:pt x="66" y="93"/>
                  <a:pt x="65" y="91"/>
                  <a:pt x="65" y="89"/>
                </a:cubicBezTo>
                <a:cubicBezTo>
                  <a:pt x="65" y="88"/>
                  <a:pt x="66" y="86"/>
                  <a:pt x="65" y="85"/>
                </a:cubicBezTo>
                <a:cubicBezTo>
                  <a:pt x="64" y="85"/>
                  <a:pt x="59" y="85"/>
                  <a:pt x="61" y="83"/>
                </a:cubicBezTo>
                <a:cubicBezTo>
                  <a:pt x="62" y="82"/>
                  <a:pt x="65" y="82"/>
                  <a:pt x="67" y="82"/>
                </a:cubicBezTo>
                <a:cubicBezTo>
                  <a:pt x="69" y="81"/>
                  <a:pt x="72" y="81"/>
                  <a:pt x="75" y="80"/>
                </a:cubicBezTo>
                <a:cubicBezTo>
                  <a:pt x="78" y="79"/>
                  <a:pt x="78" y="80"/>
                  <a:pt x="79" y="81"/>
                </a:cubicBezTo>
                <a:cubicBezTo>
                  <a:pt x="81" y="82"/>
                  <a:pt x="83" y="80"/>
                  <a:pt x="84" y="81"/>
                </a:cubicBezTo>
                <a:cubicBezTo>
                  <a:pt x="85" y="82"/>
                  <a:pt x="86" y="80"/>
                  <a:pt x="86" y="79"/>
                </a:cubicBezTo>
                <a:cubicBezTo>
                  <a:pt x="86" y="78"/>
                  <a:pt x="84" y="79"/>
                  <a:pt x="83" y="78"/>
                </a:cubicBezTo>
                <a:cubicBezTo>
                  <a:pt x="83" y="77"/>
                  <a:pt x="85" y="75"/>
                  <a:pt x="85" y="74"/>
                </a:cubicBezTo>
                <a:cubicBezTo>
                  <a:pt x="86" y="72"/>
                  <a:pt x="86" y="70"/>
                  <a:pt x="87" y="68"/>
                </a:cubicBezTo>
                <a:cubicBezTo>
                  <a:pt x="88" y="67"/>
                  <a:pt x="90" y="65"/>
                  <a:pt x="90" y="64"/>
                </a:cubicBezTo>
                <a:cubicBezTo>
                  <a:pt x="90" y="62"/>
                  <a:pt x="92" y="61"/>
                  <a:pt x="93" y="62"/>
                </a:cubicBezTo>
                <a:cubicBezTo>
                  <a:pt x="95" y="63"/>
                  <a:pt x="96" y="63"/>
                  <a:pt x="98" y="64"/>
                </a:cubicBezTo>
                <a:cubicBezTo>
                  <a:pt x="100" y="64"/>
                  <a:pt x="103" y="63"/>
                  <a:pt x="105" y="64"/>
                </a:cubicBezTo>
                <a:cubicBezTo>
                  <a:pt x="107" y="64"/>
                  <a:pt x="106" y="66"/>
                  <a:pt x="109" y="64"/>
                </a:cubicBezTo>
                <a:cubicBezTo>
                  <a:pt x="111" y="64"/>
                  <a:pt x="112" y="63"/>
                  <a:pt x="114" y="63"/>
                </a:cubicBezTo>
                <a:cubicBezTo>
                  <a:pt x="117" y="61"/>
                  <a:pt x="114" y="56"/>
                  <a:pt x="114" y="54"/>
                </a:cubicBezTo>
                <a:cubicBezTo>
                  <a:pt x="114" y="53"/>
                  <a:pt x="115" y="51"/>
                  <a:pt x="117" y="50"/>
                </a:cubicBezTo>
                <a:cubicBezTo>
                  <a:pt x="118" y="49"/>
                  <a:pt x="119" y="50"/>
                  <a:pt x="121" y="50"/>
                </a:cubicBezTo>
                <a:cubicBezTo>
                  <a:pt x="125" y="48"/>
                  <a:pt x="125" y="47"/>
                  <a:pt x="125" y="45"/>
                </a:cubicBezTo>
                <a:cubicBezTo>
                  <a:pt x="125" y="43"/>
                  <a:pt x="128" y="43"/>
                  <a:pt x="129" y="43"/>
                </a:cubicBezTo>
                <a:cubicBezTo>
                  <a:pt x="131" y="43"/>
                  <a:pt x="132" y="43"/>
                  <a:pt x="134" y="43"/>
                </a:cubicBezTo>
                <a:cubicBezTo>
                  <a:pt x="135" y="43"/>
                  <a:pt x="137" y="44"/>
                  <a:pt x="136" y="45"/>
                </a:cubicBezTo>
                <a:cubicBezTo>
                  <a:pt x="134" y="46"/>
                  <a:pt x="135" y="46"/>
                  <a:pt x="137" y="47"/>
                </a:cubicBezTo>
                <a:cubicBezTo>
                  <a:pt x="139" y="47"/>
                  <a:pt x="136" y="48"/>
                  <a:pt x="137" y="49"/>
                </a:cubicBezTo>
                <a:cubicBezTo>
                  <a:pt x="139" y="49"/>
                  <a:pt x="142" y="49"/>
                  <a:pt x="143" y="51"/>
                </a:cubicBezTo>
                <a:cubicBezTo>
                  <a:pt x="143" y="52"/>
                  <a:pt x="147" y="54"/>
                  <a:pt x="150" y="54"/>
                </a:cubicBezTo>
                <a:cubicBezTo>
                  <a:pt x="152" y="53"/>
                  <a:pt x="155" y="57"/>
                  <a:pt x="156" y="55"/>
                </a:cubicBezTo>
                <a:cubicBezTo>
                  <a:pt x="157" y="55"/>
                  <a:pt x="157" y="56"/>
                  <a:pt x="157" y="56"/>
                </a:cubicBezTo>
                <a:cubicBezTo>
                  <a:pt x="158" y="57"/>
                  <a:pt x="159" y="57"/>
                  <a:pt x="160" y="58"/>
                </a:cubicBezTo>
                <a:cubicBezTo>
                  <a:pt x="161" y="59"/>
                  <a:pt x="161" y="61"/>
                  <a:pt x="162" y="62"/>
                </a:cubicBezTo>
                <a:cubicBezTo>
                  <a:pt x="163" y="63"/>
                  <a:pt x="164" y="64"/>
                  <a:pt x="165" y="65"/>
                </a:cubicBezTo>
                <a:cubicBezTo>
                  <a:pt x="167" y="67"/>
                  <a:pt x="165" y="68"/>
                  <a:pt x="165" y="70"/>
                </a:cubicBezTo>
                <a:cubicBezTo>
                  <a:pt x="165" y="72"/>
                  <a:pt x="167" y="72"/>
                  <a:pt x="165" y="74"/>
                </a:cubicBezTo>
                <a:cubicBezTo>
                  <a:pt x="163" y="75"/>
                  <a:pt x="162" y="77"/>
                  <a:pt x="163" y="78"/>
                </a:cubicBezTo>
                <a:cubicBezTo>
                  <a:pt x="163" y="79"/>
                  <a:pt x="164" y="81"/>
                  <a:pt x="166" y="81"/>
                </a:cubicBezTo>
                <a:cubicBezTo>
                  <a:pt x="168" y="81"/>
                  <a:pt x="170" y="82"/>
                  <a:pt x="172" y="82"/>
                </a:cubicBezTo>
                <a:cubicBezTo>
                  <a:pt x="175" y="82"/>
                  <a:pt x="177" y="83"/>
                  <a:pt x="179" y="83"/>
                </a:cubicBezTo>
                <a:cubicBezTo>
                  <a:pt x="181" y="83"/>
                  <a:pt x="183" y="82"/>
                  <a:pt x="185" y="83"/>
                </a:cubicBezTo>
                <a:cubicBezTo>
                  <a:pt x="190" y="83"/>
                  <a:pt x="193" y="85"/>
                  <a:pt x="197" y="87"/>
                </a:cubicBezTo>
                <a:cubicBezTo>
                  <a:pt x="198" y="88"/>
                  <a:pt x="200" y="89"/>
                  <a:pt x="202" y="89"/>
                </a:cubicBezTo>
                <a:cubicBezTo>
                  <a:pt x="203" y="90"/>
                  <a:pt x="205" y="90"/>
                  <a:pt x="206" y="90"/>
                </a:cubicBezTo>
                <a:cubicBezTo>
                  <a:pt x="208" y="90"/>
                  <a:pt x="206" y="91"/>
                  <a:pt x="207" y="92"/>
                </a:cubicBezTo>
                <a:cubicBezTo>
                  <a:pt x="209" y="93"/>
                  <a:pt x="210" y="93"/>
                  <a:pt x="210" y="95"/>
                </a:cubicBezTo>
                <a:cubicBezTo>
                  <a:pt x="211" y="96"/>
                  <a:pt x="211" y="98"/>
                  <a:pt x="212" y="99"/>
                </a:cubicBezTo>
                <a:cubicBezTo>
                  <a:pt x="213" y="100"/>
                  <a:pt x="214" y="101"/>
                  <a:pt x="216" y="102"/>
                </a:cubicBezTo>
                <a:cubicBezTo>
                  <a:pt x="216" y="103"/>
                  <a:pt x="216" y="104"/>
                  <a:pt x="218" y="105"/>
                </a:cubicBezTo>
                <a:cubicBezTo>
                  <a:pt x="220" y="105"/>
                  <a:pt x="222" y="104"/>
                  <a:pt x="225" y="104"/>
                </a:cubicBezTo>
                <a:cubicBezTo>
                  <a:pt x="229" y="104"/>
                  <a:pt x="234" y="105"/>
                  <a:pt x="238" y="106"/>
                </a:cubicBezTo>
                <a:cubicBezTo>
                  <a:pt x="241" y="106"/>
                  <a:pt x="243" y="106"/>
                  <a:pt x="246" y="106"/>
                </a:cubicBezTo>
                <a:cubicBezTo>
                  <a:pt x="248" y="106"/>
                  <a:pt x="251" y="105"/>
                  <a:pt x="253" y="105"/>
                </a:cubicBezTo>
                <a:cubicBezTo>
                  <a:pt x="255" y="105"/>
                  <a:pt x="258" y="106"/>
                  <a:pt x="260" y="106"/>
                </a:cubicBezTo>
                <a:cubicBezTo>
                  <a:pt x="262" y="106"/>
                  <a:pt x="265" y="106"/>
                  <a:pt x="267" y="107"/>
                </a:cubicBezTo>
                <a:cubicBezTo>
                  <a:pt x="268" y="107"/>
                  <a:pt x="269" y="109"/>
                  <a:pt x="270" y="110"/>
                </a:cubicBezTo>
                <a:cubicBezTo>
                  <a:pt x="273" y="111"/>
                  <a:pt x="276" y="111"/>
                  <a:pt x="279" y="111"/>
                </a:cubicBezTo>
                <a:cubicBezTo>
                  <a:pt x="283" y="112"/>
                  <a:pt x="286" y="114"/>
                  <a:pt x="291" y="113"/>
                </a:cubicBezTo>
                <a:cubicBezTo>
                  <a:pt x="293" y="113"/>
                  <a:pt x="294" y="113"/>
                  <a:pt x="294" y="114"/>
                </a:cubicBezTo>
                <a:cubicBezTo>
                  <a:pt x="295" y="116"/>
                  <a:pt x="298" y="114"/>
                  <a:pt x="299" y="115"/>
                </a:cubicBezTo>
                <a:cubicBezTo>
                  <a:pt x="298" y="115"/>
                  <a:pt x="312" y="110"/>
                  <a:pt x="313" y="110"/>
                </a:cubicBezTo>
                <a:cubicBezTo>
                  <a:pt x="315" y="109"/>
                  <a:pt x="318" y="108"/>
                  <a:pt x="321" y="108"/>
                </a:cubicBezTo>
                <a:cubicBezTo>
                  <a:pt x="324" y="108"/>
                  <a:pt x="327" y="107"/>
                  <a:pt x="330" y="107"/>
                </a:cubicBezTo>
                <a:cubicBezTo>
                  <a:pt x="334" y="107"/>
                  <a:pt x="338" y="108"/>
                  <a:pt x="342" y="107"/>
                </a:cubicBezTo>
                <a:cubicBezTo>
                  <a:pt x="345" y="106"/>
                  <a:pt x="348" y="105"/>
                  <a:pt x="350" y="104"/>
                </a:cubicBezTo>
                <a:cubicBezTo>
                  <a:pt x="352" y="103"/>
                  <a:pt x="353" y="101"/>
                  <a:pt x="355" y="100"/>
                </a:cubicBezTo>
                <a:cubicBezTo>
                  <a:pt x="356" y="99"/>
                  <a:pt x="358" y="98"/>
                  <a:pt x="360" y="97"/>
                </a:cubicBezTo>
                <a:cubicBezTo>
                  <a:pt x="361" y="97"/>
                  <a:pt x="362" y="97"/>
                  <a:pt x="363" y="96"/>
                </a:cubicBezTo>
                <a:cubicBezTo>
                  <a:pt x="363" y="95"/>
                  <a:pt x="364" y="96"/>
                  <a:pt x="364" y="95"/>
                </a:cubicBezTo>
                <a:cubicBezTo>
                  <a:pt x="366" y="93"/>
                  <a:pt x="360" y="91"/>
                  <a:pt x="360" y="89"/>
                </a:cubicBezTo>
                <a:cubicBezTo>
                  <a:pt x="359" y="87"/>
                  <a:pt x="361" y="83"/>
                  <a:pt x="365" y="82"/>
                </a:cubicBezTo>
                <a:cubicBezTo>
                  <a:pt x="369" y="81"/>
                  <a:pt x="372" y="84"/>
                  <a:pt x="376" y="85"/>
                </a:cubicBezTo>
                <a:cubicBezTo>
                  <a:pt x="377" y="85"/>
                  <a:pt x="379" y="86"/>
                  <a:pt x="380" y="85"/>
                </a:cubicBezTo>
                <a:cubicBezTo>
                  <a:pt x="382" y="84"/>
                  <a:pt x="384" y="83"/>
                  <a:pt x="386" y="82"/>
                </a:cubicBezTo>
                <a:cubicBezTo>
                  <a:pt x="387" y="81"/>
                  <a:pt x="388" y="80"/>
                  <a:pt x="390" y="79"/>
                </a:cubicBezTo>
                <a:cubicBezTo>
                  <a:pt x="391" y="78"/>
                  <a:pt x="394" y="79"/>
                  <a:pt x="395" y="79"/>
                </a:cubicBezTo>
                <a:cubicBezTo>
                  <a:pt x="398" y="79"/>
                  <a:pt x="401" y="78"/>
                  <a:pt x="405" y="76"/>
                </a:cubicBezTo>
                <a:cubicBezTo>
                  <a:pt x="406" y="75"/>
                  <a:pt x="405" y="73"/>
                  <a:pt x="407" y="72"/>
                </a:cubicBezTo>
                <a:cubicBezTo>
                  <a:pt x="409" y="70"/>
                  <a:pt x="410" y="70"/>
                  <a:pt x="413" y="70"/>
                </a:cubicBezTo>
                <a:cubicBezTo>
                  <a:pt x="414" y="70"/>
                  <a:pt x="415" y="70"/>
                  <a:pt x="416" y="68"/>
                </a:cubicBezTo>
                <a:cubicBezTo>
                  <a:pt x="417" y="67"/>
                  <a:pt x="418" y="68"/>
                  <a:pt x="419" y="68"/>
                </a:cubicBezTo>
                <a:cubicBezTo>
                  <a:pt x="420" y="68"/>
                  <a:pt x="423" y="67"/>
                  <a:pt x="424" y="66"/>
                </a:cubicBezTo>
                <a:cubicBezTo>
                  <a:pt x="425" y="66"/>
                  <a:pt x="426" y="66"/>
                  <a:pt x="427" y="67"/>
                </a:cubicBezTo>
                <a:cubicBezTo>
                  <a:pt x="427" y="67"/>
                  <a:pt x="428" y="67"/>
                  <a:pt x="429" y="67"/>
                </a:cubicBezTo>
                <a:cubicBezTo>
                  <a:pt x="429" y="66"/>
                  <a:pt x="429" y="66"/>
                  <a:pt x="430" y="66"/>
                </a:cubicBezTo>
                <a:cubicBezTo>
                  <a:pt x="431" y="66"/>
                  <a:pt x="432" y="66"/>
                  <a:pt x="432" y="67"/>
                </a:cubicBezTo>
                <a:cubicBezTo>
                  <a:pt x="434" y="67"/>
                  <a:pt x="435" y="67"/>
                  <a:pt x="436" y="67"/>
                </a:cubicBezTo>
                <a:cubicBezTo>
                  <a:pt x="442" y="67"/>
                  <a:pt x="439" y="64"/>
                  <a:pt x="438" y="62"/>
                </a:cubicBezTo>
                <a:cubicBezTo>
                  <a:pt x="435" y="59"/>
                  <a:pt x="431" y="57"/>
                  <a:pt x="427" y="55"/>
                </a:cubicBezTo>
                <a:cubicBezTo>
                  <a:pt x="425" y="54"/>
                  <a:pt x="422" y="53"/>
                  <a:pt x="418" y="55"/>
                </a:cubicBezTo>
                <a:cubicBezTo>
                  <a:pt x="414" y="58"/>
                  <a:pt x="413" y="55"/>
                  <a:pt x="410" y="55"/>
                </a:cubicBezTo>
                <a:cubicBezTo>
                  <a:pt x="409" y="55"/>
                  <a:pt x="406" y="55"/>
                  <a:pt x="405" y="55"/>
                </a:cubicBezTo>
                <a:cubicBezTo>
                  <a:pt x="403" y="56"/>
                  <a:pt x="402" y="57"/>
                  <a:pt x="401" y="56"/>
                </a:cubicBezTo>
                <a:cubicBezTo>
                  <a:pt x="400" y="56"/>
                  <a:pt x="397" y="54"/>
                  <a:pt x="399" y="52"/>
                </a:cubicBezTo>
                <a:cubicBezTo>
                  <a:pt x="400" y="52"/>
                  <a:pt x="401" y="52"/>
                  <a:pt x="401" y="50"/>
                </a:cubicBezTo>
                <a:cubicBezTo>
                  <a:pt x="401" y="49"/>
                  <a:pt x="402" y="49"/>
                  <a:pt x="402" y="47"/>
                </a:cubicBezTo>
                <a:cubicBezTo>
                  <a:pt x="405" y="44"/>
                  <a:pt x="407" y="40"/>
                  <a:pt x="409" y="36"/>
                </a:cubicBezTo>
                <a:cubicBezTo>
                  <a:pt x="412" y="38"/>
                  <a:pt x="415" y="38"/>
                  <a:pt x="418" y="39"/>
                </a:cubicBezTo>
                <a:cubicBezTo>
                  <a:pt x="421" y="40"/>
                  <a:pt x="423" y="38"/>
                  <a:pt x="426" y="36"/>
                </a:cubicBezTo>
                <a:cubicBezTo>
                  <a:pt x="429" y="35"/>
                  <a:pt x="432" y="36"/>
                  <a:pt x="434" y="33"/>
                </a:cubicBezTo>
                <a:cubicBezTo>
                  <a:pt x="435" y="32"/>
                  <a:pt x="434" y="32"/>
                  <a:pt x="433" y="31"/>
                </a:cubicBezTo>
                <a:cubicBezTo>
                  <a:pt x="432" y="31"/>
                  <a:pt x="433" y="30"/>
                  <a:pt x="434" y="29"/>
                </a:cubicBezTo>
                <a:cubicBezTo>
                  <a:pt x="434" y="28"/>
                  <a:pt x="436" y="28"/>
                  <a:pt x="436" y="27"/>
                </a:cubicBezTo>
                <a:cubicBezTo>
                  <a:pt x="436" y="26"/>
                  <a:pt x="436" y="26"/>
                  <a:pt x="437" y="25"/>
                </a:cubicBezTo>
                <a:cubicBezTo>
                  <a:pt x="439" y="24"/>
                  <a:pt x="438" y="24"/>
                  <a:pt x="439" y="23"/>
                </a:cubicBezTo>
                <a:cubicBezTo>
                  <a:pt x="441" y="20"/>
                  <a:pt x="441" y="19"/>
                  <a:pt x="446" y="17"/>
                </a:cubicBezTo>
                <a:cubicBezTo>
                  <a:pt x="450" y="15"/>
                  <a:pt x="447" y="13"/>
                  <a:pt x="448" y="12"/>
                </a:cubicBezTo>
                <a:cubicBezTo>
                  <a:pt x="448" y="10"/>
                  <a:pt x="446" y="9"/>
                  <a:pt x="444" y="10"/>
                </a:cubicBezTo>
                <a:cubicBezTo>
                  <a:pt x="441" y="10"/>
                  <a:pt x="442" y="9"/>
                  <a:pt x="441" y="8"/>
                </a:cubicBezTo>
                <a:cubicBezTo>
                  <a:pt x="445" y="7"/>
                  <a:pt x="447" y="4"/>
                  <a:pt x="451" y="3"/>
                </a:cubicBezTo>
                <a:cubicBezTo>
                  <a:pt x="456" y="2"/>
                  <a:pt x="461" y="1"/>
                  <a:pt x="465" y="1"/>
                </a:cubicBezTo>
                <a:cubicBezTo>
                  <a:pt x="469" y="2"/>
                  <a:pt x="474" y="0"/>
                  <a:pt x="478" y="1"/>
                </a:cubicBezTo>
                <a:cubicBezTo>
                  <a:pt x="479" y="2"/>
                  <a:pt x="480" y="2"/>
                  <a:pt x="482" y="3"/>
                </a:cubicBezTo>
                <a:cubicBezTo>
                  <a:pt x="483" y="4"/>
                  <a:pt x="486" y="4"/>
                  <a:pt x="487" y="5"/>
                </a:cubicBezTo>
                <a:cubicBezTo>
                  <a:pt x="489" y="3"/>
                  <a:pt x="495" y="5"/>
                  <a:pt x="495" y="6"/>
                </a:cubicBezTo>
                <a:cubicBezTo>
                  <a:pt x="495" y="7"/>
                  <a:pt x="497" y="8"/>
                  <a:pt x="498" y="8"/>
                </a:cubicBezTo>
                <a:cubicBezTo>
                  <a:pt x="498" y="9"/>
                  <a:pt x="497" y="9"/>
                  <a:pt x="498" y="10"/>
                </a:cubicBezTo>
                <a:cubicBezTo>
                  <a:pt x="499" y="10"/>
                  <a:pt x="500" y="10"/>
                  <a:pt x="500" y="11"/>
                </a:cubicBezTo>
                <a:cubicBezTo>
                  <a:pt x="501" y="12"/>
                  <a:pt x="502" y="12"/>
                  <a:pt x="502" y="13"/>
                </a:cubicBezTo>
                <a:cubicBezTo>
                  <a:pt x="502" y="14"/>
                  <a:pt x="504" y="14"/>
                  <a:pt x="503" y="15"/>
                </a:cubicBezTo>
                <a:cubicBezTo>
                  <a:pt x="502" y="16"/>
                  <a:pt x="503" y="17"/>
                  <a:pt x="504" y="18"/>
                </a:cubicBezTo>
                <a:cubicBezTo>
                  <a:pt x="505" y="19"/>
                  <a:pt x="504" y="21"/>
                  <a:pt x="506" y="21"/>
                </a:cubicBezTo>
                <a:cubicBezTo>
                  <a:pt x="507" y="22"/>
                  <a:pt x="506" y="24"/>
                  <a:pt x="507" y="25"/>
                </a:cubicBezTo>
                <a:cubicBezTo>
                  <a:pt x="508" y="26"/>
                  <a:pt x="509" y="27"/>
                  <a:pt x="510" y="28"/>
                </a:cubicBezTo>
                <a:cubicBezTo>
                  <a:pt x="511" y="29"/>
                  <a:pt x="510" y="30"/>
                  <a:pt x="510" y="32"/>
                </a:cubicBezTo>
                <a:cubicBezTo>
                  <a:pt x="511" y="33"/>
                  <a:pt x="512" y="32"/>
                  <a:pt x="512" y="34"/>
                </a:cubicBezTo>
                <a:cubicBezTo>
                  <a:pt x="510" y="37"/>
                  <a:pt x="515" y="40"/>
                  <a:pt x="519" y="39"/>
                </a:cubicBezTo>
                <a:cubicBezTo>
                  <a:pt x="521" y="39"/>
                  <a:pt x="523" y="38"/>
                  <a:pt x="524" y="39"/>
                </a:cubicBezTo>
                <a:cubicBezTo>
                  <a:pt x="525" y="40"/>
                  <a:pt x="527" y="40"/>
                  <a:pt x="529" y="41"/>
                </a:cubicBezTo>
                <a:cubicBezTo>
                  <a:pt x="529" y="39"/>
                  <a:pt x="531" y="42"/>
                  <a:pt x="532" y="42"/>
                </a:cubicBezTo>
                <a:cubicBezTo>
                  <a:pt x="534" y="42"/>
                  <a:pt x="534" y="44"/>
                  <a:pt x="535" y="45"/>
                </a:cubicBezTo>
                <a:cubicBezTo>
                  <a:pt x="537" y="46"/>
                  <a:pt x="540" y="45"/>
                  <a:pt x="542" y="46"/>
                </a:cubicBezTo>
                <a:cubicBezTo>
                  <a:pt x="542" y="46"/>
                  <a:pt x="541" y="47"/>
                  <a:pt x="541" y="48"/>
                </a:cubicBezTo>
                <a:cubicBezTo>
                  <a:pt x="541" y="49"/>
                  <a:pt x="542" y="49"/>
                  <a:pt x="542" y="49"/>
                </a:cubicBezTo>
                <a:cubicBezTo>
                  <a:pt x="544" y="50"/>
                  <a:pt x="543" y="51"/>
                  <a:pt x="542" y="53"/>
                </a:cubicBezTo>
                <a:cubicBezTo>
                  <a:pt x="542" y="54"/>
                  <a:pt x="544" y="57"/>
                  <a:pt x="546" y="57"/>
                </a:cubicBezTo>
                <a:cubicBezTo>
                  <a:pt x="547" y="57"/>
                  <a:pt x="548" y="57"/>
                  <a:pt x="549" y="57"/>
                </a:cubicBezTo>
                <a:cubicBezTo>
                  <a:pt x="551" y="57"/>
                  <a:pt x="551" y="57"/>
                  <a:pt x="553" y="57"/>
                </a:cubicBezTo>
                <a:cubicBezTo>
                  <a:pt x="555" y="57"/>
                  <a:pt x="559" y="57"/>
                  <a:pt x="561" y="56"/>
                </a:cubicBezTo>
                <a:cubicBezTo>
                  <a:pt x="562" y="54"/>
                  <a:pt x="565" y="53"/>
                  <a:pt x="567" y="53"/>
                </a:cubicBezTo>
                <a:cubicBezTo>
                  <a:pt x="567" y="53"/>
                  <a:pt x="569" y="53"/>
                  <a:pt x="569" y="53"/>
                </a:cubicBezTo>
                <a:cubicBezTo>
                  <a:pt x="570" y="52"/>
                  <a:pt x="570" y="52"/>
                  <a:pt x="572" y="52"/>
                </a:cubicBezTo>
                <a:cubicBezTo>
                  <a:pt x="573" y="51"/>
                  <a:pt x="577" y="50"/>
                  <a:pt x="577" y="50"/>
                </a:cubicBezTo>
                <a:cubicBezTo>
                  <a:pt x="578" y="51"/>
                  <a:pt x="580" y="51"/>
                  <a:pt x="580" y="51"/>
                </a:cubicBezTo>
                <a:cubicBezTo>
                  <a:pt x="579" y="53"/>
                  <a:pt x="579" y="53"/>
                  <a:pt x="579" y="54"/>
                </a:cubicBezTo>
                <a:cubicBezTo>
                  <a:pt x="580" y="55"/>
                  <a:pt x="582" y="57"/>
                  <a:pt x="579" y="59"/>
                </a:cubicBezTo>
                <a:cubicBezTo>
                  <a:pt x="578" y="60"/>
                  <a:pt x="577" y="60"/>
                  <a:pt x="576" y="60"/>
                </a:cubicBezTo>
                <a:cubicBezTo>
                  <a:pt x="574" y="61"/>
                  <a:pt x="575" y="62"/>
                  <a:pt x="575" y="62"/>
                </a:cubicBezTo>
                <a:cubicBezTo>
                  <a:pt x="575" y="63"/>
                  <a:pt x="575" y="64"/>
                  <a:pt x="574" y="64"/>
                </a:cubicBezTo>
                <a:cubicBezTo>
                  <a:pt x="574" y="65"/>
                  <a:pt x="574" y="66"/>
                  <a:pt x="573" y="67"/>
                </a:cubicBezTo>
                <a:cubicBezTo>
                  <a:pt x="572" y="69"/>
                  <a:pt x="574" y="71"/>
                  <a:pt x="570" y="72"/>
                </a:cubicBezTo>
                <a:cubicBezTo>
                  <a:pt x="571" y="73"/>
                  <a:pt x="570" y="73"/>
                  <a:pt x="569" y="74"/>
                </a:cubicBezTo>
                <a:cubicBezTo>
                  <a:pt x="568" y="75"/>
                  <a:pt x="569" y="76"/>
                  <a:pt x="568" y="77"/>
                </a:cubicBezTo>
                <a:cubicBezTo>
                  <a:pt x="567" y="78"/>
                  <a:pt x="565" y="78"/>
                  <a:pt x="565" y="80"/>
                </a:cubicBezTo>
                <a:cubicBezTo>
                  <a:pt x="564" y="81"/>
                  <a:pt x="565" y="81"/>
                  <a:pt x="564" y="82"/>
                </a:cubicBezTo>
                <a:cubicBezTo>
                  <a:pt x="563" y="83"/>
                  <a:pt x="557" y="81"/>
                  <a:pt x="556" y="81"/>
                </a:cubicBezTo>
                <a:cubicBezTo>
                  <a:pt x="555" y="81"/>
                  <a:pt x="553" y="80"/>
                  <a:pt x="553" y="80"/>
                </a:cubicBezTo>
                <a:cubicBezTo>
                  <a:pt x="551" y="81"/>
                  <a:pt x="550" y="83"/>
                  <a:pt x="549" y="83"/>
                </a:cubicBezTo>
                <a:cubicBezTo>
                  <a:pt x="548" y="83"/>
                  <a:pt x="546" y="83"/>
                  <a:pt x="545" y="84"/>
                </a:cubicBezTo>
                <a:cubicBezTo>
                  <a:pt x="544" y="85"/>
                  <a:pt x="546" y="86"/>
                  <a:pt x="546" y="86"/>
                </a:cubicBezTo>
                <a:cubicBezTo>
                  <a:pt x="547" y="89"/>
                  <a:pt x="547" y="92"/>
                  <a:pt x="547" y="95"/>
                </a:cubicBezTo>
                <a:cubicBezTo>
                  <a:pt x="547" y="97"/>
                  <a:pt x="549" y="99"/>
                  <a:pt x="546" y="102"/>
                </a:cubicBezTo>
                <a:cubicBezTo>
                  <a:pt x="545" y="103"/>
                  <a:pt x="547" y="103"/>
                  <a:pt x="544" y="103"/>
                </a:cubicBezTo>
                <a:cubicBezTo>
                  <a:pt x="543" y="104"/>
                  <a:pt x="541" y="104"/>
                  <a:pt x="540" y="105"/>
                </a:cubicBezTo>
                <a:cubicBezTo>
                  <a:pt x="542" y="105"/>
                  <a:pt x="541" y="107"/>
                  <a:pt x="542" y="108"/>
                </a:cubicBezTo>
                <a:cubicBezTo>
                  <a:pt x="540" y="106"/>
                  <a:pt x="538" y="106"/>
                  <a:pt x="538" y="104"/>
                </a:cubicBezTo>
                <a:cubicBezTo>
                  <a:pt x="538" y="103"/>
                  <a:pt x="536" y="102"/>
                  <a:pt x="534" y="102"/>
                </a:cubicBezTo>
                <a:cubicBezTo>
                  <a:pt x="534" y="103"/>
                  <a:pt x="534" y="106"/>
                  <a:pt x="533" y="107"/>
                </a:cubicBezTo>
                <a:cubicBezTo>
                  <a:pt x="531" y="108"/>
                  <a:pt x="530" y="107"/>
                  <a:pt x="529" y="108"/>
                </a:cubicBezTo>
                <a:cubicBezTo>
                  <a:pt x="527" y="109"/>
                  <a:pt x="528" y="111"/>
                  <a:pt x="525" y="111"/>
                </a:cubicBezTo>
                <a:cubicBezTo>
                  <a:pt x="522" y="112"/>
                  <a:pt x="520" y="111"/>
                  <a:pt x="517" y="112"/>
                </a:cubicBezTo>
                <a:cubicBezTo>
                  <a:pt x="518" y="113"/>
                  <a:pt x="521" y="115"/>
                  <a:pt x="519" y="117"/>
                </a:cubicBezTo>
                <a:cubicBezTo>
                  <a:pt x="518" y="118"/>
                  <a:pt x="513" y="117"/>
                  <a:pt x="512" y="117"/>
                </a:cubicBezTo>
                <a:cubicBezTo>
                  <a:pt x="511" y="117"/>
                  <a:pt x="510" y="117"/>
                  <a:pt x="509" y="116"/>
                </a:cubicBezTo>
                <a:cubicBezTo>
                  <a:pt x="508" y="116"/>
                  <a:pt x="508" y="114"/>
                  <a:pt x="506" y="114"/>
                </a:cubicBezTo>
                <a:cubicBezTo>
                  <a:pt x="505" y="114"/>
                  <a:pt x="505" y="115"/>
                  <a:pt x="504" y="115"/>
                </a:cubicBezTo>
                <a:cubicBezTo>
                  <a:pt x="503" y="117"/>
                  <a:pt x="502" y="118"/>
                  <a:pt x="500" y="119"/>
                </a:cubicBezTo>
                <a:cubicBezTo>
                  <a:pt x="499" y="120"/>
                  <a:pt x="498" y="122"/>
                  <a:pt x="497" y="122"/>
                </a:cubicBezTo>
                <a:cubicBezTo>
                  <a:pt x="497" y="122"/>
                  <a:pt x="494" y="122"/>
                  <a:pt x="494" y="123"/>
                </a:cubicBezTo>
                <a:cubicBezTo>
                  <a:pt x="494" y="124"/>
                  <a:pt x="493" y="124"/>
                  <a:pt x="492" y="124"/>
                </a:cubicBezTo>
                <a:cubicBezTo>
                  <a:pt x="492" y="125"/>
                  <a:pt x="491" y="125"/>
                  <a:pt x="490" y="125"/>
                </a:cubicBezTo>
                <a:cubicBezTo>
                  <a:pt x="489" y="125"/>
                  <a:pt x="488" y="126"/>
                  <a:pt x="488" y="127"/>
                </a:cubicBezTo>
                <a:cubicBezTo>
                  <a:pt x="485" y="127"/>
                  <a:pt x="482" y="129"/>
                  <a:pt x="481" y="131"/>
                </a:cubicBezTo>
                <a:cubicBezTo>
                  <a:pt x="480" y="133"/>
                  <a:pt x="476" y="133"/>
                  <a:pt x="475" y="132"/>
                </a:cubicBezTo>
                <a:cubicBezTo>
                  <a:pt x="474" y="133"/>
                  <a:pt x="472" y="133"/>
                  <a:pt x="472" y="133"/>
                </a:cubicBezTo>
                <a:cubicBezTo>
                  <a:pt x="472" y="134"/>
                  <a:pt x="470" y="134"/>
                  <a:pt x="470" y="134"/>
                </a:cubicBezTo>
                <a:cubicBezTo>
                  <a:pt x="468" y="134"/>
                  <a:pt x="466" y="136"/>
                  <a:pt x="464" y="136"/>
                </a:cubicBezTo>
                <a:cubicBezTo>
                  <a:pt x="463" y="137"/>
                  <a:pt x="462" y="138"/>
                  <a:pt x="461" y="139"/>
                </a:cubicBezTo>
                <a:cubicBezTo>
                  <a:pt x="460" y="140"/>
                  <a:pt x="459" y="140"/>
                  <a:pt x="458" y="141"/>
                </a:cubicBezTo>
                <a:cubicBezTo>
                  <a:pt x="458" y="141"/>
                  <a:pt x="457" y="140"/>
                  <a:pt x="457" y="141"/>
                </a:cubicBezTo>
                <a:cubicBezTo>
                  <a:pt x="457" y="142"/>
                  <a:pt x="451" y="145"/>
                  <a:pt x="451" y="142"/>
                </a:cubicBezTo>
                <a:cubicBezTo>
                  <a:pt x="452" y="140"/>
                  <a:pt x="455" y="140"/>
                  <a:pt x="456" y="140"/>
                </a:cubicBezTo>
                <a:cubicBezTo>
                  <a:pt x="457" y="139"/>
                  <a:pt x="456" y="139"/>
                  <a:pt x="456" y="138"/>
                </a:cubicBezTo>
                <a:cubicBezTo>
                  <a:pt x="456" y="138"/>
                  <a:pt x="458" y="137"/>
                  <a:pt x="459" y="137"/>
                </a:cubicBezTo>
                <a:cubicBezTo>
                  <a:pt x="455" y="138"/>
                  <a:pt x="455" y="136"/>
                  <a:pt x="452" y="136"/>
                </a:cubicBezTo>
                <a:cubicBezTo>
                  <a:pt x="453" y="135"/>
                  <a:pt x="454" y="135"/>
                  <a:pt x="455" y="135"/>
                </a:cubicBezTo>
                <a:cubicBezTo>
                  <a:pt x="454" y="132"/>
                  <a:pt x="455" y="133"/>
                  <a:pt x="458" y="131"/>
                </a:cubicBezTo>
                <a:cubicBezTo>
                  <a:pt x="459" y="130"/>
                  <a:pt x="461" y="128"/>
                  <a:pt x="461" y="127"/>
                </a:cubicBezTo>
                <a:cubicBezTo>
                  <a:pt x="464" y="124"/>
                  <a:pt x="457" y="125"/>
                  <a:pt x="458" y="121"/>
                </a:cubicBezTo>
                <a:cubicBezTo>
                  <a:pt x="457" y="123"/>
                  <a:pt x="455" y="123"/>
                  <a:pt x="454" y="122"/>
                </a:cubicBezTo>
                <a:cubicBezTo>
                  <a:pt x="453" y="122"/>
                  <a:pt x="448" y="123"/>
                  <a:pt x="450" y="124"/>
                </a:cubicBezTo>
                <a:cubicBezTo>
                  <a:pt x="448" y="124"/>
                  <a:pt x="446" y="127"/>
                  <a:pt x="445" y="128"/>
                </a:cubicBezTo>
                <a:cubicBezTo>
                  <a:pt x="444" y="130"/>
                  <a:pt x="439" y="131"/>
                  <a:pt x="438" y="132"/>
                </a:cubicBezTo>
                <a:cubicBezTo>
                  <a:pt x="437" y="132"/>
                  <a:pt x="435" y="132"/>
                  <a:pt x="434" y="133"/>
                </a:cubicBezTo>
                <a:cubicBezTo>
                  <a:pt x="433" y="135"/>
                  <a:pt x="434" y="136"/>
                  <a:pt x="433" y="137"/>
                </a:cubicBezTo>
                <a:cubicBezTo>
                  <a:pt x="431" y="139"/>
                  <a:pt x="429" y="139"/>
                  <a:pt x="426" y="140"/>
                </a:cubicBezTo>
                <a:cubicBezTo>
                  <a:pt x="424" y="141"/>
                  <a:pt x="423" y="138"/>
                  <a:pt x="421" y="139"/>
                </a:cubicBezTo>
                <a:cubicBezTo>
                  <a:pt x="418" y="139"/>
                  <a:pt x="418" y="143"/>
                  <a:pt x="418" y="144"/>
                </a:cubicBezTo>
                <a:cubicBezTo>
                  <a:pt x="417" y="146"/>
                  <a:pt x="420" y="147"/>
                  <a:pt x="422" y="149"/>
                </a:cubicBezTo>
                <a:cubicBezTo>
                  <a:pt x="422" y="149"/>
                  <a:pt x="424" y="149"/>
                  <a:pt x="425" y="149"/>
                </a:cubicBezTo>
                <a:cubicBezTo>
                  <a:pt x="427" y="149"/>
                  <a:pt x="426" y="150"/>
                  <a:pt x="427" y="150"/>
                </a:cubicBezTo>
                <a:cubicBezTo>
                  <a:pt x="428" y="150"/>
                  <a:pt x="428" y="149"/>
                  <a:pt x="428" y="149"/>
                </a:cubicBezTo>
                <a:cubicBezTo>
                  <a:pt x="430" y="149"/>
                  <a:pt x="432" y="150"/>
                  <a:pt x="432" y="152"/>
                </a:cubicBezTo>
                <a:cubicBezTo>
                  <a:pt x="432" y="154"/>
                  <a:pt x="430" y="156"/>
                  <a:pt x="431" y="157"/>
                </a:cubicBezTo>
                <a:cubicBezTo>
                  <a:pt x="433" y="158"/>
                  <a:pt x="435" y="159"/>
                  <a:pt x="437" y="158"/>
                </a:cubicBezTo>
                <a:cubicBezTo>
                  <a:pt x="438" y="158"/>
                  <a:pt x="441" y="158"/>
                  <a:pt x="439" y="156"/>
                </a:cubicBezTo>
                <a:cubicBezTo>
                  <a:pt x="440" y="156"/>
                  <a:pt x="446" y="153"/>
                  <a:pt x="443" y="153"/>
                </a:cubicBezTo>
                <a:cubicBezTo>
                  <a:pt x="444" y="153"/>
                  <a:pt x="446" y="152"/>
                  <a:pt x="448" y="152"/>
                </a:cubicBezTo>
                <a:cubicBezTo>
                  <a:pt x="450" y="152"/>
                  <a:pt x="451" y="153"/>
                  <a:pt x="452" y="154"/>
                </a:cubicBezTo>
                <a:cubicBezTo>
                  <a:pt x="452" y="154"/>
                  <a:pt x="453" y="154"/>
                  <a:pt x="454" y="154"/>
                </a:cubicBezTo>
                <a:cubicBezTo>
                  <a:pt x="454" y="154"/>
                  <a:pt x="455" y="155"/>
                  <a:pt x="455" y="155"/>
                </a:cubicBezTo>
                <a:cubicBezTo>
                  <a:pt x="455" y="156"/>
                  <a:pt x="459" y="155"/>
                  <a:pt x="459" y="156"/>
                </a:cubicBezTo>
                <a:cubicBezTo>
                  <a:pt x="460" y="155"/>
                  <a:pt x="460" y="155"/>
                  <a:pt x="460" y="155"/>
                </a:cubicBezTo>
                <a:cubicBezTo>
                  <a:pt x="462" y="156"/>
                  <a:pt x="465" y="155"/>
                  <a:pt x="466" y="156"/>
                </a:cubicBezTo>
                <a:cubicBezTo>
                  <a:pt x="466" y="156"/>
                  <a:pt x="465" y="157"/>
                  <a:pt x="465" y="157"/>
                </a:cubicBezTo>
                <a:cubicBezTo>
                  <a:pt x="466" y="158"/>
                  <a:pt x="463" y="159"/>
                  <a:pt x="464" y="160"/>
                </a:cubicBezTo>
                <a:cubicBezTo>
                  <a:pt x="465" y="160"/>
                  <a:pt x="464" y="161"/>
                  <a:pt x="463" y="161"/>
                </a:cubicBezTo>
                <a:cubicBezTo>
                  <a:pt x="461" y="162"/>
                  <a:pt x="462" y="161"/>
                  <a:pt x="461" y="160"/>
                </a:cubicBezTo>
                <a:cubicBezTo>
                  <a:pt x="461" y="160"/>
                  <a:pt x="460" y="160"/>
                  <a:pt x="460" y="161"/>
                </a:cubicBezTo>
                <a:cubicBezTo>
                  <a:pt x="460" y="160"/>
                  <a:pt x="459" y="160"/>
                  <a:pt x="458" y="161"/>
                </a:cubicBezTo>
                <a:cubicBezTo>
                  <a:pt x="458" y="161"/>
                  <a:pt x="453" y="163"/>
                  <a:pt x="456" y="161"/>
                </a:cubicBezTo>
                <a:cubicBezTo>
                  <a:pt x="455" y="162"/>
                  <a:pt x="452" y="163"/>
                  <a:pt x="451" y="164"/>
                </a:cubicBezTo>
                <a:cubicBezTo>
                  <a:pt x="450" y="164"/>
                  <a:pt x="448" y="163"/>
                  <a:pt x="448" y="164"/>
                </a:cubicBezTo>
                <a:cubicBezTo>
                  <a:pt x="450" y="163"/>
                  <a:pt x="450" y="165"/>
                  <a:pt x="449" y="166"/>
                </a:cubicBezTo>
                <a:cubicBezTo>
                  <a:pt x="449" y="165"/>
                  <a:pt x="448" y="165"/>
                  <a:pt x="447" y="166"/>
                </a:cubicBezTo>
                <a:cubicBezTo>
                  <a:pt x="446" y="167"/>
                  <a:pt x="447" y="167"/>
                  <a:pt x="447" y="168"/>
                </a:cubicBezTo>
                <a:cubicBezTo>
                  <a:pt x="446" y="168"/>
                  <a:pt x="445" y="169"/>
                  <a:pt x="444" y="169"/>
                </a:cubicBezTo>
                <a:cubicBezTo>
                  <a:pt x="443" y="169"/>
                  <a:pt x="444" y="167"/>
                  <a:pt x="443" y="167"/>
                </a:cubicBezTo>
                <a:cubicBezTo>
                  <a:pt x="444" y="168"/>
                  <a:pt x="443" y="167"/>
                  <a:pt x="442" y="167"/>
                </a:cubicBezTo>
                <a:cubicBezTo>
                  <a:pt x="441" y="168"/>
                  <a:pt x="442" y="170"/>
                  <a:pt x="443" y="170"/>
                </a:cubicBezTo>
                <a:cubicBezTo>
                  <a:pt x="440" y="170"/>
                  <a:pt x="440" y="174"/>
                  <a:pt x="437" y="173"/>
                </a:cubicBezTo>
                <a:cubicBezTo>
                  <a:pt x="437" y="175"/>
                  <a:pt x="435" y="177"/>
                  <a:pt x="434" y="178"/>
                </a:cubicBezTo>
                <a:cubicBezTo>
                  <a:pt x="432" y="179"/>
                  <a:pt x="433" y="180"/>
                  <a:pt x="433" y="182"/>
                </a:cubicBezTo>
                <a:cubicBezTo>
                  <a:pt x="434" y="181"/>
                  <a:pt x="436" y="182"/>
                  <a:pt x="437" y="183"/>
                </a:cubicBezTo>
                <a:cubicBezTo>
                  <a:pt x="438" y="184"/>
                  <a:pt x="441" y="185"/>
                  <a:pt x="443" y="186"/>
                </a:cubicBezTo>
                <a:cubicBezTo>
                  <a:pt x="444" y="186"/>
                  <a:pt x="444" y="189"/>
                  <a:pt x="445" y="190"/>
                </a:cubicBezTo>
                <a:cubicBezTo>
                  <a:pt x="446" y="192"/>
                  <a:pt x="446" y="195"/>
                  <a:pt x="448" y="196"/>
                </a:cubicBezTo>
                <a:cubicBezTo>
                  <a:pt x="449" y="197"/>
                  <a:pt x="450" y="199"/>
                  <a:pt x="449" y="201"/>
                </a:cubicBezTo>
                <a:cubicBezTo>
                  <a:pt x="448" y="203"/>
                  <a:pt x="452" y="203"/>
                  <a:pt x="453" y="204"/>
                </a:cubicBezTo>
                <a:cubicBezTo>
                  <a:pt x="455" y="204"/>
                  <a:pt x="454" y="205"/>
                  <a:pt x="454" y="206"/>
                </a:cubicBezTo>
                <a:cubicBezTo>
                  <a:pt x="454" y="207"/>
                  <a:pt x="455" y="207"/>
                  <a:pt x="456" y="207"/>
                </a:cubicBezTo>
                <a:cubicBezTo>
                  <a:pt x="457" y="208"/>
                  <a:pt x="460" y="209"/>
                  <a:pt x="458" y="211"/>
                </a:cubicBezTo>
                <a:cubicBezTo>
                  <a:pt x="456" y="210"/>
                  <a:pt x="455" y="209"/>
                  <a:pt x="452" y="209"/>
                </a:cubicBezTo>
                <a:cubicBezTo>
                  <a:pt x="449" y="210"/>
                  <a:pt x="450" y="208"/>
                  <a:pt x="448" y="207"/>
                </a:cubicBezTo>
                <a:cubicBezTo>
                  <a:pt x="445" y="206"/>
                  <a:pt x="443" y="209"/>
                  <a:pt x="441" y="208"/>
                </a:cubicBezTo>
                <a:cubicBezTo>
                  <a:pt x="440" y="208"/>
                  <a:pt x="440" y="207"/>
                  <a:pt x="440" y="206"/>
                </a:cubicBezTo>
                <a:cubicBezTo>
                  <a:pt x="439" y="205"/>
                  <a:pt x="438" y="205"/>
                  <a:pt x="437" y="205"/>
                </a:cubicBezTo>
                <a:cubicBezTo>
                  <a:pt x="438" y="205"/>
                  <a:pt x="438" y="206"/>
                  <a:pt x="437" y="206"/>
                </a:cubicBezTo>
                <a:cubicBezTo>
                  <a:pt x="438" y="206"/>
                  <a:pt x="438" y="206"/>
                  <a:pt x="439" y="206"/>
                </a:cubicBezTo>
                <a:cubicBezTo>
                  <a:pt x="438" y="205"/>
                  <a:pt x="438" y="205"/>
                  <a:pt x="438" y="205"/>
                </a:cubicBezTo>
                <a:cubicBezTo>
                  <a:pt x="439" y="205"/>
                  <a:pt x="441" y="208"/>
                  <a:pt x="439" y="207"/>
                </a:cubicBezTo>
                <a:cubicBezTo>
                  <a:pt x="440" y="208"/>
                  <a:pt x="441" y="209"/>
                  <a:pt x="443" y="209"/>
                </a:cubicBezTo>
                <a:cubicBezTo>
                  <a:pt x="444" y="208"/>
                  <a:pt x="445" y="208"/>
                  <a:pt x="446" y="208"/>
                </a:cubicBezTo>
                <a:cubicBezTo>
                  <a:pt x="447" y="208"/>
                  <a:pt x="448" y="208"/>
                  <a:pt x="448" y="209"/>
                </a:cubicBezTo>
                <a:cubicBezTo>
                  <a:pt x="448" y="209"/>
                  <a:pt x="448" y="210"/>
                  <a:pt x="448" y="210"/>
                </a:cubicBezTo>
                <a:cubicBezTo>
                  <a:pt x="449" y="210"/>
                  <a:pt x="450" y="210"/>
                  <a:pt x="451" y="211"/>
                </a:cubicBezTo>
                <a:cubicBezTo>
                  <a:pt x="453" y="212"/>
                  <a:pt x="454" y="213"/>
                  <a:pt x="456" y="214"/>
                </a:cubicBezTo>
                <a:cubicBezTo>
                  <a:pt x="457" y="215"/>
                  <a:pt x="459" y="217"/>
                  <a:pt x="458" y="218"/>
                </a:cubicBezTo>
                <a:cubicBezTo>
                  <a:pt x="458" y="219"/>
                  <a:pt x="457" y="219"/>
                  <a:pt x="456" y="219"/>
                </a:cubicBezTo>
                <a:cubicBezTo>
                  <a:pt x="455" y="219"/>
                  <a:pt x="453" y="220"/>
                  <a:pt x="452" y="221"/>
                </a:cubicBezTo>
                <a:cubicBezTo>
                  <a:pt x="451" y="221"/>
                  <a:pt x="450" y="222"/>
                  <a:pt x="449" y="223"/>
                </a:cubicBezTo>
                <a:cubicBezTo>
                  <a:pt x="449" y="223"/>
                  <a:pt x="449" y="224"/>
                  <a:pt x="448" y="224"/>
                </a:cubicBezTo>
                <a:cubicBezTo>
                  <a:pt x="447" y="224"/>
                  <a:pt x="447" y="223"/>
                  <a:pt x="445" y="223"/>
                </a:cubicBezTo>
                <a:cubicBezTo>
                  <a:pt x="444" y="224"/>
                  <a:pt x="443" y="225"/>
                  <a:pt x="442" y="225"/>
                </a:cubicBezTo>
                <a:cubicBezTo>
                  <a:pt x="442" y="225"/>
                  <a:pt x="445" y="223"/>
                  <a:pt x="446" y="224"/>
                </a:cubicBezTo>
                <a:cubicBezTo>
                  <a:pt x="447" y="225"/>
                  <a:pt x="446" y="227"/>
                  <a:pt x="448" y="227"/>
                </a:cubicBezTo>
                <a:cubicBezTo>
                  <a:pt x="447" y="226"/>
                  <a:pt x="447" y="226"/>
                  <a:pt x="447" y="226"/>
                </a:cubicBezTo>
                <a:cubicBezTo>
                  <a:pt x="449" y="226"/>
                  <a:pt x="451" y="224"/>
                  <a:pt x="453" y="225"/>
                </a:cubicBezTo>
                <a:cubicBezTo>
                  <a:pt x="454" y="225"/>
                  <a:pt x="455" y="226"/>
                  <a:pt x="455" y="227"/>
                </a:cubicBezTo>
                <a:cubicBezTo>
                  <a:pt x="456" y="228"/>
                  <a:pt x="459" y="228"/>
                  <a:pt x="460" y="228"/>
                </a:cubicBezTo>
                <a:cubicBezTo>
                  <a:pt x="459" y="229"/>
                  <a:pt x="458" y="230"/>
                  <a:pt x="457" y="230"/>
                </a:cubicBezTo>
                <a:cubicBezTo>
                  <a:pt x="457" y="231"/>
                  <a:pt x="457" y="231"/>
                  <a:pt x="456" y="231"/>
                </a:cubicBezTo>
                <a:cubicBezTo>
                  <a:pt x="455" y="232"/>
                  <a:pt x="455" y="232"/>
                  <a:pt x="454" y="232"/>
                </a:cubicBezTo>
                <a:cubicBezTo>
                  <a:pt x="455" y="233"/>
                  <a:pt x="455" y="233"/>
                  <a:pt x="455" y="233"/>
                </a:cubicBezTo>
                <a:cubicBezTo>
                  <a:pt x="455" y="232"/>
                  <a:pt x="457" y="231"/>
                  <a:pt x="457" y="232"/>
                </a:cubicBezTo>
                <a:cubicBezTo>
                  <a:pt x="457" y="231"/>
                  <a:pt x="458" y="230"/>
                  <a:pt x="458" y="231"/>
                </a:cubicBezTo>
                <a:cubicBezTo>
                  <a:pt x="460" y="231"/>
                  <a:pt x="458" y="232"/>
                  <a:pt x="459" y="233"/>
                </a:cubicBezTo>
                <a:cubicBezTo>
                  <a:pt x="459" y="233"/>
                  <a:pt x="459" y="236"/>
                  <a:pt x="458" y="235"/>
                </a:cubicBezTo>
                <a:cubicBezTo>
                  <a:pt x="457" y="235"/>
                  <a:pt x="458" y="234"/>
                  <a:pt x="457" y="233"/>
                </a:cubicBezTo>
                <a:cubicBezTo>
                  <a:pt x="457" y="234"/>
                  <a:pt x="457" y="234"/>
                  <a:pt x="457" y="235"/>
                </a:cubicBezTo>
                <a:cubicBezTo>
                  <a:pt x="456" y="235"/>
                  <a:pt x="456" y="235"/>
                  <a:pt x="456" y="234"/>
                </a:cubicBezTo>
                <a:cubicBezTo>
                  <a:pt x="456" y="235"/>
                  <a:pt x="455" y="235"/>
                  <a:pt x="455" y="234"/>
                </a:cubicBezTo>
                <a:cubicBezTo>
                  <a:pt x="455" y="235"/>
                  <a:pt x="454" y="235"/>
                  <a:pt x="454" y="236"/>
                </a:cubicBezTo>
                <a:cubicBezTo>
                  <a:pt x="455" y="236"/>
                  <a:pt x="457" y="236"/>
                  <a:pt x="456" y="238"/>
                </a:cubicBezTo>
                <a:cubicBezTo>
                  <a:pt x="456" y="237"/>
                  <a:pt x="456" y="237"/>
                  <a:pt x="455" y="238"/>
                </a:cubicBezTo>
                <a:cubicBezTo>
                  <a:pt x="456" y="238"/>
                  <a:pt x="457" y="239"/>
                  <a:pt x="456" y="239"/>
                </a:cubicBezTo>
                <a:cubicBezTo>
                  <a:pt x="454" y="240"/>
                  <a:pt x="452" y="239"/>
                  <a:pt x="451" y="238"/>
                </a:cubicBezTo>
                <a:cubicBezTo>
                  <a:pt x="452" y="239"/>
                  <a:pt x="452" y="240"/>
                  <a:pt x="453" y="240"/>
                </a:cubicBezTo>
                <a:cubicBezTo>
                  <a:pt x="454" y="240"/>
                  <a:pt x="455" y="239"/>
                  <a:pt x="455" y="241"/>
                </a:cubicBezTo>
                <a:cubicBezTo>
                  <a:pt x="455" y="241"/>
                  <a:pt x="456" y="243"/>
                  <a:pt x="455" y="243"/>
                </a:cubicBezTo>
                <a:cubicBezTo>
                  <a:pt x="454" y="244"/>
                  <a:pt x="453" y="244"/>
                  <a:pt x="453" y="245"/>
                </a:cubicBezTo>
                <a:cubicBezTo>
                  <a:pt x="452" y="245"/>
                  <a:pt x="453" y="243"/>
                  <a:pt x="452" y="243"/>
                </a:cubicBezTo>
                <a:cubicBezTo>
                  <a:pt x="451" y="243"/>
                  <a:pt x="451" y="243"/>
                  <a:pt x="450" y="244"/>
                </a:cubicBezTo>
                <a:cubicBezTo>
                  <a:pt x="452" y="244"/>
                  <a:pt x="448" y="248"/>
                  <a:pt x="446" y="245"/>
                </a:cubicBezTo>
                <a:cubicBezTo>
                  <a:pt x="446" y="246"/>
                  <a:pt x="449" y="246"/>
                  <a:pt x="448" y="248"/>
                </a:cubicBezTo>
                <a:cubicBezTo>
                  <a:pt x="448" y="249"/>
                  <a:pt x="446" y="251"/>
                  <a:pt x="447" y="252"/>
                </a:cubicBezTo>
                <a:cubicBezTo>
                  <a:pt x="446" y="252"/>
                  <a:pt x="446" y="253"/>
                  <a:pt x="446" y="253"/>
                </a:cubicBezTo>
                <a:cubicBezTo>
                  <a:pt x="446" y="255"/>
                  <a:pt x="444" y="253"/>
                  <a:pt x="445" y="254"/>
                </a:cubicBezTo>
                <a:cubicBezTo>
                  <a:pt x="444" y="254"/>
                  <a:pt x="444" y="253"/>
                  <a:pt x="443" y="253"/>
                </a:cubicBezTo>
                <a:cubicBezTo>
                  <a:pt x="443" y="253"/>
                  <a:pt x="446" y="255"/>
                  <a:pt x="443" y="255"/>
                </a:cubicBezTo>
                <a:cubicBezTo>
                  <a:pt x="443" y="256"/>
                  <a:pt x="442" y="257"/>
                  <a:pt x="441" y="257"/>
                </a:cubicBezTo>
                <a:cubicBezTo>
                  <a:pt x="442" y="258"/>
                  <a:pt x="442" y="261"/>
                  <a:pt x="439" y="260"/>
                </a:cubicBezTo>
                <a:cubicBezTo>
                  <a:pt x="440" y="260"/>
                  <a:pt x="441" y="259"/>
                  <a:pt x="441" y="258"/>
                </a:cubicBezTo>
                <a:cubicBezTo>
                  <a:pt x="440" y="258"/>
                  <a:pt x="440" y="259"/>
                  <a:pt x="439" y="259"/>
                </a:cubicBezTo>
                <a:cubicBezTo>
                  <a:pt x="439" y="259"/>
                  <a:pt x="438" y="258"/>
                  <a:pt x="438" y="258"/>
                </a:cubicBezTo>
                <a:cubicBezTo>
                  <a:pt x="438" y="258"/>
                  <a:pt x="437" y="259"/>
                  <a:pt x="436" y="258"/>
                </a:cubicBezTo>
                <a:cubicBezTo>
                  <a:pt x="437" y="259"/>
                  <a:pt x="437" y="259"/>
                  <a:pt x="437" y="260"/>
                </a:cubicBezTo>
                <a:cubicBezTo>
                  <a:pt x="438" y="259"/>
                  <a:pt x="439" y="261"/>
                  <a:pt x="437" y="261"/>
                </a:cubicBezTo>
                <a:cubicBezTo>
                  <a:pt x="437" y="262"/>
                  <a:pt x="438" y="263"/>
                  <a:pt x="439" y="262"/>
                </a:cubicBezTo>
                <a:cubicBezTo>
                  <a:pt x="440" y="263"/>
                  <a:pt x="439" y="263"/>
                  <a:pt x="438" y="263"/>
                </a:cubicBezTo>
                <a:cubicBezTo>
                  <a:pt x="437" y="264"/>
                  <a:pt x="436" y="265"/>
                  <a:pt x="435" y="266"/>
                </a:cubicBezTo>
                <a:cubicBezTo>
                  <a:pt x="435" y="265"/>
                  <a:pt x="433" y="265"/>
                  <a:pt x="432" y="264"/>
                </a:cubicBezTo>
                <a:cubicBezTo>
                  <a:pt x="433" y="265"/>
                  <a:pt x="433" y="266"/>
                  <a:pt x="434" y="266"/>
                </a:cubicBezTo>
                <a:cubicBezTo>
                  <a:pt x="436" y="266"/>
                  <a:pt x="437" y="265"/>
                  <a:pt x="437" y="266"/>
                </a:cubicBezTo>
                <a:cubicBezTo>
                  <a:pt x="436" y="266"/>
                  <a:pt x="436" y="268"/>
                  <a:pt x="436" y="269"/>
                </a:cubicBezTo>
                <a:cubicBezTo>
                  <a:pt x="435" y="270"/>
                  <a:pt x="437" y="270"/>
                  <a:pt x="436" y="272"/>
                </a:cubicBezTo>
                <a:cubicBezTo>
                  <a:pt x="436" y="270"/>
                  <a:pt x="436" y="270"/>
                  <a:pt x="435" y="272"/>
                </a:cubicBezTo>
                <a:cubicBezTo>
                  <a:pt x="435" y="271"/>
                  <a:pt x="434" y="270"/>
                  <a:pt x="434" y="270"/>
                </a:cubicBezTo>
                <a:cubicBezTo>
                  <a:pt x="433" y="270"/>
                  <a:pt x="433" y="271"/>
                  <a:pt x="432" y="271"/>
                </a:cubicBezTo>
                <a:cubicBezTo>
                  <a:pt x="432" y="272"/>
                  <a:pt x="434" y="272"/>
                  <a:pt x="434" y="273"/>
                </a:cubicBezTo>
                <a:cubicBezTo>
                  <a:pt x="433" y="274"/>
                  <a:pt x="432" y="272"/>
                  <a:pt x="431" y="274"/>
                </a:cubicBezTo>
                <a:cubicBezTo>
                  <a:pt x="432" y="273"/>
                  <a:pt x="431" y="272"/>
                  <a:pt x="430" y="273"/>
                </a:cubicBezTo>
                <a:cubicBezTo>
                  <a:pt x="431" y="273"/>
                  <a:pt x="429" y="275"/>
                  <a:pt x="431" y="275"/>
                </a:cubicBezTo>
                <a:cubicBezTo>
                  <a:pt x="430" y="276"/>
                  <a:pt x="428" y="277"/>
                  <a:pt x="428" y="276"/>
                </a:cubicBezTo>
                <a:cubicBezTo>
                  <a:pt x="427" y="277"/>
                  <a:pt x="427" y="277"/>
                  <a:pt x="428" y="277"/>
                </a:cubicBezTo>
                <a:cubicBezTo>
                  <a:pt x="429" y="278"/>
                  <a:pt x="428" y="279"/>
                  <a:pt x="427" y="280"/>
                </a:cubicBezTo>
                <a:cubicBezTo>
                  <a:pt x="427" y="279"/>
                  <a:pt x="426" y="279"/>
                  <a:pt x="426" y="278"/>
                </a:cubicBezTo>
                <a:cubicBezTo>
                  <a:pt x="425" y="279"/>
                  <a:pt x="423" y="280"/>
                  <a:pt x="423" y="279"/>
                </a:cubicBezTo>
                <a:cubicBezTo>
                  <a:pt x="422" y="280"/>
                  <a:pt x="421" y="279"/>
                  <a:pt x="421" y="280"/>
                </a:cubicBezTo>
                <a:cubicBezTo>
                  <a:pt x="421" y="280"/>
                  <a:pt x="420" y="280"/>
                  <a:pt x="419" y="280"/>
                </a:cubicBezTo>
                <a:cubicBezTo>
                  <a:pt x="420" y="281"/>
                  <a:pt x="421" y="281"/>
                  <a:pt x="422" y="281"/>
                </a:cubicBezTo>
                <a:cubicBezTo>
                  <a:pt x="421" y="282"/>
                  <a:pt x="422" y="282"/>
                  <a:pt x="422" y="282"/>
                </a:cubicBezTo>
                <a:cubicBezTo>
                  <a:pt x="422" y="283"/>
                  <a:pt x="421" y="283"/>
                  <a:pt x="421" y="283"/>
                </a:cubicBezTo>
                <a:cubicBezTo>
                  <a:pt x="420" y="283"/>
                  <a:pt x="420" y="285"/>
                  <a:pt x="419" y="285"/>
                </a:cubicBezTo>
                <a:cubicBezTo>
                  <a:pt x="420" y="284"/>
                  <a:pt x="419" y="284"/>
                  <a:pt x="418" y="284"/>
                </a:cubicBezTo>
                <a:cubicBezTo>
                  <a:pt x="419" y="285"/>
                  <a:pt x="418" y="286"/>
                  <a:pt x="418" y="287"/>
                </a:cubicBezTo>
                <a:cubicBezTo>
                  <a:pt x="418" y="285"/>
                  <a:pt x="416" y="287"/>
                  <a:pt x="415" y="287"/>
                </a:cubicBezTo>
                <a:cubicBezTo>
                  <a:pt x="414" y="287"/>
                  <a:pt x="413" y="290"/>
                  <a:pt x="412" y="289"/>
                </a:cubicBezTo>
                <a:cubicBezTo>
                  <a:pt x="412" y="288"/>
                  <a:pt x="411" y="288"/>
                  <a:pt x="411" y="289"/>
                </a:cubicBezTo>
                <a:cubicBezTo>
                  <a:pt x="410" y="291"/>
                  <a:pt x="409" y="291"/>
                  <a:pt x="407" y="291"/>
                </a:cubicBezTo>
                <a:cubicBezTo>
                  <a:pt x="408" y="291"/>
                  <a:pt x="410" y="291"/>
                  <a:pt x="410" y="292"/>
                </a:cubicBezTo>
                <a:cubicBezTo>
                  <a:pt x="409" y="291"/>
                  <a:pt x="409" y="293"/>
                  <a:pt x="408" y="292"/>
                </a:cubicBezTo>
                <a:cubicBezTo>
                  <a:pt x="407" y="293"/>
                  <a:pt x="408" y="295"/>
                  <a:pt x="406" y="295"/>
                </a:cubicBezTo>
                <a:cubicBezTo>
                  <a:pt x="405" y="295"/>
                  <a:pt x="403" y="296"/>
                  <a:pt x="403" y="295"/>
                </a:cubicBezTo>
                <a:cubicBezTo>
                  <a:pt x="404" y="296"/>
                  <a:pt x="398" y="297"/>
                  <a:pt x="400" y="295"/>
                </a:cubicBezTo>
                <a:cubicBezTo>
                  <a:pt x="399" y="296"/>
                  <a:pt x="398" y="295"/>
                  <a:pt x="397" y="295"/>
                </a:cubicBezTo>
                <a:cubicBezTo>
                  <a:pt x="397" y="296"/>
                  <a:pt x="399" y="297"/>
                  <a:pt x="398" y="298"/>
                </a:cubicBezTo>
                <a:cubicBezTo>
                  <a:pt x="398" y="298"/>
                  <a:pt x="397" y="298"/>
                  <a:pt x="397" y="297"/>
                </a:cubicBezTo>
                <a:cubicBezTo>
                  <a:pt x="396" y="297"/>
                  <a:pt x="395" y="297"/>
                  <a:pt x="395" y="296"/>
                </a:cubicBezTo>
                <a:cubicBezTo>
                  <a:pt x="395" y="296"/>
                  <a:pt x="392" y="298"/>
                  <a:pt x="392" y="297"/>
                </a:cubicBezTo>
                <a:cubicBezTo>
                  <a:pt x="393" y="298"/>
                  <a:pt x="392" y="299"/>
                  <a:pt x="391" y="298"/>
                </a:cubicBezTo>
                <a:cubicBezTo>
                  <a:pt x="390" y="298"/>
                  <a:pt x="390" y="297"/>
                  <a:pt x="391" y="296"/>
                </a:cubicBezTo>
                <a:cubicBezTo>
                  <a:pt x="390" y="296"/>
                  <a:pt x="389" y="297"/>
                  <a:pt x="388" y="298"/>
                </a:cubicBezTo>
                <a:cubicBezTo>
                  <a:pt x="389" y="298"/>
                  <a:pt x="388" y="299"/>
                  <a:pt x="389" y="299"/>
                </a:cubicBezTo>
                <a:cubicBezTo>
                  <a:pt x="388" y="300"/>
                  <a:pt x="388" y="300"/>
                  <a:pt x="388" y="300"/>
                </a:cubicBezTo>
                <a:cubicBezTo>
                  <a:pt x="388" y="298"/>
                  <a:pt x="383" y="298"/>
                  <a:pt x="382" y="300"/>
                </a:cubicBezTo>
                <a:cubicBezTo>
                  <a:pt x="382" y="297"/>
                  <a:pt x="379" y="297"/>
                  <a:pt x="380" y="294"/>
                </a:cubicBezTo>
                <a:cubicBezTo>
                  <a:pt x="379" y="296"/>
                  <a:pt x="380" y="295"/>
                  <a:pt x="379" y="294"/>
                </a:cubicBezTo>
                <a:cubicBezTo>
                  <a:pt x="380" y="293"/>
                  <a:pt x="381" y="293"/>
                  <a:pt x="382" y="293"/>
                </a:cubicBezTo>
                <a:cubicBezTo>
                  <a:pt x="381" y="292"/>
                  <a:pt x="379" y="294"/>
                  <a:pt x="378" y="294"/>
                </a:cubicBezTo>
                <a:cubicBezTo>
                  <a:pt x="380" y="294"/>
                  <a:pt x="377" y="296"/>
                  <a:pt x="376" y="295"/>
                </a:cubicBezTo>
                <a:cubicBezTo>
                  <a:pt x="376" y="296"/>
                  <a:pt x="378" y="296"/>
                  <a:pt x="378" y="297"/>
                </a:cubicBezTo>
                <a:cubicBezTo>
                  <a:pt x="378" y="297"/>
                  <a:pt x="378" y="297"/>
                  <a:pt x="378" y="297"/>
                </a:cubicBezTo>
                <a:cubicBezTo>
                  <a:pt x="379" y="297"/>
                  <a:pt x="381" y="301"/>
                  <a:pt x="379" y="302"/>
                </a:cubicBezTo>
                <a:cubicBezTo>
                  <a:pt x="378" y="303"/>
                  <a:pt x="376" y="299"/>
                  <a:pt x="376" y="299"/>
                </a:cubicBezTo>
                <a:cubicBezTo>
                  <a:pt x="375" y="300"/>
                  <a:pt x="377" y="301"/>
                  <a:pt x="377" y="302"/>
                </a:cubicBezTo>
                <a:cubicBezTo>
                  <a:pt x="377" y="302"/>
                  <a:pt x="376" y="303"/>
                  <a:pt x="376" y="304"/>
                </a:cubicBezTo>
                <a:cubicBezTo>
                  <a:pt x="375" y="303"/>
                  <a:pt x="375" y="303"/>
                  <a:pt x="375" y="302"/>
                </a:cubicBezTo>
                <a:cubicBezTo>
                  <a:pt x="373" y="303"/>
                  <a:pt x="375" y="304"/>
                  <a:pt x="373" y="305"/>
                </a:cubicBezTo>
                <a:cubicBezTo>
                  <a:pt x="372" y="304"/>
                  <a:pt x="371" y="305"/>
                  <a:pt x="370" y="306"/>
                </a:cubicBezTo>
                <a:cubicBezTo>
                  <a:pt x="370" y="307"/>
                  <a:pt x="368" y="305"/>
                  <a:pt x="369" y="304"/>
                </a:cubicBezTo>
                <a:cubicBezTo>
                  <a:pt x="368" y="305"/>
                  <a:pt x="368" y="304"/>
                  <a:pt x="368" y="304"/>
                </a:cubicBezTo>
                <a:cubicBezTo>
                  <a:pt x="368" y="304"/>
                  <a:pt x="368" y="305"/>
                  <a:pt x="368" y="306"/>
                </a:cubicBezTo>
                <a:cubicBezTo>
                  <a:pt x="367" y="308"/>
                  <a:pt x="364" y="305"/>
                  <a:pt x="363" y="305"/>
                </a:cubicBezTo>
                <a:cubicBezTo>
                  <a:pt x="365" y="307"/>
                  <a:pt x="363" y="306"/>
                  <a:pt x="362" y="306"/>
                </a:cubicBezTo>
                <a:cubicBezTo>
                  <a:pt x="363" y="307"/>
                  <a:pt x="360" y="310"/>
                  <a:pt x="359" y="308"/>
                </a:cubicBezTo>
                <a:cubicBezTo>
                  <a:pt x="359" y="309"/>
                  <a:pt x="358" y="309"/>
                  <a:pt x="357" y="309"/>
                </a:cubicBezTo>
                <a:cubicBezTo>
                  <a:pt x="358" y="308"/>
                  <a:pt x="356" y="309"/>
                  <a:pt x="355" y="309"/>
                </a:cubicBezTo>
                <a:cubicBezTo>
                  <a:pt x="354" y="309"/>
                  <a:pt x="353" y="310"/>
                  <a:pt x="352" y="311"/>
                </a:cubicBezTo>
                <a:cubicBezTo>
                  <a:pt x="352" y="310"/>
                  <a:pt x="352" y="310"/>
                  <a:pt x="353" y="309"/>
                </a:cubicBezTo>
                <a:cubicBezTo>
                  <a:pt x="352" y="310"/>
                  <a:pt x="351" y="311"/>
                  <a:pt x="351" y="311"/>
                </a:cubicBezTo>
                <a:cubicBezTo>
                  <a:pt x="349" y="312"/>
                  <a:pt x="350" y="311"/>
                  <a:pt x="349" y="310"/>
                </a:cubicBezTo>
                <a:cubicBezTo>
                  <a:pt x="349" y="311"/>
                  <a:pt x="350" y="311"/>
                  <a:pt x="349" y="312"/>
                </a:cubicBezTo>
                <a:cubicBezTo>
                  <a:pt x="348" y="313"/>
                  <a:pt x="347" y="313"/>
                  <a:pt x="347" y="315"/>
                </a:cubicBezTo>
                <a:cubicBezTo>
                  <a:pt x="347" y="315"/>
                  <a:pt x="348" y="315"/>
                  <a:pt x="349" y="315"/>
                </a:cubicBezTo>
                <a:cubicBezTo>
                  <a:pt x="350" y="316"/>
                  <a:pt x="349" y="317"/>
                  <a:pt x="349" y="315"/>
                </a:cubicBezTo>
                <a:cubicBezTo>
                  <a:pt x="349" y="317"/>
                  <a:pt x="351" y="318"/>
                  <a:pt x="350" y="319"/>
                </a:cubicBezTo>
                <a:cubicBezTo>
                  <a:pt x="350" y="321"/>
                  <a:pt x="346" y="320"/>
                  <a:pt x="345" y="321"/>
                </a:cubicBezTo>
                <a:cubicBezTo>
                  <a:pt x="345" y="320"/>
                  <a:pt x="344" y="319"/>
                  <a:pt x="345" y="319"/>
                </a:cubicBezTo>
                <a:cubicBezTo>
                  <a:pt x="345" y="318"/>
                  <a:pt x="343" y="318"/>
                  <a:pt x="344" y="317"/>
                </a:cubicBezTo>
                <a:cubicBezTo>
                  <a:pt x="343" y="317"/>
                  <a:pt x="344" y="315"/>
                  <a:pt x="343" y="315"/>
                </a:cubicBezTo>
                <a:cubicBezTo>
                  <a:pt x="342" y="315"/>
                  <a:pt x="342" y="313"/>
                  <a:pt x="343" y="312"/>
                </a:cubicBezTo>
                <a:cubicBezTo>
                  <a:pt x="344" y="311"/>
                  <a:pt x="343" y="311"/>
                  <a:pt x="344" y="310"/>
                </a:cubicBezTo>
                <a:cubicBezTo>
                  <a:pt x="346" y="309"/>
                  <a:pt x="344" y="309"/>
                  <a:pt x="343" y="308"/>
                </a:cubicBezTo>
                <a:cubicBezTo>
                  <a:pt x="343" y="309"/>
                  <a:pt x="343" y="309"/>
                  <a:pt x="343" y="309"/>
                </a:cubicBezTo>
                <a:cubicBezTo>
                  <a:pt x="342" y="309"/>
                  <a:pt x="342" y="307"/>
                  <a:pt x="341" y="307"/>
                </a:cubicBezTo>
                <a:cubicBezTo>
                  <a:pt x="341" y="307"/>
                  <a:pt x="341" y="308"/>
                  <a:pt x="341" y="308"/>
                </a:cubicBezTo>
                <a:cubicBezTo>
                  <a:pt x="341" y="309"/>
                  <a:pt x="339" y="310"/>
                  <a:pt x="338" y="309"/>
                </a:cubicBezTo>
                <a:cubicBezTo>
                  <a:pt x="337" y="311"/>
                  <a:pt x="337" y="308"/>
                  <a:pt x="337" y="307"/>
                </a:cubicBezTo>
                <a:cubicBezTo>
                  <a:pt x="336" y="307"/>
                  <a:pt x="334" y="308"/>
                  <a:pt x="335" y="306"/>
                </a:cubicBezTo>
                <a:cubicBezTo>
                  <a:pt x="334" y="306"/>
                  <a:pt x="334" y="306"/>
                  <a:pt x="334" y="306"/>
                </a:cubicBezTo>
                <a:cubicBezTo>
                  <a:pt x="334" y="307"/>
                  <a:pt x="334" y="307"/>
                  <a:pt x="334" y="308"/>
                </a:cubicBezTo>
                <a:cubicBezTo>
                  <a:pt x="333" y="307"/>
                  <a:pt x="333" y="306"/>
                  <a:pt x="332" y="306"/>
                </a:cubicBezTo>
                <a:cubicBezTo>
                  <a:pt x="333" y="305"/>
                  <a:pt x="332" y="305"/>
                  <a:pt x="332" y="305"/>
                </a:cubicBezTo>
                <a:cubicBezTo>
                  <a:pt x="331" y="305"/>
                  <a:pt x="331" y="306"/>
                  <a:pt x="331" y="305"/>
                </a:cubicBezTo>
                <a:cubicBezTo>
                  <a:pt x="331" y="306"/>
                  <a:pt x="332" y="307"/>
                  <a:pt x="331" y="308"/>
                </a:cubicBezTo>
                <a:cubicBezTo>
                  <a:pt x="331" y="308"/>
                  <a:pt x="330" y="307"/>
                  <a:pt x="329" y="307"/>
                </a:cubicBezTo>
                <a:cubicBezTo>
                  <a:pt x="330" y="308"/>
                  <a:pt x="329" y="309"/>
                  <a:pt x="328" y="309"/>
                </a:cubicBezTo>
                <a:cubicBezTo>
                  <a:pt x="329" y="308"/>
                  <a:pt x="326" y="308"/>
                  <a:pt x="325" y="308"/>
                </a:cubicBezTo>
                <a:cubicBezTo>
                  <a:pt x="324" y="307"/>
                  <a:pt x="322" y="309"/>
                  <a:pt x="322" y="307"/>
                </a:cubicBezTo>
                <a:cubicBezTo>
                  <a:pt x="321" y="308"/>
                  <a:pt x="321" y="308"/>
                  <a:pt x="321" y="308"/>
                </a:cubicBezTo>
                <a:cubicBezTo>
                  <a:pt x="320" y="306"/>
                  <a:pt x="318" y="307"/>
                  <a:pt x="317" y="306"/>
                </a:cubicBezTo>
                <a:cubicBezTo>
                  <a:pt x="317" y="306"/>
                  <a:pt x="318" y="305"/>
                  <a:pt x="317" y="305"/>
                </a:cubicBezTo>
                <a:cubicBezTo>
                  <a:pt x="316" y="305"/>
                  <a:pt x="315" y="304"/>
                  <a:pt x="314" y="304"/>
                </a:cubicBezTo>
                <a:cubicBezTo>
                  <a:pt x="314" y="302"/>
                  <a:pt x="313" y="301"/>
                  <a:pt x="313" y="298"/>
                </a:cubicBezTo>
                <a:cubicBezTo>
                  <a:pt x="315" y="299"/>
                  <a:pt x="315" y="294"/>
                  <a:pt x="312" y="295"/>
                </a:cubicBezTo>
                <a:cubicBezTo>
                  <a:pt x="311" y="296"/>
                  <a:pt x="310" y="295"/>
                  <a:pt x="309" y="295"/>
                </a:cubicBezTo>
                <a:cubicBezTo>
                  <a:pt x="308" y="294"/>
                  <a:pt x="307" y="296"/>
                  <a:pt x="306" y="295"/>
                </a:cubicBezTo>
                <a:cubicBezTo>
                  <a:pt x="304" y="293"/>
                  <a:pt x="302" y="293"/>
                  <a:pt x="301" y="291"/>
                </a:cubicBezTo>
                <a:cubicBezTo>
                  <a:pt x="300" y="292"/>
                  <a:pt x="298" y="292"/>
                  <a:pt x="297" y="293"/>
                </a:cubicBezTo>
                <a:cubicBezTo>
                  <a:pt x="296" y="294"/>
                  <a:pt x="297" y="295"/>
                  <a:pt x="296" y="296"/>
                </a:cubicBezTo>
                <a:cubicBezTo>
                  <a:pt x="295" y="296"/>
                  <a:pt x="290" y="298"/>
                  <a:pt x="291" y="296"/>
                </a:cubicBezTo>
                <a:cubicBezTo>
                  <a:pt x="290" y="296"/>
                  <a:pt x="289" y="299"/>
                  <a:pt x="288" y="299"/>
                </a:cubicBezTo>
                <a:cubicBezTo>
                  <a:pt x="287" y="299"/>
                  <a:pt x="287" y="298"/>
                  <a:pt x="286" y="297"/>
                </a:cubicBezTo>
                <a:cubicBezTo>
                  <a:pt x="285" y="296"/>
                  <a:pt x="285" y="297"/>
                  <a:pt x="284" y="298"/>
                </a:cubicBezTo>
                <a:cubicBezTo>
                  <a:pt x="283" y="297"/>
                  <a:pt x="282" y="296"/>
                  <a:pt x="281" y="299"/>
                </a:cubicBezTo>
                <a:cubicBezTo>
                  <a:pt x="279" y="301"/>
                  <a:pt x="278" y="298"/>
                  <a:pt x="277" y="298"/>
                </a:cubicBezTo>
                <a:cubicBezTo>
                  <a:pt x="274" y="296"/>
                  <a:pt x="273" y="298"/>
                  <a:pt x="272" y="300"/>
                </a:cubicBezTo>
                <a:cubicBezTo>
                  <a:pt x="271" y="301"/>
                  <a:pt x="271" y="300"/>
                  <a:pt x="270" y="300"/>
                </a:cubicBezTo>
                <a:cubicBezTo>
                  <a:pt x="269" y="300"/>
                  <a:pt x="269" y="300"/>
                  <a:pt x="268" y="300"/>
                </a:cubicBezTo>
                <a:cubicBezTo>
                  <a:pt x="268" y="300"/>
                  <a:pt x="268" y="299"/>
                  <a:pt x="268" y="299"/>
                </a:cubicBezTo>
                <a:cubicBezTo>
                  <a:pt x="265" y="299"/>
                  <a:pt x="266" y="303"/>
                  <a:pt x="266" y="304"/>
                </a:cubicBezTo>
                <a:cubicBezTo>
                  <a:pt x="267" y="305"/>
                  <a:pt x="267" y="306"/>
                  <a:pt x="268" y="307"/>
                </a:cubicBezTo>
                <a:cubicBezTo>
                  <a:pt x="268" y="308"/>
                  <a:pt x="268" y="308"/>
                  <a:pt x="268" y="308"/>
                </a:cubicBezTo>
                <a:cubicBezTo>
                  <a:pt x="268" y="308"/>
                  <a:pt x="267" y="309"/>
                  <a:pt x="267" y="309"/>
                </a:cubicBezTo>
                <a:cubicBezTo>
                  <a:pt x="267" y="310"/>
                  <a:pt x="269" y="311"/>
                  <a:pt x="268" y="312"/>
                </a:cubicBezTo>
                <a:cubicBezTo>
                  <a:pt x="267" y="313"/>
                  <a:pt x="266" y="311"/>
                  <a:pt x="265" y="311"/>
                </a:cubicBezTo>
                <a:cubicBezTo>
                  <a:pt x="263" y="312"/>
                  <a:pt x="263" y="312"/>
                  <a:pt x="262" y="310"/>
                </a:cubicBezTo>
                <a:cubicBezTo>
                  <a:pt x="262" y="309"/>
                  <a:pt x="261" y="308"/>
                  <a:pt x="261" y="306"/>
                </a:cubicBezTo>
                <a:cubicBezTo>
                  <a:pt x="260" y="307"/>
                  <a:pt x="257" y="310"/>
                  <a:pt x="255" y="309"/>
                </a:cubicBezTo>
                <a:cubicBezTo>
                  <a:pt x="254" y="308"/>
                  <a:pt x="253" y="310"/>
                  <a:pt x="253" y="309"/>
                </a:cubicBezTo>
                <a:cubicBezTo>
                  <a:pt x="252" y="309"/>
                  <a:pt x="252" y="308"/>
                  <a:pt x="252" y="307"/>
                </a:cubicBezTo>
                <a:cubicBezTo>
                  <a:pt x="249" y="307"/>
                  <a:pt x="252" y="304"/>
                  <a:pt x="250" y="304"/>
                </a:cubicBezTo>
                <a:cubicBezTo>
                  <a:pt x="249" y="303"/>
                  <a:pt x="246" y="303"/>
                  <a:pt x="244" y="303"/>
                </a:cubicBezTo>
                <a:cubicBezTo>
                  <a:pt x="242" y="304"/>
                  <a:pt x="244" y="300"/>
                  <a:pt x="245" y="300"/>
                </a:cubicBezTo>
                <a:cubicBezTo>
                  <a:pt x="245" y="298"/>
                  <a:pt x="244" y="295"/>
                  <a:pt x="246" y="295"/>
                </a:cubicBezTo>
                <a:cubicBezTo>
                  <a:pt x="246" y="294"/>
                  <a:pt x="245" y="293"/>
                  <a:pt x="243" y="293"/>
                </a:cubicBezTo>
                <a:cubicBezTo>
                  <a:pt x="240" y="293"/>
                  <a:pt x="241" y="292"/>
                  <a:pt x="240" y="290"/>
                </a:cubicBezTo>
                <a:cubicBezTo>
                  <a:pt x="240" y="289"/>
                  <a:pt x="240" y="289"/>
                  <a:pt x="240" y="289"/>
                </a:cubicBezTo>
                <a:cubicBezTo>
                  <a:pt x="241" y="288"/>
                  <a:pt x="239" y="287"/>
                  <a:pt x="239" y="287"/>
                </a:cubicBezTo>
                <a:cubicBezTo>
                  <a:pt x="238" y="285"/>
                  <a:pt x="240" y="285"/>
                  <a:pt x="240" y="283"/>
                </a:cubicBezTo>
                <a:cubicBezTo>
                  <a:pt x="238" y="285"/>
                  <a:pt x="235" y="283"/>
                  <a:pt x="233" y="284"/>
                </a:cubicBezTo>
                <a:cubicBezTo>
                  <a:pt x="232" y="284"/>
                  <a:pt x="229" y="286"/>
                  <a:pt x="228" y="286"/>
                </a:cubicBezTo>
                <a:cubicBezTo>
                  <a:pt x="227" y="285"/>
                  <a:pt x="228" y="284"/>
                  <a:pt x="229" y="284"/>
                </a:cubicBezTo>
                <a:cubicBezTo>
                  <a:pt x="229" y="283"/>
                  <a:pt x="229" y="282"/>
                  <a:pt x="229" y="281"/>
                </a:cubicBezTo>
                <a:cubicBezTo>
                  <a:pt x="228" y="280"/>
                  <a:pt x="228" y="280"/>
                  <a:pt x="228" y="279"/>
                </a:cubicBezTo>
                <a:cubicBezTo>
                  <a:pt x="227" y="278"/>
                  <a:pt x="228" y="277"/>
                  <a:pt x="229" y="277"/>
                </a:cubicBezTo>
                <a:cubicBezTo>
                  <a:pt x="229" y="275"/>
                  <a:pt x="230" y="274"/>
                  <a:pt x="230" y="273"/>
                </a:cubicBezTo>
                <a:cubicBezTo>
                  <a:pt x="232" y="274"/>
                  <a:pt x="233" y="270"/>
                  <a:pt x="233" y="269"/>
                </a:cubicBezTo>
                <a:cubicBezTo>
                  <a:pt x="236" y="270"/>
                  <a:pt x="234" y="269"/>
                  <a:pt x="237" y="267"/>
                </a:cubicBezTo>
                <a:cubicBezTo>
                  <a:pt x="237" y="267"/>
                  <a:pt x="238" y="268"/>
                  <a:pt x="238" y="267"/>
                </a:cubicBezTo>
                <a:cubicBezTo>
                  <a:pt x="239" y="266"/>
                  <a:pt x="238" y="265"/>
                  <a:pt x="237" y="265"/>
                </a:cubicBezTo>
                <a:cubicBezTo>
                  <a:pt x="239" y="265"/>
                  <a:pt x="239" y="262"/>
                  <a:pt x="239" y="261"/>
                </a:cubicBezTo>
                <a:cubicBezTo>
                  <a:pt x="239" y="260"/>
                  <a:pt x="239" y="258"/>
                  <a:pt x="239" y="256"/>
                </a:cubicBezTo>
                <a:cubicBezTo>
                  <a:pt x="239" y="255"/>
                  <a:pt x="239" y="253"/>
                  <a:pt x="239" y="252"/>
                </a:cubicBezTo>
                <a:cubicBezTo>
                  <a:pt x="239" y="250"/>
                  <a:pt x="238" y="250"/>
                  <a:pt x="236" y="249"/>
                </a:cubicBezTo>
                <a:cubicBezTo>
                  <a:pt x="236" y="250"/>
                  <a:pt x="236" y="250"/>
                  <a:pt x="235" y="251"/>
                </a:cubicBezTo>
                <a:cubicBezTo>
                  <a:pt x="235" y="250"/>
                  <a:pt x="234" y="248"/>
                  <a:pt x="234" y="247"/>
                </a:cubicBezTo>
                <a:cubicBezTo>
                  <a:pt x="233" y="246"/>
                  <a:pt x="234" y="245"/>
                  <a:pt x="233" y="244"/>
                </a:cubicBezTo>
                <a:cubicBezTo>
                  <a:pt x="231" y="243"/>
                  <a:pt x="229" y="242"/>
                  <a:pt x="228" y="241"/>
                </a:cubicBezTo>
                <a:cubicBezTo>
                  <a:pt x="227" y="242"/>
                  <a:pt x="227" y="245"/>
                  <a:pt x="225" y="244"/>
                </a:cubicBezTo>
                <a:cubicBezTo>
                  <a:pt x="224" y="243"/>
                  <a:pt x="223" y="243"/>
                  <a:pt x="222" y="243"/>
                </a:cubicBezTo>
                <a:cubicBezTo>
                  <a:pt x="221" y="243"/>
                  <a:pt x="220" y="242"/>
                  <a:pt x="219" y="242"/>
                </a:cubicBezTo>
                <a:cubicBezTo>
                  <a:pt x="218" y="242"/>
                  <a:pt x="217" y="243"/>
                  <a:pt x="216" y="243"/>
                </a:cubicBezTo>
                <a:cubicBezTo>
                  <a:pt x="215" y="242"/>
                  <a:pt x="216" y="241"/>
                  <a:pt x="217" y="241"/>
                </a:cubicBezTo>
                <a:cubicBezTo>
                  <a:pt x="217" y="240"/>
                  <a:pt x="218" y="240"/>
                  <a:pt x="219" y="239"/>
                </a:cubicBezTo>
                <a:cubicBezTo>
                  <a:pt x="219" y="238"/>
                  <a:pt x="217" y="237"/>
                  <a:pt x="218" y="236"/>
                </a:cubicBezTo>
                <a:cubicBezTo>
                  <a:pt x="217" y="236"/>
                  <a:pt x="216" y="237"/>
                  <a:pt x="215" y="237"/>
                </a:cubicBezTo>
                <a:cubicBezTo>
                  <a:pt x="213" y="237"/>
                  <a:pt x="216" y="235"/>
                  <a:pt x="216" y="235"/>
                </a:cubicBezTo>
                <a:cubicBezTo>
                  <a:pt x="216" y="234"/>
                  <a:pt x="215" y="233"/>
                  <a:pt x="214" y="233"/>
                </a:cubicBezTo>
                <a:cubicBezTo>
                  <a:pt x="213" y="232"/>
                  <a:pt x="210" y="234"/>
                  <a:pt x="209" y="234"/>
                </a:cubicBezTo>
                <a:cubicBezTo>
                  <a:pt x="208" y="235"/>
                  <a:pt x="208" y="236"/>
                  <a:pt x="208" y="236"/>
                </a:cubicBezTo>
                <a:cubicBezTo>
                  <a:pt x="207" y="237"/>
                  <a:pt x="206" y="236"/>
                  <a:pt x="205" y="236"/>
                </a:cubicBezTo>
                <a:cubicBezTo>
                  <a:pt x="205" y="236"/>
                  <a:pt x="203" y="234"/>
                  <a:pt x="203" y="235"/>
                </a:cubicBezTo>
                <a:cubicBezTo>
                  <a:pt x="203" y="235"/>
                  <a:pt x="202" y="234"/>
                  <a:pt x="201" y="234"/>
                </a:cubicBezTo>
                <a:cubicBezTo>
                  <a:pt x="200" y="234"/>
                  <a:pt x="199" y="234"/>
                  <a:pt x="198" y="235"/>
                </a:cubicBezTo>
                <a:cubicBezTo>
                  <a:pt x="196" y="236"/>
                  <a:pt x="195" y="237"/>
                  <a:pt x="194" y="238"/>
                </a:cubicBezTo>
                <a:cubicBezTo>
                  <a:pt x="192" y="240"/>
                  <a:pt x="191" y="240"/>
                  <a:pt x="189" y="240"/>
                </a:cubicBezTo>
                <a:cubicBezTo>
                  <a:pt x="186" y="240"/>
                  <a:pt x="187" y="241"/>
                  <a:pt x="186" y="243"/>
                </a:cubicBezTo>
                <a:cubicBezTo>
                  <a:pt x="185" y="244"/>
                  <a:pt x="183" y="244"/>
                  <a:pt x="182" y="245"/>
                </a:cubicBezTo>
                <a:cubicBezTo>
                  <a:pt x="181" y="247"/>
                  <a:pt x="181" y="248"/>
                  <a:pt x="178" y="248"/>
                </a:cubicBezTo>
                <a:cubicBezTo>
                  <a:pt x="177" y="248"/>
                  <a:pt x="175" y="249"/>
                  <a:pt x="174" y="249"/>
                </a:cubicBezTo>
                <a:cubicBezTo>
                  <a:pt x="173" y="249"/>
                  <a:pt x="172" y="249"/>
                  <a:pt x="172" y="248"/>
                </a:cubicBezTo>
                <a:cubicBezTo>
                  <a:pt x="172" y="247"/>
                  <a:pt x="169" y="246"/>
                  <a:pt x="168" y="246"/>
                </a:cubicBezTo>
                <a:cubicBezTo>
                  <a:pt x="167" y="245"/>
                  <a:pt x="167" y="247"/>
                  <a:pt x="165" y="246"/>
                </a:cubicBezTo>
                <a:cubicBezTo>
                  <a:pt x="164" y="246"/>
                  <a:pt x="162" y="246"/>
                  <a:pt x="161" y="246"/>
                </a:cubicBezTo>
                <a:cubicBezTo>
                  <a:pt x="159" y="246"/>
                  <a:pt x="160" y="244"/>
                  <a:pt x="159" y="244"/>
                </a:cubicBezTo>
                <a:cubicBezTo>
                  <a:pt x="157" y="243"/>
                  <a:pt x="156" y="243"/>
                  <a:pt x="154" y="244"/>
                </a:cubicBezTo>
                <a:cubicBezTo>
                  <a:pt x="152" y="245"/>
                  <a:pt x="150" y="247"/>
                  <a:pt x="149" y="248"/>
                </a:cubicBezTo>
                <a:cubicBezTo>
                  <a:pt x="148" y="250"/>
                  <a:pt x="146" y="252"/>
                  <a:pt x="146" y="253"/>
                </a:cubicBezTo>
                <a:cubicBezTo>
                  <a:pt x="143" y="252"/>
                  <a:pt x="146" y="249"/>
                  <a:pt x="145" y="247"/>
                </a:cubicBezTo>
                <a:cubicBezTo>
                  <a:pt x="145" y="244"/>
                  <a:pt x="141" y="247"/>
                  <a:pt x="139" y="247"/>
                </a:cubicBezTo>
                <a:cubicBezTo>
                  <a:pt x="139" y="248"/>
                  <a:pt x="139" y="248"/>
                  <a:pt x="139" y="248"/>
                </a:cubicBezTo>
                <a:cubicBezTo>
                  <a:pt x="137" y="247"/>
                  <a:pt x="134" y="248"/>
                  <a:pt x="131" y="248"/>
                </a:cubicBezTo>
                <a:cubicBezTo>
                  <a:pt x="129" y="248"/>
                  <a:pt x="128" y="247"/>
                  <a:pt x="126" y="246"/>
                </a:cubicBezTo>
                <a:cubicBezTo>
                  <a:pt x="126" y="246"/>
                  <a:pt x="125" y="245"/>
                  <a:pt x="124" y="246"/>
                </a:cubicBezTo>
                <a:cubicBezTo>
                  <a:pt x="123" y="246"/>
                  <a:pt x="124" y="247"/>
                  <a:pt x="123" y="247"/>
                </a:cubicBezTo>
                <a:cubicBezTo>
                  <a:pt x="122" y="247"/>
                  <a:pt x="120" y="246"/>
                  <a:pt x="120" y="245"/>
                </a:cubicBezTo>
                <a:cubicBezTo>
                  <a:pt x="120" y="245"/>
                  <a:pt x="119" y="248"/>
                  <a:pt x="118" y="247"/>
                </a:cubicBezTo>
                <a:cubicBezTo>
                  <a:pt x="118" y="245"/>
                  <a:pt x="116" y="245"/>
                  <a:pt x="115" y="243"/>
                </a:cubicBezTo>
                <a:cubicBezTo>
                  <a:pt x="115" y="244"/>
                  <a:pt x="110" y="244"/>
                  <a:pt x="110" y="243"/>
                </a:cubicBezTo>
                <a:cubicBezTo>
                  <a:pt x="110" y="242"/>
                  <a:pt x="111" y="241"/>
                  <a:pt x="110" y="241"/>
                </a:cubicBezTo>
                <a:cubicBezTo>
                  <a:pt x="110" y="240"/>
                  <a:pt x="108" y="241"/>
                  <a:pt x="107" y="241"/>
                </a:cubicBezTo>
                <a:cubicBezTo>
                  <a:pt x="105" y="240"/>
                  <a:pt x="102" y="239"/>
                  <a:pt x="101" y="237"/>
                </a:cubicBezTo>
                <a:cubicBezTo>
                  <a:pt x="101" y="235"/>
                  <a:pt x="99" y="233"/>
                  <a:pt x="96" y="235"/>
                </a:cubicBezTo>
                <a:cubicBezTo>
                  <a:pt x="95" y="236"/>
                  <a:pt x="93" y="232"/>
                  <a:pt x="93" y="232"/>
                </a:cubicBezTo>
                <a:cubicBezTo>
                  <a:pt x="92" y="231"/>
                  <a:pt x="89" y="230"/>
                  <a:pt x="87" y="229"/>
                </a:cubicBezTo>
                <a:cubicBezTo>
                  <a:pt x="85" y="228"/>
                  <a:pt x="83" y="226"/>
                  <a:pt x="80" y="224"/>
                </a:cubicBezTo>
                <a:cubicBezTo>
                  <a:pt x="80" y="223"/>
                  <a:pt x="78" y="224"/>
                  <a:pt x="77" y="223"/>
                </a:cubicBezTo>
                <a:cubicBezTo>
                  <a:pt x="76" y="223"/>
                  <a:pt x="76" y="224"/>
                  <a:pt x="75" y="224"/>
                </a:cubicBezTo>
                <a:cubicBezTo>
                  <a:pt x="74" y="227"/>
                  <a:pt x="72" y="227"/>
                  <a:pt x="71" y="225"/>
                </a:cubicBezTo>
                <a:cubicBezTo>
                  <a:pt x="69" y="224"/>
                  <a:pt x="67" y="223"/>
                  <a:pt x="65" y="222"/>
                </a:cubicBezTo>
                <a:cubicBezTo>
                  <a:pt x="65" y="222"/>
                  <a:pt x="63" y="222"/>
                  <a:pt x="63" y="222"/>
                </a:cubicBezTo>
                <a:cubicBezTo>
                  <a:pt x="63" y="221"/>
                  <a:pt x="64" y="220"/>
                  <a:pt x="63" y="220"/>
                </a:cubicBezTo>
                <a:cubicBezTo>
                  <a:pt x="62" y="219"/>
                  <a:pt x="62" y="219"/>
                  <a:pt x="61" y="219"/>
                </a:cubicBezTo>
                <a:cubicBezTo>
                  <a:pt x="60" y="217"/>
                  <a:pt x="59" y="218"/>
                  <a:pt x="57" y="218"/>
                </a:cubicBezTo>
                <a:cubicBezTo>
                  <a:pt x="55" y="217"/>
                  <a:pt x="55" y="215"/>
                  <a:pt x="54" y="214"/>
                </a:cubicBezTo>
                <a:cubicBezTo>
                  <a:pt x="52" y="213"/>
                  <a:pt x="50" y="216"/>
                  <a:pt x="50" y="214"/>
                </a:cubicBezTo>
                <a:cubicBezTo>
                  <a:pt x="49" y="213"/>
                  <a:pt x="50" y="212"/>
                  <a:pt x="50" y="211"/>
                </a:cubicBezTo>
                <a:cubicBezTo>
                  <a:pt x="49" y="210"/>
                  <a:pt x="49" y="210"/>
                  <a:pt x="49" y="209"/>
                </a:cubicBezTo>
                <a:cubicBezTo>
                  <a:pt x="49" y="207"/>
                  <a:pt x="48" y="207"/>
                  <a:pt x="47" y="206"/>
                </a:cubicBezTo>
                <a:cubicBezTo>
                  <a:pt x="46" y="205"/>
                  <a:pt x="47" y="204"/>
                  <a:pt x="46" y="203"/>
                </a:cubicBezTo>
                <a:cubicBezTo>
                  <a:pt x="49" y="201"/>
                  <a:pt x="49" y="202"/>
                  <a:pt x="50" y="204"/>
                </a:cubicBezTo>
                <a:cubicBezTo>
                  <a:pt x="51" y="204"/>
                  <a:pt x="52" y="205"/>
                  <a:pt x="53" y="204"/>
                </a:cubicBezTo>
                <a:cubicBezTo>
                  <a:pt x="54" y="203"/>
                  <a:pt x="55" y="203"/>
                  <a:pt x="56" y="202"/>
                </a:cubicBezTo>
                <a:cubicBezTo>
                  <a:pt x="57" y="201"/>
                  <a:pt x="56" y="200"/>
                  <a:pt x="56" y="199"/>
                </a:cubicBezTo>
                <a:cubicBezTo>
                  <a:pt x="55" y="198"/>
                  <a:pt x="56" y="197"/>
                  <a:pt x="55" y="196"/>
                </a:cubicBezTo>
                <a:cubicBezTo>
                  <a:pt x="52" y="196"/>
                  <a:pt x="53" y="196"/>
                  <a:pt x="51" y="194"/>
                </a:cubicBezTo>
                <a:cubicBezTo>
                  <a:pt x="49" y="192"/>
                  <a:pt x="50" y="188"/>
                  <a:pt x="50" y="188"/>
                </a:cubicBezTo>
                <a:cubicBezTo>
                  <a:pt x="50" y="187"/>
                  <a:pt x="53" y="186"/>
                  <a:pt x="51" y="186"/>
                </a:cubicBezTo>
                <a:cubicBezTo>
                  <a:pt x="49" y="185"/>
                  <a:pt x="47" y="183"/>
                  <a:pt x="45" y="182"/>
                </a:cubicBezTo>
                <a:cubicBezTo>
                  <a:pt x="42" y="181"/>
                  <a:pt x="44" y="177"/>
                  <a:pt x="40" y="174"/>
                </a:cubicBezTo>
                <a:cubicBezTo>
                  <a:pt x="37" y="175"/>
                  <a:pt x="28" y="174"/>
                  <a:pt x="29" y="170"/>
                </a:cubicBezTo>
                <a:cubicBezTo>
                  <a:pt x="28" y="171"/>
                  <a:pt x="26" y="172"/>
                  <a:pt x="25" y="171"/>
                </a:cubicBezTo>
                <a:cubicBezTo>
                  <a:pt x="25" y="170"/>
                  <a:pt x="23" y="169"/>
                  <a:pt x="23" y="169"/>
                </a:cubicBezTo>
                <a:cubicBezTo>
                  <a:pt x="23" y="168"/>
                  <a:pt x="23" y="167"/>
                  <a:pt x="23" y="166"/>
                </a:cubicBezTo>
                <a:cubicBezTo>
                  <a:pt x="23" y="165"/>
                  <a:pt x="23" y="164"/>
                  <a:pt x="22" y="163"/>
                </a:cubicBezTo>
                <a:cubicBezTo>
                  <a:pt x="21" y="162"/>
                  <a:pt x="18" y="163"/>
                  <a:pt x="18" y="162"/>
                </a:cubicBezTo>
                <a:cubicBezTo>
                  <a:pt x="17" y="160"/>
                  <a:pt x="15" y="159"/>
                  <a:pt x="13" y="161"/>
                </a:cubicBezTo>
                <a:cubicBezTo>
                  <a:pt x="13" y="159"/>
                  <a:pt x="9" y="160"/>
                  <a:pt x="9" y="159"/>
                </a:cubicBezTo>
                <a:cubicBezTo>
                  <a:pt x="8" y="157"/>
                  <a:pt x="12" y="158"/>
                  <a:pt x="13" y="158"/>
                </a:cubicBezTo>
                <a:cubicBezTo>
                  <a:pt x="15" y="157"/>
                  <a:pt x="15" y="155"/>
                  <a:pt x="14" y="154"/>
                </a:cubicBezTo>
                <a:cubicBezTo>
                  <a:pt x="13" y="154"/>
                  <a:pt x="14" y="154"/>
                  <a:pt x="14" y="153"/>
                </a:cubicBezTo>
                <a:cubicBezTo>
                  <a:pt x="14" y="152"/>
                  <a:pt x="13" y="151"/>
                  <a:pt x="13" y="150"/>
                </a:cubicBezTo>
                <a:cubicBezTo>
                  <a:pt x="13" y="150"/>
                  <a:pt x="12" y="150"/>
                  <a:pt x="12" y="149"/>
                </a:cubicBezTo>
                <a:cubicBezTo>
                  <a:pt x="12" y="148"/>
                  <a:pt x="13" y="147"/>
                  <a:pt x="13" y="146"/>
                </a:cubicBezTo>
                <a:cubicBezTo>
                  <a:pt x="13" y="145"/>
                  <a:pt x="10" y="144"/>
                  <a:pt x="8" y="144"/>
                </a:cubicBezTo>
                <a:cubicBezTo>
                  <a:pt x="6" y="143"/>
                  <a:pt x="4" y="146"/>
                  <a:pt x="3" y="144"/>
                </a:cubicBezTo>
                <a:cubicBezTo>
                  <a:pt x="2" y="144"/>
                  <a:pt x="1" y="141"/>
                  <a:pt x="3" y="141"/>
                </a:cubicBezTo>
                <a:cubicBezTo>
                  <a:pt x="2" y="140"/>
                  <a:pt x="2" y="140"/>
                  <a:pt x="1" y="139"/>
                </a:cubicBezTo>
                <a:cubicBezTo>
                  <a:pt x="0" y="138"/>
                  <a:pt x="1" y="137"/>
                  <a:pt x="1" y="13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5" name="Freeform 488">
            <a:extLst>
              <a:ext uri="{FF2B5EF4-FFF2-40B4-BE49-F238E27FC236}">
                <a16:creationId xmlns:a16="http://schemas.microsoft.com/office/drawing/2014/main" id="{CCBC45ED-F791-2446-9B21-E83318C433F9}"/>
              </a:ext>
            </a:extLst>
          </p:cNvPr>
          <p:cNvSpPr>
            <a:spLocks noEditPoints="1"/>
          </p:cNvSpPr>
          <p:nvPr/>
        </p:nvSpPr>
        <p:spPr bwMode="auto">
          <a:xfrm>
            <a:off x="1724693" y="1591597"/>
            <a:ext cx="2535759" cy="1523687"/>
          </a:xfrm>
          <a:custGeom>
            <a:avLst/>
            <a:gdLst>
              <a:gd name="T0" fmla="*/ 122 w 840"/>
              <a:gd name="T1" fmla="*/ 294 h 398"/>
              <a:gd name="T2" fmla="*/ 683 w 840"/>
              <a:gd name="T3" fmla="*/ 233 h 398"/>
              <a:gd name="T4" fmla="*/ 583 w 840"/>
              <a:gd name="T5" fmla="*/ 247 h 398"/>
              <a:gd name="T6" fmla="*/ 511 w 840"/>
              <a:gd name="T7" fmla="*/ 43 h 398"/>
              <a:gd name="T8" fmla="*/ 276 w 840"/>
              <a:gd name="T9" fmla="*/ 46 h 398"/>
              <a:gd name="T10" fmla="*/ 213 w 840"/>
              <a:gd name="T11" fmla="*/ 57 h 398"/>
              <a:gd name="T12" fmla="*/ 332 w 840"/>
              <a:gd name="T13" fmla="*/ 80 h 398"/>
              <a:gd name="T14" fmla="*/ 351 w 840"/>
              <a:gd name="T15" fmla="*/ 76 h 398"/>
              <a:gd name="T16" fmla="*/ 351 w 840"/>
              <a:gd name="T17" fmla="*/ 46 h 398"/>
              <a:gd name="T18" fmla="*/ 403 w 840"/>
              <a:gd name="T19" fmla="*/ 64 h 398"/>
              <a:gd name="T20" fmla="*/ 439 w 840"/>
              <a:gd name="T21" fmla="*/ 74 h 398"/>
              <a:gd name="T22" fmla="*/ 512 w 840"/>
              <a:gd name="T23" fmla="*/ 75 h 398"/>
              <a:gd name="T24" fmla="*/ 496 w 840"/>
              <a:gd name="T25" fmla="*/ 64 h 398"/>
              <a:gd name="T26" fmla="*/ 601 w 840"/>
              <a:gd name="T27" fmla="*/ 41 h 398"/>
              <a:gd name="T28" fmla="*/ 741 w 840"/>
              <a:gd name="T29" fmla="*/ 6 h 398"/>
              <a:gd name="T30" fmla="*/ 533 w 840"/>
              <a:gd name="T31" fmla="*/ 12 h 398"/>
              <a:gd name="T32" fmla="*/ 583 w 840"/>
              <a:gd name="T33" fmla="*/ 35 h 398"/>
              <a:gd name="T34" fmla="*/ 524 w 840"/>
              <a:gd name="T35" fmla="*/ 56 h 398"/>
              <a:gd name="T36" fmla="*/ 593 w 840"/>
              <a:gd name="T37" fmla="*/ 138 h 398"/>
              <a:gd name="T38" fmla="*/ 584 w 840"/>
              <a:gd name="T39" fmla="*/ 104 h 398"/>
              <a:gd name="T40" fmla="*/ 721 w 840"/>
              <a:gd name="T41" fmla="*/ 179 h 398"/>
              <a:gd name="T42" fmla="*/ 642 w 840"/>
              <a:gd name="T43" fmla="*/ 181 h 398"/>
              <a:gd name="T44" fmla="*/ 389 w 840"/>
              <a:gd name="T45" fmla="*/ 123 h 398"/>
              <a:gd name="T46" fmla="*/ 377 w 840"/>
              <a:gd name="T47" fmla="*/ 102 h 398"/>
              <a:gd name="T48" fmla="*/ 483 w 840"/>
              <a:gd name="T49" fmla="*/ 91 h 398"/>
              <a:gd name="T50" fmla="*/ 485 w 840"/>
              <a:gd name="T51" fmla="*/ 114 h 398"/>
              <a:gd name="T52" fmla="*/ 613 w 840"/>
              <a:gd name="T53" fmla="*/ 141 h 398"/>
              <a:gd name="T54" fmla="*/ 597 w 840"/>
              <a:gd name="T55" fmla="*/ 179 h 398"/>
              <a:gd name="T56" fmla="*/ 705 w 840"/>
              <a:gd name="T57" fmla="*/ 194 h 398"/>
              <a:gd name="T58" fmla="*/ 687 w 840"/>
              <a:gd name="T59" fmla="*/ 165 h 398"/>
              <a:gd name="T60" fmla="*/ 753 w 840"/>
              <a:gd name="T61" fmla="*/ 161 h 398"/>
              <a:gd name="T62" fmla="*/ 689 w 840"/>
              <a:gd name="T63" fmla="*/ 140 h 398"/>
              <a:gd name="T64" fmla="*/ 651 w 840"/>
              <a:gd name="T65" fmla="*/ 113 h 398"/>
              <a:gd name="T66" fmla="*/ 575 w 840"/>
              <a:gd name="T67" fmla="*/ 98 h 398"/>
              <a:gd name="T68" fmla="*/ 594 w 840"/>
              <a:gd name="T69" fmla="*/ 191 h 398"/>
              <a:gd name="T70" fmla="*/ 78 w 840"/>
              <a:gd name="T71" fmla="*/ 132 h 398"/>
              <a:gd name="T72" fmla="*/ 273 w 840"/>
              <a:gd name="T73" fmla="*/ 150 h 398"/>
              <a:gd name="T74" fmla="*/ 403 w 840"/>
              <a:gd name="T75" fmla="*/ 150 h 398"/>
              <a:gd name="T76" fmla="*/ 424 w 840"/>
              <a:gd name="T77" fmla="*/ 117 h 398"/>
              <a:gd name="T78" fmla="*/ 534 w 840"/>
              <a:gd name="T79" fmla="*/ 138 h 398"/>
              <a:gd name="T80" fmla="*/ 497 w 840"/>
              <a:gd name="T81" fmla="*/ 170 h 398"/>
              <a:gd name="T82" fmla="*/ 441 w 840"/>
              <a:gd name="T83" fmla="*/ 236 h 398"/>
              <a:gd name="T84" fmla="*/ 589 w 840"/>
              <a:gd name="T85" fmla="*/ 285 h 398"/>
              <a:gd name="T86" fmla="*/ 679 w 840"/>
              <a:gd name="T87" fmla="*/ 226 h 398"/>
              <a:gd name="T88" fmla="*/ 737 w 840"/>
              <a:gd name="T89" fmla="*/ 239 h 398"/>
              <a:gd name="T90" fmla="*/ 791 w 840"/>
              <a:gd name="T91" fmla="*/ 275 h 398"/>
              <a:gd name="T92" fmla="*/ 756 w 840"/>
              <a:gd name="T93" fmla="*/ 319 h 398"/>
              <a:gd name="T94" fmla="*/ 746 w 840"/>
              <a:gd name="T95" fmla="*/ 362 h 398"/>
              <a:gd name="T96" fmla="*/ 677 w 840"/>
              <a:gd name="T97" fmla="*/ 351 h 398"/>
              <a:gd name="T98" fmla="*/ 573 w 840"/>
              <a:gd name="T99" fmla="*/ 360 h 398"/>
              <a:gd name="T100" fmla="*/ 168 w 840"/>
              <a:gd name="T101" fmla="*/ 324 h 398"/>
              <a:gd name="T102" fmla="*/ 126 w 840"/>
              <a:gd name="T103" fmla="*/ 296 h 398"/>
              <a:gd name="T104" fmla="*/ 50 w 840"/>
              <a:gd name="T105" fmla="*/ 138 h 398"/>
              <a:gd name="T106" fmla="*/ 382 w 840"/>
              <a:gd name="T107" fmla="*/ 132 h 398"/>
              <a:gd name="T108" fmla="*/ 220 w 840"/>
              <a:gd name="T109" fmla="*/ 113 h 398"/>
              <a:gd name="T110" fmla="*/ 312 w 840"/>
              <a:gd name="T111" fmla="*/ 152 h 398"/>
              <a:gd name="T112" fmla="*/ 732 w 840"/>
              <a:gd name="T113" fmla="*/ 351 h 398"/>
              <a:gd name="T114" fmla="*/ 788 w 840"/>
              <a:gd name="T115" fmla="*/ 274 h 398"/>
              <a:gd name="T116" fmla="*/ 813 w 840"/>
              <a:gd name="T117" fmla="*/ 326 h 398"/>
              <a:gd name="T118" fmla="*/ 820 w 840"/>
              <a:gd name="T119" fmla="*/ 343 h 398"/>
              <a:gd name="T120" fmla="*/ 137 w 840"/>
              <a:gd name="T121" fmla="*/ 313 h 398"/>
              <a:gd name="T122" fmla="*/ 113 w 840"/>
              <a:gd name="T123" fmla="*/ 294 h 398"/>
              <a:gd name="T124" fmla="*/ 507 w 840"/>
              <a:gd name="T125" fmla="*/ 3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398">
                <a:moveTo>
                  <a:pt x="105" y="275"/>
                </a:moveTo>
                <a:cubicBezTo>
                  <a:pt x="104" y="275"/>
                  <a:pt x="104" y="275"/>
                  <a:pt x="103" y="276"/>
                </a:cubicBezTo>
                <a:cubicBezTo>
                  <a:pt x="104" y="276"/>
                  <a:pt x="105" y="275"/>
                  <a:pt x="105" y="275"/>
                </a:cubicBezTo>
                <a:moveTo>
                  <a:pt x="100" y="276"/>
                </a:moveTo>
                <a:cubicBezTo>
                  <a:pt x="98" y="276"/>
                  <a:pt x="98" y="277"/>
                  <a:pt x="98" y="278"/>
                </a:cubicBezTo>
                <a:cubicBezTo>
                  <a:pt x="99" y="277"/>
                  <a:pt x="100" y="277"/>
                  <a:pt x="100" y="276"/>
                </a:cubicBezTo>
                <a:moveTo>
                  <a:pt x="134" y="321"/>
                </a:moveTo>
                <a:cubicBezTo>
                  <a:pt x="134" y="322"/>
                  <a:pt x="134" y="322"/>
                  <a:pt x="134" y="322"/>
                </a:cubicBezTo>
                <a:cubicBezTo>
                  <a:pt x="135" y="322"/>
                  <a:pt x="137" y="322"/>
                  <a:pt x="136" y="321"/>
                </a:cubicBezTo>
                <a:cubicBezTo>
                  <a:pt x="137" y="322"/>
                  <a:pt x="137" y="322"/>
                  <a:pt x="137" y="322"/>
                </a:cubicBezTo>
                <a:cubicBezTo>
                  <a:pt x="138" y="322"/>
                  <a:pt x="138" y="322"/>
                  <a:pt x="139" y="322"/>
                </a:cubicBezTo>
                <a:cubicBezTo>
                  <a:pt x="139" y="322"/>
                  <a:pt x="139" y="323"/>
                  <a:pt x="139" y="324"/>
                </a:cubicBezTo>
                <a:cubicBezTo>
                  <a:pt x="140" y="323"/>
                  <a:pt x="141" y="324"/>
                  <a:pt x="141" y="324"/>
                </a:cubicBezTo>
                <a:cubicBezTo>
                  <a:pt x="142" y="324"/>
                  <a:pt x="143" y="324"/>
                  <a:pt x="144" y="324"/>
                </a:cubicBezTo>
                <a:cubicBezTo>
                  <a:pt x="142" y="325"/>
                  <a:pt x="140" y="324"/>
                  <a:pt x="139" y="327"/>
                </a:cubicBezTo>
                <a:cubicBezTo>
                  <a:pt x="141" y="326"/>
                  <a:pt x="143" y="327"/>
                  <a:pt x="144" y="326"/>
                </a:cubicBezTo>
                <a:cubicBezTo>
                  <a:pt x="144" y="327"/>
                  <a:pt x="144" y="327"/>
                  <a:pt x="144" y="327"/>
                </a:cubicBezTo>
                <a:cubicBezTo>
                  <a:pt x="145" y="327"/>
                  <a:pt x="146" y="327"/>
                  <a:pt x="146" y="326"/>
                </a:cubicBezTo>
                <a:cubicBezTo>
                  <a:pt x="146" y="327"/>
                  <a:pt x="145" y="327"/>
                  <a:pt x="145" y="328"/>
                </a:cubicBezTo>
                <a:cubicBezTo>
                  <a:pt x="146" y="328"/>
                  <a:pt x="146" y="328"/>
                  <a:pt x="147" y="327"/>
                </a:cubicBezTo>
                <a:cubicBezTo>
                  <a:pt x="147" y="328"/>
                  <a:pt x="148" y="328"/>
                  <a:pt x="148" y="328"/>
                </a:cubicBezTo>
                <a:cubicBezTo>
                  <a:pt x="148" y="329"/>
                  <a:pt x="148" y="330"/>
                  <a:pt x="146" y="329"/>
                </a:cubicBezTo>
                <a:cubicBezTo>
                  <a:pt x="150" y="331"/>
                  <a:pt x="149" y="331"/>
                  <a:pt x="152" y="330"/>
                </a:cubicBezTo>
                <a:cubicBezTo>
                  <a:pt x="150" y="331"/>
                  <a:pt x="154" y="331"/>
                  <a:pt x="154" y="331"/>
                </a:cubicBezTo>
                <a:cubicBezTo>
                  <a:pt x="156" y="330"/>
                  <a:pt x="156" y="329"/>
                  <a:pt x="156" y="328"/>
                </a:cubicBezTo>
                <a:cubicBezTo>
                  <a:pt x="157" y="330"/>
                  <a:pt x="154" y="331"/>
                  <a:pt x="153" y="332"/>
                </a:cubicBezTo>
                <a:cubicBezTo>
                  <a:pt x="153" y="332"/>
                  <a:pt x="153" y="332"/>
                  <a:pt x="155" y="333"/>
                </a:cubicBezTo>
                <a:cubicBezTo>
                  <a:pt x="155" y="334"/>
                  <a:pt x="159" y="335"/>
                  <a:pt x="159" y="335"/>
                </a:cubicBezTo>
                <a:cubicBezTo>
                  <a:pt x="160" y="335"/>
                  <a:pt x="161" y="335"/>
                  <a:pt x="163" y="336"/>
                </a:cubicBezTo>
                <a:cubicBezTo>
                  <a:pt x="165" y="336"/>
                  <a:pt x="167" y="337"/>
                  <a:pt x="167" y="337"/>
                </a:cubicBezTo>
                <a:cubicBezTo>
                  <a:pt x="168" y="336"/>
                  <a:pt x="169" y="336"/>
                  <a:pt x="170" y="336"/>
                </a:cubicBezTo>
                <a:cubicBezTo>
                  <a:pt x="171" y="336"/>
                  <a:pt x="169" y="334"/>
                  <a:pt x="169" y="334"/>
                </a:cubicBezTo>
                <a:cubicBezTo>
                  <a:pt x="169" y="334"/>
                  <a:pt x="168" y="334"/>
                  <a:pt x="168" y="335"/>
                </a:cubicBezTo>
                <a:cubicBezTo>
                  <a:pt x="168" y="334"/>
                  <a:pt x="168" y="332"/>
                  <a:pt x="165" y="331"/>
                </a:cubicBezTo>
                <a:cubicBezTo>
                  <a:pt x="168" y="330"/>
                  <a:pt x="163" y="328"/>
                  <a:pt x="162" y="327"/>
                </a:cubicBezTo>
                <a:cubicBezTo>
                  <a:pt x="159" y="327"/>
                  <a:pt x="156" y="326"/>
                  <a:pt x="156" y="324"/>
                </a:cubicBezTo>
                <a:cubicBezTo>
                  <a:pt x="156" y="323"/>
                  <a:pt x="154" y="322"/>
                  <a:pt x="153" y="321"/>
                </a:cubicBezTo>
                <a:cubicBezTo>
                  <a:pt x="152" y="320"/>
                  <a:pt x="151" y="319"/>
                  <a:pt x="150" y="318"/>
                </a:cubicBezTo>
                <a:cubicBezTo>
                  <a:pt x="149" y="317"/>
                  <a:pt x="142" y="316"/>
                  <a:pt x="141" y="316"/>
                </a:cubicBezTo>
                <a:cubicBezTo>
                  <a:pt x="139" y="316"/>
                  <a:pt x="135" y="315"/>
                  <a:pt x="132" y="314"/>
                </a:cubicBezTo>
                <a:cubicBezTo>
                  <a:pt x="128" y="313"/>
                  <a:pt x="126" y="312"/>
                  <a:pt x="123" y="313"/>
                </a:cubicBezTo>
                <a:cubicBezTo>
                  <a:pt x="122" y="313"/>
                  <a:pt x="121" y="315"/>
                  <a:pt x="125" y="316"/>
                </a:cubicBezTo>
                <a:cubicBezTo>
                  <a:pt x="126" y="316"/>
                  <a:pt x="127" y="316"/>
                  <a:pt x="128" y="316"/>
                </a:cubicBezTo>
                <a:cubicBezTo>
                  <a:pt x="128" y="316"/>
                  <a:pt x="131" y="315"/>
                  <a:pt x="128" y="315"/>
                </a:cubicBezTo>
                <a:cubicBezTo>
                  <a:pt x="128" y="315"/>
                  <a:pt x="129" y="315"/>
                  <a:pt x="130" y="315"/>
                </a:cubicBezTo>
                <a:cubicBezTo>
                  <a:pt x="130" y="315"/>
                  <a:pt x="131" y="315"/>
                  <a:pt x="131" y="315"/>
                </a:cubicBezTo>
                <a:cubicBezTo>
                  <a:pt x="130" y="315"/>
                  <a:pt x="130" y="316"/>
                  <a:pt x="131" y="317"/>
                </a:cubicBezTo>
                <a:cubicBezTo>
                  <a:pt x="129" y="315"/>
                  <a:pt x="128" y="316"/>
                  <a:pt x="127" y="317"/>
                </a:cubicBezTo>
                <a:cubicBezTo>
                  <a:pt x="126" y="317"/>
                  <a:pt x="127" y="318"/>
                  <a:pt x="128" y="318"/>
                </a:cubicBezTo>
                <a:cubicBezTo>
                  <a:pt x="128" y="319"/>
                  <a:pt x="128" y="319"/>
                  <a:pt x="127" y="320"/>
                </a:cubicBezTo>
                <a:cubicBezTo>
                  <a:pt x="128" y="320"/>
                  <a:pt x="128" y="320"/>
                  <a:pt x="129" y="320"/>
                </a:cubicBezTo>
                <a:cubicBezTo>
                  <a:pt x="130" y="319"/>
                  <a:pt x="131" y="319"/>
                  <a:pt x="132" y="321"/>
                </a:cubicBezTo>
                <a:cubicBezTo>
                  <a:pt x="133" y="320"/>
                  <a:pt x="134" y="320"/>
                  <a:pt x="135" y="320"/>
                </a:cubicBezTo>
                <a:cubicBezTo>
                  <a:pt x="134" y="320"/>
                  <a:pt x="134" y="320"/>
                  <a:pt x="134" y="321"/>
                </a:cubicBezTo>
                <a:moveTo>
                  <a:pt x="116" y="295"/>
                </a:moveTo>
                <a:cubicBezTo>
                  <a:pt x="119" y="295"/>
                  <a:pt x="117" y="293"/>
                  <a:pt x="119" y="292"/>
                </a:cubicBezTo>
                <a:cubicBezTo>
                  <a:pt x="119" y="293"/>
                  <a:pt x="118" y="294"/>
                  <a:pt x="118" y="295"/>
                </a:cubicBezTo>
                <a:cubicBezTo>
                  <a:pt x="121" y="296"/>
                  <a:pt x="121" y="292"/>
                  <a:pt x="119" y="290"/>
                </a:cubicBezTo>
                <a:cubicBezTo>
                  <a:pt x="115" y="287"/>
                  <a:pt x="114" y="291"/>
                  <a:pt x="114" y="292"/>
                </a:cubicBezTo>
                <a:cubicBezTo>
                  <a:pt x="116" y="293"/>
                  <a:pt x="117" y="292"/>
                  <a:pt x="116" y="291"/>
                </a:cubicBezTo>
                <a:cubicBezTo>
                  <a:pt x="116" y="291"/>
                  <a:pt x="117" y="291"/>
                  <a:pt x="117" y="292"/>
                </a:cubicBezTo>
                <a:cubicBezTo>
                  <a:pt x="116" y="292"/>
                  <a:pt x="113" y="293"/>
                  <a:pt x="116" y="295"/>
                </a:cubicBezTo>
                <a:moveTo>
                  <a:pt x="122" y="294"/>
                </a:moveTo>
                <a:cubicBezTo>
                  <a:pt x="120" y="294"/>
                  <a:pt x="121" y="296"/>
                  <a:pt x="122" y="298"/>
                </a:cubicBezTo>
                <a:cubicBezTo>
                  <a:pt x="123" y="297"/>
                  <a:pt x="122" y="295"/>
                  <a:pt x="122" y="294"/>
                </a:cubicBezTo>
                <a:moveTo>
                  <a:pt x="129" y="300"/>
                </a:moveTo>
                <a:cubicBezTo>
                  <a:pt x="130" y="299"/>
                  <a:pt x="133" y="299"/>
                  <a:pt x="132" y="297"/>
                </a:cubicBezTo>
                <a:cubicBezTo>
                  <a:pt x="128" y="297"/>
                  <a:pt x="127" y="300"/>
                  <a:pt x="126" y="302"/>
                </a:cubicBezTo>
                <a:cubicBezTo>
                  <a:pt x="128" y="302"/>
                  <a:pt x="128" y="301"/>
                  <a:pt x="129" y="300"/>
                </a:cubicBezTo>
                <a:moveTo>
                  <a:pt x="116" y="287"/>
                </a:moveTo>
                <a:cubicBezTo>
                  <a:pt x="115" y="287"/>
                  <a:pt x="114" y="288"/>
                  <a:pt x="115" y="289"/>
                </a:cubicBezTo>
                <a:cubicBezTo>
                  <a:pt x="116" y="288"/>
                  <a:pt x="117" y="288"/>
                  <a:pt x="116" y="287"/>
                </a:cubicBezTo>
                <a:moveTo>
                  <a:pt x="123" y="294"/>
                </a:moveTo>
                <a:cubicBezTo>
                  <a:pt x="123" y="294"/>
                  <a:pt x="123" y="294"/>
                  <a:pt x="122" y="294"/>
                </a:cubicBezTo>
                <a:cubicBezTo>
                  <a:pt x="122" y="294"/>
                  <a:pt x="122" y="295"/>
                  <a:pt x="122" y="296"/>
                </a:cubicBezTo>
                <a:cubicBezTo>
                  <a:pt x="123" y="295"/>
                  <a:pt x="123" y="294"/>
                  <a:pt x="123" y="294"/>
                </a:cubicBezTo>
                <a:moveTo>
                  <a:pt x="148" y="317"/>
                </a:moveTo>
                <a:cubicBezTo>
                  <a:pt x="149" y="317"/>
                  <a:pt x="149" y="317"/>
                  <a:pt x="149" y="317"/>
                </a:cubicBezTo>
                <a:cubicBezTo>
                  <a:pt x="148" y="317"/>
                  <a:pt x="148" y="317"/>
                  <a:pt x="147" y="317"/>
                </a:cubicBezTo>
                <a:cubicBezTo>
                  <a:pt x="148" y="317"/>
                  <a:pt x="148" y="317"/>
                  <a:pt x="148" y="317"/>
                </a:cubicBezTo>
                <a:moveTo>
                  <a:pt x="156" y="325"/>
                </a:moveTo>
                <a:cubicBezTo>
                  <a:pt x="156" y="325"/>
                  <a:pt x="157" y="325"/>
                  <a:pt x="157" y="326"/>
                </a:cubicBezTo>
                <a:cubicBezTo>
                  <a:pt x="156" y="325"/>
                  <a:pt x="156" y="325"/>
                  <a:pt x="156" y="325"/>
                </a:cubicBezTo>
                <a:moveTo>
                  <a:pt x="153" y="321"/>
                </a:moveTo>
                <a:cubicBezTo>
                  <a:pt x="153" y="320"/>
                  <a:pt x="153" y="319"/>
                  <a:pt x="152" y="318"/>
                </a:cubicBezTo>
                <a:cubicBezTo>
                  <a:pt x="150" y="318"/>
                  <a:pt x="153" y="320"/>
                  <a:pt x="153" y="321"/>
                </a:cubicBezTo>
                <a:moveTo>
                  <a:pt x="151" y="316"/>
                </a:moveTo>
                <a:cubicBezTo>
                  <a:pt x="150" y="316"/>
                  <a:pt x="150" y="317"/>
                  <a:pt x="149" y="317"/>
                </a:cubicBezTo>
                <a:cubicBezTo>
                  <a:pt x="150" y="317"/>
                  <a:pt x="151" y="317"/>
                  <a:pt x="151" y="316"/>
                </a:cubicBezTo>
                <a:moveTo>
                  <a:pt x="152" y="317"/>
                </a:moveTo>
                <a:cubicBezTo>
                  <a:pt x="152" y="317"/>
                  <a:pt x="151" y="317"/>
                  <a:pt x="151" y="318"/>
                </a:cubicBezTo>
                <a:cubicBezTo>
                  <a:pt x="152" y="317"/>
                  <a:pt x="153" y="319"/>
                  <a:pt x="153" y="319"/>
                </a:cubicBezTo>
                <a:cubicBezTo>
                  <a:pt x="154" y="319"/>
                  <a:pt x="154" y="318"/>
                  <a:pt x="152" y="317"/>
                </a:cubicBezTo>
                <a:moveTo>
                  <a:pt x="155" y="319"/>
                </a:moveTo>
                <a:cubicBezTo>
                  <a:pt x="154" y="319"/>
                  <a:pt x="154" y="320"/>
                  <a:pt x="155" y="320"/>
                </a:cubicBezTo>
                <a:cubicBezTo>
                  <a:pt x="155" y="320"/>
                  <a:pt x="155" y="320"/>
                  <a:pt x="155" y="319"/>
                </a:cubicBezTo>
                <a:moveTo>
                  <a:pt x="163" y="326"/>
                </a:moveTo>
                <a:cubicBezTo>
                  <a:pt x="161" y="324"/>
                  <a:pt x="160" y="324"/>
                  <a:pt x="158" y="323"/>
                </a:cubicBezTo>
                <a:cubicBezTo>
                  <a:pt x="158" y="324"/>
                  <a:pt x="161" y="325"/>
                  <a:pt x="163" y="326"/>
                </a:cubicBezTo>
                <a:moveTo>
                  <a:pt x="161" y="325"/>
                </a:moveTo>
                <a:cubicBezTo>
                  <a:pt x="161" y="326"/>
                  <a:pt x="161" y="326"/>
                  <a:pt x="162" y="326"/>
                </a:cubicBezTo>
                <a:cubicBezTo>
                  <a:pt x="161" y="326"/>
                  <a:pt x="161" y="326"/>
                  <a:pt x="161" y="325"/>
                </a:cubicBezTo>
                <a:moveTo>
                  <a:pt x="155" y="318"/>
                </a:moveTo>
                <a:cubicBezTo>
                  <a:pt x="155" y="318"/>
                  <a:pt x="155" y="319"/>
                  <a:pt x="156" y="320"/>
                </a:cubicBezTo>
                <a:cubicBezTo>
                  <a:pt x="156" y="319"/>
                  <a:pt x="156" y="319"/>
                  <a:pt x="155" y="318"/>
                </a:cubicBezTo>
                <a:moveTo>
                  <a:pt x="168" y="331"/>
                </a:moveTo>
                <a:cubicBezTo>
                  <a:pt x="167" y="332"/>
                  <a:pt x="168" y="332"/>
                  <a:pt x="169" y="333"/>
                </a:cubicBezTo>
                <a:cubicBezTo>
                  <a:pt x="170" y="333"/>
                  <a:pt x="169" y="332"/>
                  <a:pt x="168" y="331"/>
                </a:cubicBezTo>
                <a:moveTo>
                  <a:pt x="157" y="318"/>
                </a:moveTo>
                <a:cubicBezTo>
                  <a:pt x="157" y="318"/>
                  <a:pt x="157" y="318"/>
                  <a:pt x="157" y="319"/>
                </a:cubicBezTo>
                <a:cubicBezTo>
                  <a:pt x="158" y="319"/>
                  <a:pt x="158" y="319"/>
                  <a:pt x="157" y="318"/>
                </a:cubicBezTo>
                <a:moveTo>
                  <a:pt x="168" y="330"/>
                </a:moveTo>
                <a:cubicBezTo>
                  <a:pt x="168" y="331"/>
                  <a:pt x="169" y="331"/>
                  <a:pt x="170" y="331"/>
                </a:cubicBezTo>
                <a:cubicBezTo>
                  <a:pt x="169" y="331"/>
                  <a:pt x="168" y="331"/>
                  <a:pt x="168" y="330"/>
                </a:cubicBezTo>
                <a:moveTo>
                  <a:pt x="164" y="323"/>
                </a:moveTo>
                <a:cubicBezTo>
                  <a:pt x="163" y="323"/>
                  <a:pt x="162" y="323"/>
                  <a:pt x="163" y="324"/>
                </a:cubicBezTo>
                <a:cubicBezTo>
                  <a:pt x="163" y="324"/>
                  <a:pt x="163" y="323"/>
                  <a:pt x="164" y="323"/>
                </a:cubicBezTo>
                <a:moveTo>
                  <a:pt x="170" y="327"/>
                </a:moveTo>
                <a:cubicBezTo>
                  <a:pt x="170" y="327"/>
                  <a:pt x="170" y="327"/>
                  <a:pt x="170" y="327"/>
                </a:cubicBezTo>
                <a:cubicBezTo>
                  <a:pt x="170" y="327"/>
                  <a:pt x="170" y="327"/>
                  <a:pt x="170" y="327"/>
                </a:cubicBezTo>
                <a:moveTo>
                  <a:pt x="170" y="326"/>
                </a:moveTo>
                <a:cubicBezTo>
                  <a:pt x="169" y="325"/>
                  <a:pt x="169" y="326"/>
                  <a:pt x="169" y="326"/>
                </a:cubicBezTo>
                <a:cubicBezTo>
                  <a:pt x="170" y="326"/>
                  <a:pt x="170" y="326"/>
                  <a:pt x="170" y="326"/>
                </a:cubicBezTo>
                <a:moveTo>
                  <a:pt x="683" y="233"/>
                </a:moveTo>
                <a:cubicBezTo>
                  <a:pt x="681" y="232"/>
                  <a:pt x="682" y="234"/>
                  <a:pt x="682" y="235"/>
                </a:cubicBezTo>
                <a:cubicBezTo>
                  <a:pt x="683" y="235"/>
                  <a:pt x="684" y="234"/>
                  <a:pt x="683" y="233"/>
                </a:cubicBezTo>
                <a:moveTo>
                  <a:pt x="457" y="207"/>
                </a:moveTo>
                <a:cubicBezTo>
                  <a:pt x="457" y="207"/>
                  <a:pt x="457" y="207"/>
                  <a:pt x="457" y="206"/>
                </a:cubicBezTo>
                <a:cubicBezTo>
                  <a:pt x="456" y="206"/>
                  <a:pt x="456" y="206"/>
                  <a:pt x="457" y="207"/>
                </a:cubicBezTo>
                <a:moveTo>
                  <a:pt x="570" y="290"/>
                </a:moveTo>
                <a:cubicBezTo>
                  <a:pt x="568" y="290"/>
                  <a:pt x="566" y="290"/>
                  <a:pt x="564" y="290"/>
                </a:cubicBezTo>
                <a:cubicBezTo>
                  <a:pt x="562" y="290"/>
                  <a:pt x="560" y="292"/>
                  <a:pt x="564" y="293"/>
                </a:cubicBezTo>
                <a:cubicBezTo>
                  <a:pt x="567" y="293"/>
                  <a:pt x="571" y="295"/>
                  <a:pt x="573" y="294"/>
                </a:cubicBezTo>
                <a:cubicBezTo>
                  <a:pt x="575" y="294"/>
                  <a:pt x="571" y="291"/>
                  <a:pt x="570" y="290"/>
                </a:cubicBezTo>
                <a:moveTo>
                  <a:pt x="587" y="301"/>
                </a:moveTo>
                <a:cubicBezTo>
                  <a:pt x="586" y="300"/>
                  <a:pt x="583" y="301"/>
                  <a:pt x="584" y="302"/>
                </a:cubicBezTo>
                <a:cubicBezTo>
                  <a:pt x="585" y="302"/>
                  <a:pt x="587" y="302"/>
                  <a:pt x="587" y="301"/>
                </a:cubicBezTo>
                <a:moveTo>
                  <a:pt x="582" y="290"/>
                </a:moveTo>
                <a:cubicBezTo>
                  <a:pt x="581" y="290"/>
                  <a:pt x="581" y="291"/>
                  <a:pt x="581" y="291"/>
                </a:cubicBezTo>
                <a:cubicBezTo>
                  <a:pt x="582" y="290"/>
                  <a:pt x="582" y="290"/>
                  <a:pt x="582" y="290"/>
                </a:cubicBezTo>
                <a:moveTo>
                  <a:pt x="581" y="289"/>
                </a:moveTo>
                <a:cubicBezTo>
                  <a:pt x="582" y="289"/>
                  <a:pt x="582" y="289"/>
                  <a:pt x="581" y="288"/>
                </a:cubicBezTo>
                <a:cubicBezTo>
                  <a:pt x="580" y="288"/>
                  <a:pt x="580" y="289"/>
                  <a:pt x="581" y="289"/>
                </a:cubicBezTo>
                <a:moveTo>
                  <a:pt x="581" y="264"/>
                </a:moveTo>
                <a:cubicBezTo>
                  <a:pt x="583" y="265"/>
                  <a:pt x="584" y="263"/>
                  <a:pt x="585" y="262"/>
                </a:cubicBezTo>
                <a:cubicBezTo>
                  <a:pt x="585" y="263"/>
                  <a:pt x="584" y="264"/>
                  <a:pt x="583" y="265"/>
                </a:cubicBezTo>
                <a:cubicBezTo>
                  <a:pt x="584" y="264"/>
                  <a:pt x="585" y="264"/>
                  <a:pt x="586" y="264"/>
                </a:cubicBezTo>
                <a:cubicBezTo>
                  <a:pt x="587" y="264"/>
                  <a:pt x="588" y="262"/>
                  <a:pt x="588" y="261"/>
                </a:cubicBezTo>
                <a:cubicBezTo>
                  <a:pt x="589" y="262"/>
                  <a:pt x="588" y="263"/>
                  <a:pt x="588" y="264"/>
                </a:cubicBezTo>
                <a:cubicBezTo>
                  <a:pt x="589" y="263"/>
                  <a:pt x="589" y="261"/>
                  <a:pt x="590" y="260"/>
                </a:cubicBezTo>
                <a:cubicBezTo>
                  <a:pt x="591" y="261"/>
                  <a:pt x="589" y="263"/>
                  <a:pt x="589" y="264"/>
                </a:cubicBezTo>
                <a:cubicBezTo>
                  <a:pt x="589" y="263"/>
                  <a:pt x="590" y="261"/>
                  <a:pt x="591" y="260"/>
                </a:cubicBezTo>
                <a:cubicBezTo>
                  <a:pt x="592" y="260"/>
                  <a:pt x="590" y="259"/>
                  <a:pt x="589" y="258"/>
                </a:cubicBezTo>
                <a:cubicBezTo>
                  <a:pt x="589" y="257"/>
                  <a:pt x="585" y="261"/>
                  <a:pt x="585" y="262"/>
                </a:cubicBezTo>
                <a:cubicBezTo>
                  <a:pt x="586" y="261"/>
                  <a:pt x="586" y="260"/>
                  <a:pt x="586" y="258"/>
                </a:cubicBezTo>
                <a:cubicBezTo>
                  <a:pt x="585" y="260"/>
                  <a:pt x="581" y="262"/>
                  <a:pt x="581" y="264"/>
                </a:cubicBezTo>
                <a:moveTo>
                  <a:pt x="582" y="255"/>
                </a:moveTo>
                <a:cubicBezTo>
                  <a:pt x="581" y="255"/>
                  <a:pt x="581" y="255"/>
                  <a:pt x="582" y="256"/>
                </a:cubicBezTo>
                <a:cubicBezTo>
                  <a:pt x="582" y="255"/>
                  <a:pt x="582" y="255"/>
                  <a:pt x="582" y="255"/>
                </a:cubicBezTo>
                <a:moveTo>
                  <a:pt x="590" y="262"/>
                </a:moveTo>
                <a:cubicBezTo>
                  <a:pt x="590" y="263"/>
                  <a:pt x="589" y="264"/>
                  <a:pt x="589" y="265"/>
                </a:cubicBezTo>
                <a:cubicBezTo>
                  <a:pt x="590" y="264"/>
                  <a:pt x="590" y="263"/>
                  <a:pt x="590" y="262"/>
                </a:cubicBezTo>
                <a:moveTo>
                  <a:pt x="583" y="254"/>
                </a:moveTo>
                <a:cubicBezTo>
                  <a:pt x="582" y="254"/>
                  <a:pt x="582" y="254"/>
                  <a:pt x="582" y="255"/>
                </a:cubicBezTo>
                <a:cubicBezTo>
                  <a:pt x="583" y="255"/>
                  <a:pt x="583" y="255"/>
                  <a:pt x="583" y="254"/>
                </a:cubicBezTo>
                <a:moveTo>
                  <a:pt x="593" y="259"/>
                </a:moveTo>
                <a:cubicBezTo>
                  <a:pt x="592" y="258"/>
                  <a:pt x="591" y="261"/>
                  <a:pt x="591" y="262"/>
                </a:cubicBezTo>
                <a:cubicBezTo>
                  <a:pt x="593" y="262"/>
                  <a:pt x="594" y="261"/>
                  <a:pt x="593" y="259"/>
                </a:cubicBezTo>
                <a:moveTo>
                  <a:pt x="728" y="341"/>
                </a:moveTo>
                <a:cubicBezTo>
                  <a:pt x="728" y="341"/>
                  <a:pt x="728" y="342"/>
                  <a:pt x="727" y="342"/>
                </a:cubicBezTo>
                <a:cubicBezTo>
                  <a:pt x="725" y="341"/>
                  <a:pt x="727" y="341"/>
                  <a:pt x="728" y="341"/>
                </a:cubicBezTo>
                <a:moveTo>
                  <a:pt x="728" y="340"/>
                </a:moveTo>
                <a:cubicBezTo>
                  <a:pt x="728" y="341"/>
                  <a:pt x="728" y="341"/>
                  <a:pt x="728" y="341"/>
                </a:cubicBezTo>
                <a:cubicBezTo>
                  <a:pt x="727" y="340"/>
                  <a:pt x="728" y="340"/>
                  <a:pt x="728" y="340"/>
                </a:cubicBezTo>
                <a:moveTo>
                  <a:pt x="707" y="371"/>
                </a:moveTo>
                <a:cubicBezTo>
                  <a:pt x="707" y="371"/>
                  <a:pt x="707" y="372"/>
                  <a:pt x="706" y="372"/>
                </a:cubicBezTo>
                <a:cubicBezTo>
                  <a:pt x="706" y="371"/>
                  <a:pt x="706" y="371"/>
                  <a:pt x="707" y="371"/>
                </a:cubicBezTo>
                <a:moveTo>
                  <a:pt x="712" y="375"/>
                </a:moveTo>
                <a:cubicBezTo>
                  <a:pt x="711" y="376"/>
                  <a:pt x="711" y="376"/>
                  <a:pt x="711" y="376"/>
                </a:cubicBezTo>
                <a:cubicBezTo>
                  <a:pt x="711" y="375"/>
                  <a:pt x="711" y="375"/>
                  <a:pt x="712" y="375"/>
                </a:cubicBezTo>
                <a:moveTo>
                  <a:pt x="581" y="227"/>
                </a:moveTo>
                <a:cubicBezTo>
                  <a:pt x="581" y="226"/>
                  <a:pt x="581" y="226"/>
                  <a:pt x="581" y="226"/>
                </a:cubicBezTo>
                <a:cubicBezTo>
                  <a:pt x="580" y="226"/>
                  <a:pt x="580" y="226"/>
                  <a:pt x="580" y="227"/>
                </a:cubicBezTo>
                <a:cubicBezTo>
                  <a:pt x="581" y="227"/>
                  <a:pt x="581" y="227"/>
                  <a:pt x="581" y="227"/>
                </a:cubicBezTo>
                <a:moveTo>
                  <a:pt x="598" y="217"/>
                </a:moveTo>
                <a:cubicBezTo>
                  <a:pt x="596" y="217"/>
                  <a:pt x="594" y="217"/>
                  <a:pt x="593" y="217"/>
                </a:cubicBezTo>
                <a:cubicBezTo>
                  <a:pt x="595" y="218"/>
                  <a:pt x="597" y="217"/>
                  <a:pt x="598" y="217"/>
                </a:cubicBezTo>
                <a:moveTo>
                  <a:pt x="583" y="248"/>
                </a:moveTo>
                <a:cubicBezTo>
                  <a:pt x="583" y="248"/>
                  <a:pt x="584" y="248"/>
                  <a:pt x="583" y="247"/>
                </a:cubicBezTo>
                <a:cubicBezTo>
                  <a:pt x="583" y="248"/>
                  <a:pt x="583" y="248"/>
                  <a:pt x="583" y="248"/>
                </a:cubicBezTo>
                <a:moveTo>
                  <a:pt x="581" y="261"/>
                </a:moveTo>
                <a:cubicBezTo>
                  <a:pt x="583" y="261"/>
                  <a:pt x="584" y="260"/>
                  <a:pt x="585" y="258"/>
                </a:cubicBezTo>
                <a:cubicBezTo>
                  <a:pt x="584" y="259"/>
                  <a:pt x="579" y="260"/>
                  <a:pt x="581" y="261"/>
                </a:cubicBezTo>
                <a:moveTo>
                  <a:pt x="390" y="33"/>
                </a:moveTo>
                <a:cubicBezTo>
                  <a:pt x="390" y="33"/>
                  <a:pt x="391" y="33"/>
                  <a:pt x="392" y="33"/>
                </a:cubicBezTo>
                <a:cubicBezTo>
                  <a:pt x="393" y="33"/>
                  <a:pt x="394" y="33"/>
                  <a:pt x="395" y="33"/>
                </a:cubicBezTo>
                <a:cubicBezTo>
                  <a:pt x="398" y="34"/>
                  <a:pt x="398" y="35"/>
                  <a:pt x="401" y="35"/>
                </a:cubicBezTo>
                <a:cubicBezTo>
                  <a:pt x="402" y="35"/>
                  <a:pt x="404" y="34"/>
                  <a:pt x="402" y="32"/>
                </a:cubicBezTo>
                <a:cubicBezTo>
                  <a:pt x="401" y="31"/>
                  <a:pt x="396" y="31"/>
                  <a:pt x="395" y="31"/>
                </a:cubicBezTo>
                <a:cubicBezTo>
                  <a:pt x="391" y="30"/>
                  <a:pt x="389" y="31"/>
                  <a:pt x="390" y="33"/>
                </a:cubicBezTo>
                <a:moveTo>
                  <a:pt x="441" y="48"/>
                </a:moveTo>
                <a:cubicBezTo>
                  <a:pt x="440" y="48"/>
                  <a:pt x="440" y="48"/>
                  <a:pt x="440" y="49"/>
                </a:cubicBezTo>
                <a:cubicBezTo>
                  <a:pt x="441" y="49"/>
                  <a:pt x="442" y="49"/>
                  <a:pt x="442" y="49"/>
                </a:cubicBezTo>
                <a:cubicBezTo>
                  <a:pt x="442" y="49"/>
                  <a:pt x="442" y="49"/>
                  <a:pt x="441" y="48"/>
                </a:cubicBezTo>
                <a:moveTo>
                  <a:pt x="423" y="32"/>
                </a:moveTo>
                <a:cubicBezTo>
                  <a:pt x="425" y="33"/>
                  <a:pt x="426" y="33"/>
                  <a:pt x="427" y="33"/>
                </a:cubicBezTo>
                <a:cubicBezTo>
                  <a:pt x="426" y="33"/>
                  <a:pt x="424" y="33"/>
                  <a:pt x="423" y="33"/>
                </a:cubicBezTo>
                <a:cubicBezTo>
                  <a:pt x="426" y="33"/>
                  <a:pt x="425" y="34"/>
                  <a:pt x="428" y="35"/>
                </a:cubicBezTo>
                <a:cubicBezTo>
                  <a:pt x="430" y="36"/>
                  <a:pt x="432" y="36"/>
                  <a:pt x="433" y="36"/>
                </a:cubicBezTo>
                <a:cubicBezTo>
                  <a:pt x="438" y="36"/>
                  <a:pt x="442" y="35"/>
                  <a:pt x="445" y="34"/>
                </a:cubicBezTo>
                <a:cubicBezTo>
                  <a:pt x="445" y="36"/>
                  <a:pt x="441" y="36"/>
                  <a:pt x="437" y="36"/>
                </a:cubicBezTo>
                <a:cubicBezTo>
                  <a:pt x="434" y="36"/>
                  <a:pt x="431" y="36"/>
                  <a:pt x="430" y="37"/>
                </a:cubicBezTo>
                <a:cubicBezTo>
                  <a:pt x="432" y="38"/>
                  <a:pt x="434" y="38"/>
                  <a:pt x="435" y="38"/>
                </a:cubicBezTo>
                <a:cubicBezTo>
                  <a:pt x="435" y="38"/>
                  <a:pt x="435" y="38"/>
                  <a:pt x="435" y="39"/>
                </a:cubicBezTo>
                <a:cubicBezTo>
                  <a:pt x="440" y="40"/>
                  <a:pt x="445" y="38"/>
                  <a:pt x="448" y="38"/>
                </a:cubicBezTo>
                <a:cubicBezTo>
                  <a:pt x="447" y="38"/>
                  <a:pt x="445" y="38"/>
                  <a:pt x="445" y="39"/>
                </a:cubicBezTo>
                <a:cubicBezTo>
                  <a:pt x="450" y="40"/>
                  <a:pt x="452" y="38"/>
                  <a:pt x="453" y="38"/>
                </a:cubicBezTo>
                <a:cubicBezTo>
                  <a:pt x="453" y="38"/>
                  <a:pt x="453" y="38"/>
                  <a:pt x="454" y="38"/>
                </a:cubicBezTo>
                <a:cubicBezTo>
                  <a:pt x="456" y="38"/>
                  <a:pt x="455" y="37"/>
                  <a:pt x="456" y="37"/>
                </a:cubicBezTo>
                <a:cubicBezTo>
                  <a:pt x="456" y="37"/>
                  <a:pt x="457" y="37"/>
                  <a:pt x="457" y="37"/>
                </a:cubicBezTo>
                <a:cubicBezTo>
                  <a:pt x="458" y="38"/>
                  <a:pt x="459" y="38"/>
                  <a:pt x="460" y="38"/>
                </a:cubicBezTo>
                <a:cubicBezTo>
                  <a:pt x="461" y="37"/>
                  <a:pt x="462" y="37"/>
                  <a:pt x="464" y="37"/>
                </a:cubicBezTo>
                <a:cubicBezTo>
                  <a:pt x="463" y="38"/>
                  <a:pt x="461" y="38"/>
                  <a:pt x="461" y="38"/>
                </a:cubicBezTo>
                <a:cubicBezTo>
                  <a:pt x="465" y="38"/>
                  <a:pt x="470" y="38"/>
                  <a:pt x="473" y="38"/>
                </a:cubicBezTo>
                <a:cubicBezTo>
                  <a:pt x="472" y="39"/>
                  <a:pt x="469" y="39"/>
                  <a:pt x="466" y="38"/>
                </a:cubicBezTo>
                <a:cubicBezTo>
                  <a:pt x="464" y="38"/>
                  <a:pt x="461" y="38"/>
                  <a:pt x="460" y="39"/>
                </a:cubicBezTo>
                <a:cubicBezTo>
                  <a:pt x="463" y="40"/>
                  <a:pt x="465" y="40"/>
                  <a:pt x="467" y="39"/>
                </a:cubicBezTo>
                <a:cubicBezTo>
                  <a:pt x="468" y="39"/>
                  <a:pt x="469" y="39"/>
                  <a:pt x="470" y="39"/>
                </a:cubicBezTo>
                <a:cubicBezTo>
                  <a:pt x="474" y="40"/>
                  <a:pt x="478" y="39"/>
                  <a:pt x="481" y="39"/>
                </a:cubicBezTo>
                <a:cubicBezTo>
                  <a:pt x="479" y="40"/>
                  <a:pt x="475" y="40"/>
                  <a:pt x="472" y="40"/>
                </a:cubicBezTo>
                <a:cubicBezTo>
                  <a:pt x="468" y="40"/>
                  <a:pt x="466" y="40"/>
                  <a:pt x="462" y="40"/>
                </a:cubicBezTo>
                <a:cubicBezTo>
                  <a:pt x="454" y="40"/>
                  <a:pt x="449" y="41"/>
                  <a:pt x="444" y="42"/>
                </a:cubicBezTo>
                <a:cubicBezTo>
                  <a:pt x="449" y="44"/>
                  <a:pt x="451" y="43"/>
                  <a:pt x="454" y="44"/>
                </a:cubicBezTo>
                <a:cubicBezTo>
                  <a:pt x="454" y="44"/>
                  <a:pt x="453" y="44"/>
                  <a:pt x="451" y="44"/>
                </a:cubicBezTo>
                <a:cubicBezTo>
                  <a:pt x="450" y="44"/>
                  <a:pt x="449" y="44"/>
                  <a:pt x="448" y="44"/>
                </a:cubicBezTo>
                <a:cubicBezTo>
                  <a:pt x="453" y="45"/>
                  <a:pt x="454" y="45"/>
                  <a:pt x="457" y="45"/>
                </a:cubicBezTo>
                <a:cubicBezTo>
                  <a:pt x="458" y="45"/>
                  <a:pt x="461" y="45"/>
                  <a:pt x="463" y="45"/>
                </a:cubicBezTo>
                <a:cubicBezTo>
                  <a:pt x="465" y="46"/>
                  <a:pt x="467" y="46"/>
                  <a:pt x="468" y="46"/>
                </a:cubicBezTo>
                <a:cubicBezTo>
                  <a:pt x="467" y="46"/>
                  <a:pt x="465" y="46"/>
                  <a:pt x="462" y="46"/>
                </a:cubicBezTo>
                <a:cubicBezTo>
                  <a:pt x="460" y="46"/>
                  <a:pt x="457" y="46"/>
                  <a:pt x="456" y="46"/>
                </a:cubicBezTo>
                <a:cubicBezTo>
                  <a:pt x="460" y="48"/>
                  <a:pt x="467" y="49"/>
                  <a:pt x="470" y="49"/>
                </a:cubicBezTo>
                <a:cubicBezTo>
                  <a:pt x="472" y="49"/>
                  <a:pt x="475" y="50"/>
                  <a:pt x="477" y="50"/>
                </a:cubicBezTo>
                <a:cubicBezTo>
                  <a:pt x="478" y="50"/>
                  <a:pt x="483" y="49"/>
                  <a:pt x="479" y="48"/>
                </a:cubicBezTo>
                <a:cubicBezTo>
                  <a:pt x="480" y="47"/>
                  <a:pt x="484" y="48"/>
                  <a:pt x="489" y="50"/>
                </a:cubicBezTo>
                <a:cubicBezTo>
                  <a:pt x="488" y="48"/>
                  <a:pt x="482" y="45"/>
                  <a:pt x="484" y="45"/>
                </a:cubicBezTo>
                <a:cubicBezTo>
                  <a:pt x="491" y="50"/>
                  <a:pt x="497" y="50"/>
                  <a:pt x="497" y="48"/>
                </a:cubicBezTo>
                <a:cubicBezTo>
                  <a:pt x="497" y="47"/>
                  <a:pt x="495" y="45"/>
                  <a:pt x="497" y="46"/>
                </a:cubicBezTo>
                <a:cubicBezTo>
                  <a:pt x="501" y="46"/>
                  <a:pt x="503" y="47"/>
                  <a:pt x="504" y="46"/>
                </a:cubicBezTo>
                <a:cubicBezTo>
                  <a:pt x="503" y="45"/>
                  <a:pt x="502" y="45"/>
                  <a:pt x="501" y="45"/>
                </a:cubicBezTo>
                <a:cubicBezTo>
                  <a:pt x="501" y="43"/>
                  <a:pt x="503" y="41"/>
                  <a:pt x="506" y="41"/>
                </a:cubicBezTo>
                <a:cubicBezTo>
                  <a:pt x="505" y="42"/>
                  <a:pt x="502" y="42"/>
                  <a:pt x="504" y="44"/>
                </a:cubicBezTo>
                <a:cubicBezTo>
                  <a:pt x="509" y="46"/>
                  <a:pt x="510" y="44"/>
                  <a:pt x="511" y="43"/>
                </a:cubicBezTo>
                <a:cubicBezTo>
                  <a:pt x="512" y="42"/>
                  <a:pt x="513" y="41"/>
                  <a:pt x="515" y="42"/>
                </a:cubicBezTo>
                <a:cubicBezTo>
                  <a:pt x="519" y="42"/>
                  <a:pt x="520" y="40"/>
                  <a:pt x="523" y="40"/>
                </a:cubicBezTo>
                <a:cubicBezTo>
                  <a:pt x="527" y="40"/>
                  <a:pt x="530" y="40"/>
                  <a:pt x="533" y="39"/>
                </a:cubicBezTo>
                <a:cubicBezTo>
                  <a:pt x="525" y="35"/>
                  <a:pt x="526" y="36"/>
                  <a:pt x="523" y="37"/>
                </a:cubicBezTo>
                <a:cubicBezTo>
                  <a:pt x="523" y="37"/>
                  <a:pt x="523" y="37"/>
                  <a:pt x="523" y="36"/>
                </a:cubicBezTo>
                <a:cubicBezTo>
                  <a:pt x="518" y="35"/>
                  <a:pt x="516" y="35"/>
                  <a:pt x="515" y="36"/>
                </a:cubicBezTo>
                <a:cubicBezTo>
                  <a:pt x="513" y="37"/>
                  <a:pt x="512" y="37"/>
                  <a:pt x="510" y="37"/>
                </a:cubicBezTo>
                <a:cubicBezTo>
                  <a:pt x="511" y="35"/>
                  <a:pt x="514" y="35"/>
                  <a:pt x="515" y="33"/>
                </a:cubicBezTo>
                <a:cubicBezTo>
                  <a:pt x="513" y="33"/>
                  <a:pt x="512" y="34"/>
                  <a:pt x="510" y="34"/>
                </a:cubicBezTo>
                <a:cubicBezTo>
                  <a:pt x="511" y="34"/>
                  <a:pt x="512" y="33"/>
                  <a:pt x="514" y="33"/>
                </a:cubicBezTo>
                <a:cubicBezTo>
                  <a:pt x="510" y="31"/>
                  <a:pt x="507" y="31"/>
                  <a:pt x="506" y="32"/>
                </a:cubicBezTo>
                <a:cubicBezTo>
                  <a:pt x="506" y="31"/>
                  <a:pt x="511" y="30"/>
                  <a:pt x="506" y="28"/>
                </a:cubicBezTo>
                <a:cubicBezTo>
                  <a:pt x="501" y="26"/>
                  <a:pt x="498" y="27"/>
                  <a:pt x="498" y="29"/>
                </a:cubicBezTo>
                <a:cubicBezTo>
                  <a:pt x="499" y="29"/>
                  <a:pt x="500" y="30"/>
                  <a:pt x="501" y="30"/>
                </a:cubicBezTo>
                <a:cubicBezTo>
                  <a:pt x="500" y="31"/>
                  <a:pt x="498" y="31"/>
                  <a:pt x="493" y="29"/>
                </a:cubicBezTo>
                <a:cubicBezTo>
                  <a:pt x="493" y="29"/>
                  <a:pt x="497" y="28"/>
                  <a:pt x="493" y="28"/>
                </a:cubicBezTo>
                <a:cubicBezTo>
                  <a:pt x="496" y="27"/>
                  <a:pt x="486" y="27"/>
                  <a:pt x="485" y="27"/>
                </a:cubicBezTo>
                <a:cubicBezTo>
                  <a:pt x="483" y="26"/>
                  <a:pt x="479" y="26"/>
                  <a:pt x="478" y="26"/>
                </a:cubicBezTo>
                <a:cubicBezTo>
                  <a:pt x="481" y="26"/>
                  <a:pt x="478" y="25"/>
                  <a:pt x="475" y="24"/>
                </a:cubicBezTo>
                <a:cubicBezTo>
                  <a:pt x="472" y="23"/>
                  <a:pt x="469" y="21"/>
                  <a:pt x="467" y="21"/>
                </a:cubicBezTo>
                <a:cubicBezTo>
                  <a:pt x="469" y="20"/>
                  <a:pt x="457" y="18"/>
                  <a:pt x="455" y="18"/>
                </a:cubicBezTo>
                <a:cubicBezTo>
                  <a:pt x="451" y="18"/>
                  <a:pt x="444" y="17"/>
                  <a:pt x="443" y="19"/>
                </a:cubicBezTo>
                <a:cubicBezTo>
                  <a:pt x="447" y="20"/>
                  <a:pt x="449" y="20"/>
                  <a:pt x="450" y="20"/>
                </a:cubicBezTo>
                <a:cubicBezTo>
                  <a:pt x="452" y="20"/>
                  <a:pt x="453" y="19"/>
                  <a:pt x="455" y="20"/>
                </a:cubicBezTo>
                <a:cubicBezTo>
                  <a:pt x="455" y="22"/>
                  <a:pt x="448" y="21"/>
                  <a:pt x="443" y="21"/>
                </a:cubicBezTo>
                <a:cubicBezTo>
                  <a:pt x="445" y="21"/>
                  <a:pt x="446" y="21"/>
                  <a:pt x="448" y="21"/>
                </a:cubicBezTo>
                <a:cubicBezTo>
                  <a:pt x="446" y="21"/>
                  <a:pt x="445" y="22"/>
                  <a:pt x="444" y="22"/>
                </a:cubicBezTo>
                <a:cubicBezTo>
                  <a:pt x="443" y="22"/>
                  <a:pt x="440" y="21"/>
                  <a:pt x="438" y="21"/>
                </a:cubicBezTo>
                <a:cubicBezTo>
                  <a:pt x="437" y="21"/>
                  <a:pt x="431" y="22"/>
                  <a:pt x="436" y="23"/>
                </a:cubicBezTo>
                <a:cubicBezTo>
                  <a:pt x="435" y="23"/>
                  <a:pt x="434" y="23"/>
                  <a:pt x="433" y="23"/>
                </a:cubicBezTo>
                <a:cubicBezTo>
                  <a:pt x="436" y="24"/>
                  <a:pt x="437" y="24"/>
                  <a:pt x="439" y="24"/>
                </a:cubicBezTo>
                <a:cubicBezTo>
                  <a:pt x="435" y="24"/>
                  <a:pt x="445" y="24"/>
                  <a:pt x="446" y="25"/>
                </a:cubicBezTo>
                <a:cubicBezTo>
                  <a:pt x="445" y="25"/>
                  <a:pt x="443" y="25"/>
                  <a:pt x="441" y="25"/>
                </a:cubicBezTo>
                <a:cubicBezTo>
                  <a:pt x="445" y="26"/>
                  <a:pt x="446" y="26"/>
                  <a:pt x="448" y="26"/>
                </a:cubicBezTo>
                <a:cubicBezTo>
                  <a:pt x="447" y="26"/>
                  <a:pt x="444" y="26"/>
                  <a:pt x="442" y="26"/>
                </a:cubicBezTo>
                <a:cubicBezTo>
                  <a:pt x="440" y="26"/>
                  <a:pt x="438" y="26"/>
                  <a:pt x="436" y="26"/>
                </a:cubicBezTo>
                <a:cubicBezTo>
                  <a:pt x="433" y="26"/>
                  <a:pt x="431" y="27"/>
                  <a:pt x="427" y="27"/>
                </a:cubicBezTo>
                <a:cubicBezTo>
                  <a:pt x="429" y="27"/>
                  <a:pt x="430" y="27"/>
                  <a:pt x="432" y="28"/>
                </a:cubicBezTo>
                <a:cubicBezTo>
                  <a:pt x="430" y="29"/>
                  <a:pt x="426" y="28"/>
                  <a:pt x="422" y="28"/>
                </a:cubicBezTo>
                <a:cubicBezTo>
                  <a:pt x="424" y="29"/>
                  <a:pt x="425" y="29"/>
                  <a:pt x="423" y="29"/>
                </a:cubicBezTo>
                <a:cubicBezTo>
                  <a:pt x="428" y="30"/>
                  <a:pt x="432" y="30"/>
                  <a:pt x="435" y="30"/>
                </a:cubicBezTo>
                <a:cubicBezTo>
                  <a:pt x="434" y="30"/>
                  <a:pt x="434" y="30"/>
                  <a:pt x="433" y="30"/>
                </a:cubicBezTo>
                <a:cubicBezTo>
                  <a:pt x="437" y="32"/>
                  <a:pt x="440" y="31"/>
                  <a:pt x="442" y="31"/>
                </a:cubicBezTo>
                <a:cubicBezTo>
                  <a:pt x="443" y="30"/>
                  <a:pt x="445" y="30"/>
                  <a:pt x="446" y="30"/>
                </a:cubicBezTo>
                <a:cubicBezTo>
                  <a:pt x="445" y="31"/>
                  <a:pt x="442" y="31"/>
                  <a:pt x="441" y="31"/>
                </a:cubicBezTo>
                <a:cubicBezTo>
                  <a:pt x="442" y="31"/>
                  <a:pt x="443" y="32"/>
                  <a:pt x="444" y="32"/>
                </a:cubicBezTo>
                <a:cubicBezTo>
                  <a:pt x="442" y="33"/>
                  <a:pt x="438" y="32"/>
                  <a:pt x="434" y="31"/>
                </a:cubicBezTo>
                <a:cubicBezTo>
                  <a:pt x="429" y="31"/>
                  <a:pt x="424" y="30"/>
                  <a:pt x="422" y="31"/>
                </a:cubicBezTo>
                <a:cubicBezTo>
                  <a:pt x="426" y="32"/>
                  <a:pt x="424" y="32"/>
                  <a:pt x="423" y="32"/>
                </a:cubicBezTo>
                <a:moveTo>
                  <a:pt x="437" y="25"/>
                </a:moveTo>
                <a:cubicBezTo>
                  <a:pt x="433" y="25"/>
                  <a:pt x="430" y="25"/>
                  <a:pt x="427" y="25"/>
                </a:cubicBezTo>
                <a:cubicBezTo>
                  <a:pt x="430" y="26"/>
                  <a:pt x="439" y="26"/>
                  <a:pt x="437" y="25"/>
                </a:cubicBezTo>
                <a:moveTo>
                  <a:pt x="503" y="47"/>
                </a:moveTo>
                <a:cubicBezTo>
                  <a:pt x="501" y="47"/>
                  <a:pt x="499" y="48"/>
                  <a:pt x="500" y="49"/>
                </a:cubicBezTo>
                <a:cubicBezTo>
                  <a:pt x="502" y="48"/>
                  <a:pt x="502" y="48"/>
                  <a:pt x="503" y="47"/>
                </a:cubicBezTo>
                <a:moveTo>
                  <a:pt x="523" y="41"/>
                </a:moveTo>
                <a:cubicBezTo>
                  <a:pt x="521" y="41"/>
                  <a:pt x="520" y="42"/>
                  <a:pt x="518" y="43"/>
                </a:cubicBezTo>
                <a:cubicBezTo>
                  <a:pt x="523" y="43"/>
                  <a:pt x="529" y="43"/>
                  <a:pt x="530" y="41"/>
                </a:cubicBezTo>
                <a:cubicBezTo>
                  <a:pt x="527" y="41"/>
                  <a:pt x="525" y="41"/>
                  <a:pt x="523" y="41"/>
                </a:cubicBezTo>
                <a:moveTo>
                  <a:pt x="294" y="48"/>
                </a:moveTo>
                <a:cubicBezTo>
                  <a:pt x="297" y="48"/>
                  <a:pt x="301" y="48"/>
                  <a:pt x="301" y="47"/>
                </a:cubicBezTo>
                <a:cubicBezTo>
                  <a:pt x="302" y="45"/>
                  <a:pt x="289" y="44"/>
                  <a:pt x="287" y="44"/>
                </a:cubicBezTo>
                <a:cubicBezTo>
                  <a:pt x="283" y="44"/>
                  <a:pt x="281" y="45"/>
                  <a:pt x="276" y="46"/>
                </a:cubicBezTo>
                <a:cubicBezTo>
                  <a:pt x="272" y="46"/>
                  <a:pt x="266" y="46"/>
                  <a:pt x="263" y="48"/>
                </a:cubicBezTo>
                <a:cubicBezTo>
                  <a:pt x="267" y="49"/>
                  <a:pt x="269" y="48"/>
                  <a:pt x="270" y="48"/>
                </a:cubicBezTo>
                <a:cubicBezTo>
                  <a:pt x="272" y="47"/>
                  <a:pt x="277" y="48"/>
                  <a:pt x="280" y="48"/>
                </a:cubicBezTo>
                <a:cubicBezTo>
                  <a:pt x="281" y="48"/>
                  <a:pt x="281" y="48"/>
                  <a:pt x="282" y="48"/>
                </a:cubicBezTo>
                <a:cubicBezTo>
                  <a:pt x="282" y="48"/>
                  <a:pt x="283" y="47"/>
                  <a:pt x="286" y="48"/>
                </a:cubicBezTo>
                <a:cubicBezTo>
                  <a:pt x="291" y="49"/>
                  <a:pt x="292" y="48"/>
                  <a:pt x="294" y="48"/>
                </a:cubicBezTo>
                <a:moveTo>
                  <a:pt x="150" y="104"/>
                </a:moveTo>
                <a:cubicBezTo>
                  <a:pt x="149" y="105"/>
                  <a:pt x="150" y="106"/>
                  <a:pt x="147" y="106"/>
                </a:cubicBezTo>
                <a:cubicBezTo>
                  <a:pt x="145" y="107"/>
                  <a:pt x="147" y="109"/>
                  <a:pt x="144" y="109"/>
                </a:cubicBezTo>
                <a:cubicBezTo>
                  <a:pt x="146" y="109"/>
                  <a:pt x="147" y="109"/>
                  <a:pt x="148" y="109"/>
                </a:cubicBezTo>
                <a:cubicBezTo>
                  <a:pt x="149" y="109"/>
                  <a:pt x="151" y="109"/>
                  <a:pt x="153" y="109"/>
                </a:cubicBezTo>
                <a:cubicBezTo>
                  <a:pt x="150" y="110"/>
                  <a:pt x="156" y="111"/>
                  <a:pt x="158" y="111"/>
                </a:cubicBezTo>
                <a:cubicBezTo>
                  <a:pt x="159" y="111"/>
                  <a:pt x="163" y="112"/>
                  <a:pt x="165" y="113"/>
                </a:cubicBezTo>
                <a:cubicBezTo>
                  <a:pt x="166" y="114"/>
                  <a:pt x="168" y="117"/>
                  <a:pt x="172" y="118"/>
                </a:cubicBezTo>
                <a:cubicBezTo>
                  <a:pt x="178" y="118"/>
                  <a:pt x="180" y="116"/>
                  <a:pt x="183" y="115"/>
                </a:cubicBezTo>
                <a:cubicBezTo>
                  <a:pt x="184" y="114"/>
                  <a:pt x="186" y="114"/>
                  <a:pt x="188" y="114"/>
                </a:cubicBezTo>
                <a:cubicBezTo>
                  <a:pt x="190" y="114"/>
                  <a:pt x="191" y="114"/>
                  <a:pt x="192" y="114"/>
                </a:cubicBezTo>
                <a:cubicBezTo>
                  <a:pt x="195" y="114"/>
                  <a:pt x="197" y="113"/>
                  <a:pt x="197" y="111"/>
                </a:cubicBezTo>
                <a:cubicBezTo>
                  <a:pt x="196" y="107"/>
                  <a:pt x="205" y="107"/>
                  <a:pt x="207" y="104"/>
                </a:cubicBezTo>
                <a:cubicBezTo>
                  <a:pt x="209" y="102"/>
                  <a:pt x="213" y="102"/>
                  <a:pt x="215" y="101"/>
                </a:cubicBezTo>
                <a:cubicBezTo>
                  <a:pt x="217" y="100"/>
                  <a:pt x="220" y="100"/>
                  <a:pt x="223" y="99"/>
                </a:cubicBezTo>
                <a:cubicBezTo>
                  <a:pt x="227" y="98"/>
                  <a:pt x="230" y="98"/>
                  <a:pt x="234" y="97"/>
                </a:cubicBezTo>
                <a:cubicBezTo>
                  <a:pt x="237" y="96"/>
                  <a:pt x="240" y="96"/>
                  <a:pt x="242" y="95"/>
                </a:cubicBezTo>
                <a:cubicBezTo>
                  <a:pt x="243" y="95"/>
                  <a:pt x="245" y="94"/>
                  <a:pt x="243" y="93"/>
                </a:cubicBezTo>
                <a:cubicBezTo>
                  <a:pt x="242" y="93"/>
                  <a:pt x="240" y="92"/>
                  <a:pt x="238" y="92"/>
                </a:cubicBezTo>
                <a:cubicBezTo>
                  <a:pt x="236" y="91"/>
                  <a:pt x="233" y="90"/>
                  <a:pt x="231" y="89"/>
                </a:cubicBezTo>
                <a:cubicBezTo>
                  <a:pt x="225" y="87"/>
                  <a:pt x="220" y="87"/>
                  <a:pt x="217" y="87"/>
                </a:cubicBezTo>
                <a:cubicBezTo>
                  <a:pt x="213" y="88"/>
                  <a:pt x="212" y="90"/>
                  <a:pt x="209" y="90"/>
                </a:cubicBezTo>
                <a:cubicBezTo>
                  <a:pt x="209" y="89"/>
                  <a:pt x="210" y="89"/>
                  <a:pt x="209" y="88"/>
                </a:cubicBezTo>
                <a:cubicBezTo>
                  <a:pt x="206" y="88"/>
                  <a:pt x="203" y="88"/>
                  <a:pt x="203" y="90"/>
                </a:cubicBezTo>
                <a:cubicBezTo>
                  <a:pt x="202" y="88"/>
                  <a:pt x="204" y="88"/>
                  <a:pt x="205" y="88"/>
                </a:cubicBezTo>
                <a:cubicBezTo>
                  <a:pt x="201" y="88"/>
                  <a:pt x="196" y="86"/>
                  <a:pt x="190" y="85"/>
                </a:cubicBezTo>
                <a:cubicBezTo>
                  <a:pt x="183" y="84"/>
                  <a:pt x="179" y="85"/>
                  <a:pt x="174" y="86"/>
                </a:cubicBezTo>
                <a:cubicBezTo>
                  <a:pt x="169" y="86"/>
                  <a:pt x="162" y="85"/>
                  <a:pt x="159" y="86"/>
                </a:cubicBezTo>
                <a:cubicBezTo>
                  <a:pt x="157" y="87"/>
                  <a:pt x="158" y="91"/>
                  <a:pt x="165" y="92"/>
                </a:cubicBezTo>
                <a:cubicBezTo>
                  <a:pt x="163" y="95"/>
                  <a:pt x="154" y="95"/>
                  <a:pt x="154" y="99"/>
                </a:cubicBezTo>
                <a:cubicBezTo>
                  <a:pt x="157" y="99"/>
                  <a:pt x="157" y="100"/>
                  <a:pt x="156" y="100"/>
                </a:cubicBezTo>
                <a:cubicBezTo>
                  <a:pt x="155" y="100"/>
                  <a:pt x="155" y="100"/>
                  <a:pt x="154" y="100"/>
                </a:cubicBezTo>
                <a:cubicBezTo>
                  <a:pt x="153" y="100"/>
                  <a:pt x="152" y="100"/>
                  <a:pt x="152" y="100"/>
                </a:cubicBezTo>
                <a:cubicBezTo>
                  <a:pt x="151" y="101"/>
                  <a:pt x="153" y="102"/>
                  <a:pt x="153" y="103"/>
                </a:cubicBezTo>
                <a:cubicBezTo>
                  <a:pt x="153" y="104"/>
                  <a:pt x="151" y="104"/>
                  <a:pt x="150" y="104"/>
                </a:cubicBezTo>
                <a:moveTo>
                  <a:pt x="200" y="72"/>
                </a:moveTo>
                <a:cubicBezTo>
                  <a:pt x="201" y="72"/>
                  <a:pt x="206" y="71"/>
                  <a:pt x="204" y="70"/>
                </a:cubicBezTo>
                <a:cubicBezTo>
                  <a:pt x="202" y="69"/>
                  <a:pt x="202" y="67"/>
                  <a:pt x="204" y="67"/>
                </a:cubicBezTo>
                <a:cubicBezTo>
                  <a:pt x="205" y="68"/>
                  <a:pt x="206" y="69"/>
                  <a:pt x="207" y="69"/>
                </a:cubicBezTo>
                <a:cubicBezTo>
                  <a:pt x="209" y="69"/>
                  <a:pt x="210" y="69"/>
                  <a:pt x="210" y="68"/>
                </a:cubicBezTo>
                <a:cubicBezTo>
                  <a:pt x="209" y="67"/>
                  <a:pt x="213" y="68"/>
                  <a:pt x="213" y="66"/>
                </a:cubicBezTo>
                <a:cubicBezTo>
                  <a:pt x="212" y="66"/>
                  <a:pt x="211" y="66"/>
                  <a:pt x="210" y="66"/>
                </a:cubicBezTo>
                <a:cubicBezTo>
                  <a:pt x="210" y="65"/>
                  <a:pt x="215" y="66"/>
                  <a:pt x="215" y="64"/>
                </a:cubicBezTo>
                <a:cubicBezTo>
                  <a:pt x="215" y="63"/>
                  <a:pt x="218" y="63"/>
                  <a:pt x="219" y="62"/>
                </a:cubicBezTo>
                <a:cubicBezTo>
                  <a:pt x="221" y="64"/>
                  <a:pt x="219" y="66"/>
                  <a:pt x="218" y="66"/>
                </a:cubicBezTo>
                <a:cubicBezTo>
                  <a:pt x="230" y="70"/>
                  <a:pt x="225" y="65"/>
                  <a:pt x="231" y="65"/>
                </a:cubicBezTo>
                <a:cubicBezTo>
                  <a:pt x="233" y="65"/>
                  <a:pt x="235" y="65"/>
                  <a:pt x="237" y="64"/>
                </a:cubicBezTo>
                <a:cubicBezTo>
                  <a:pt x="238" y="64"/>
                  <a:pt x="239" y="63"/>
                  <a:pt x="234" y="62"/>
                </a:cubicBezTo>
                <a:cubicBezTo>
                  <a:pt x="234" y="61"/>
                  <a:pt x="236" y="61"/>
                  <a:pt x="237" y="61"/>
                </a:cubicBezTo>
                <a:cubicBezTo>
                  <a:pt x="238" y="61"/>
                  <a:pt x="239" y="62"/>
                  <a:pt x="240" y="61"/>
                </a:cubicBezTo>
                <a:cubicBezTo>
                  <a:pt x="238" y="61"/>
                  <a:pt x="236" y="60"/>
                  <a:pt x="234" y="59"/>
                </a:cubicBezTo>
                <a:cubicBezTo>
                  <a:pt x="236" y="58"/>
                  <a:pt x="241" y="59"/>
                  <a:pt x="242" y="58"/>
                </a:cubicBezTo>
                <a:cubicBezTo>
                  <a:pt x="236" y="55"/>
                  <a:pt x="232" y="55"/>
                  <a:pt x="230" y="56"/>
                </a:cubicBezTo>
                <a:cubicBezTo>
                  <a:pt x="229" y="56"/>
                  <a:pt x="228" y="56"/>
                  <a:pt x="226" y="56"/>
                </a:cubicBezTo>
                <a:cubicBezTo>
                  <a:pt x="227" y="56"/>
                  <a:pt x="228" y="57"/>
                  <a:pt x="229" y="57"/>
                </a:cubicBezTo>
                <a:cubicBezTo>
                  <a:pt x="230" y="58"/>
                  <a:pt x="225" y="58"/>
                  <a:pt x="224" y="58"/>
                </a:cubicBezTo>
                <a:cubicBezTo>
                  <a:pt x="219" y="57"/>
                  <a:pt x="216" y="57"/>
                  <a:pt x="213" y="57"/>
                </a:cubicBezTo>
                <a:cubicBezTo>
                  <a:pt x="205" y="58"/>
                  <a:pt x="203" y="60"/>
                  <a:pt x="198" y="61"/>
                </a:cubicBezTo>
                <a:cubicBezTo>
                  <a:pt x="192" y="62"/>
                  <a:pt x="190" y="64"/>
                  <a:pt x="186" y="66"/>
                </a:cubicBezTo>
                <a:cubicBezTo>
                  <a:pt x="184" y="66"/>
                  <a:pt x="179" y="66"/>
                  <a:pt x="176" y="66"/>
                </a:cubicBezTo>
                <a:cubicBezTo>
                  <a:pt x="173" y="67"/>
                  <a:pt x="173" y="69"/>
                  <a:pt x="171" y="70"/>
                </a:cubicBezTo>
                <a:cubicBezTo>
                  <a:pt x="173" y="69"/>
                  <a:pt x="173" y="69"/>
                  <a:pt x="175" y="69"/>
                </a:cubicBezTo>
                <a:cubicBezTo>
                  <a:pt x="174" y="69"/>
                  <a:pt x="174" y="69"/>
                  <a:pt x="176" y="69"/>
                </a:cubicBezTo>
                <a:cubicBezTo>
                  <a:pt x="176" y="70"/>
                  <a:pt x="175" y="70"/>
                  <a:pt x="174" y="71"/>
                </a:cubicBezTo>
                <a:cubicBezTo>
                  <a:pt x="178" y="72"/>
                  <a:pt x="179" y="71"/>
                  <a:pt x="181" y="71"/>
                </a:cubicBezTo>
                <a:cubicBezTo>
                  <a:pt x="181" y="70"/>
                  <a:pt x="182" y="70"/>
                  <a:pt x="184" y="70"/>
                </a:cubicBezTo>
                <a:cubicBezTo>
                  <a:pt x="187" y="71"/>
                  <a:pt x="189" y="71"/>
                  <a:pt x="190" y="70"/>
                </a:cubicBezTo>
                <a:cubicBezTo>
                  <a:pt x="191" y="70"/>
                  <a:pt x="189" y="68"/>
                  <a:pt x="192" y="69"/>
                </a:cubicBezTo>
                <a:cubicBezTo>
                  <a:pt x="193" y="70"/>
                  <a:pt x="193" y="70"/>
                  <a:pt x="193" y="70"/>
                </a:cubicBezTo>
                <a:cubicBezTo>
                  <a:pt x="194" y="70"/>
                  <a:pt x="195" y="70"/>
                  <a:pt x="196" y="70"/>
                </a:cubicBezTo>
                <a:cubicBezTo>
                  <a:pt x="196" y="71"/>
                  <a:pt x="196" y="71"/>
                  <a:pt x="195" y="72"/>
                </a:cubicBezTo>
                <a:cubicBezTo>
                  <a:pt x="197" y="72"/>
                  <a:pt x="197" y="72"/>
                  <a:pt x="198" y="72"/>
                </a:cubicBezTo>
                <a:cubicBezTo>
                  <a:pt x="198" y="72"/>
                  <a:pt x="199" y="72"/>
                  <a:pt x="200" y="72"/>
                </a:cubicBezTo>
                <a:moveTo>
                  <a:pt x="173" y="70"/>
                </a:moveTo>
                <a:cubicBezTo>
                  <a:pt x="173" y="70"/>
                  <a:pt x="173" y="70"/>
                  <a:pt x="173" y="70"/>
                </a:cubicBezTo>
                <a:cubicBezTo>
                  <a:pt x="174" y="70"/>
                  <a:pt x="174" y="70"/>
                  <a:pt x="174" y="70"/>
                </a:cubicBezTo>
                <a:cubicBezTo>
                  <a:pt x="174" y="70"/>
                  <a:pt x="173" y="70"/>
                  <a:pt x="173" y="70"/>
                </a:cubicBezTo>
                <a:moveTo>
                  <a:pt x="175" y="71"/>
                </a:moveTo>
                <a:cubicBezTo>
                  <a:pt x="176" y="71"/>
                  <a:pt x="176" y="71"/>
                  <a:pt x="176" y="71"/>
                </a:cubicBezTo>
                <a:cubicBezTo>
                  <a:pt x="176" y="71"/>
                  <a:pt x="175" y="71"/>
                  <a:pt x="175" y="71"/>
                </a:cubicBezTo>
                <a:moveTo>
                  <a:pt x="192" y="71"/>
                </a:moveTo>
                <a:cubicBezTo>
                  <a:pt x="189" y="71"/>
                  <a:pt x="189" y="72"/>
                  <a:pt x="190" y="73"/>
                </a:cubicBezTo>
                <a:cubicBezTo>
                  <a:pt x="191" y="73"/>
                  <a:pt x="192" y="72"/>
                  <a:pt x="192" y="71"/>
                </a:cubicBezTo>
                <a:moveTo>
                  <a:pt x="222" y="69"/>
                </a:moveTo>
                <a:cubicBezTo>
                  <a:pt x="217" y="69"/>
                  <a:pt x="216" y="71"/>
                  <a:pt x="213" y="71"/>
                </a:cubicBezTo>
                <a:cubicBezTo>
                  <a:pt x="210" y="72"/>
                  <a:pt x="206" y="72"/>
                  <a:pt x="207" y="75"/>
                </a:cubicBezTo>
                <a:cubicBezTo>
                  <a:pt x="210" y="75"/>
                  <a:pt x="214" y="75"/>
                  <a:pt x="216" y="75"/>
                </a:cubicBezTo>
                <a:cubicBezTo>
                  <a:pt x="217" y="74"/>
                  <a:pt x="218" y="74"/>
                  <a:pt x="219" y="73"/>
                </a:cubicBezTo>
                <a:cubicBezTo>
                  <a:pt x="221" y="72"/>
                  <a:pt x="225" y="72"/>
                  <a:pt x="222" y="69"/>
                </a:cubicBezTo>
                <a:moveTo>
                  <a:pt x="238" y="79"/>
                </a:moveTo>
                <a:cubicBezTo>
                  <a:pt x="239" y="79"/>
                  <a:pt x="239" y="79"/>
                  <a:pt x="239" y="79"/>
                </a:cubicBezTo>
                <a:cubicBezTo>
                  <a:pt x="238" y="79"/>
                  <a:pt x="238" y="80"/>
                  <a:pt x="237" y="80"/>
                </a:cubicBezTo>
                <a:cubicBezTo>
                  <a:pt x="239" y="80"/>
                  <a:pt x="246" y="81"/>
                  <a:pt x="243" y="80"/>
                </a:cubicBezTo>
                <a:cubicBezTo>
                  <a:pt x="242" y="79"/>
                  <a:pt x="246" y="79"/>
                  <a:pt x="246" y="79"/>
                </a:cubicBezTo>
                <a:cubicBezTo>
                  <a:pt x="247" y="80"/>
                  <a:pt x="247" y="80"/>
                  <a:pt x="247" y="80"/>
                </a:cubicBezTo>
                <a:cubicBezTo>
                  <a:pt x="250" y="81"/>
                  <a:pt x="253" y="80"/>
                  <a:pt x="254" y="80"/>
                </a:cubicBezTo>
                <a:cubicBezTo>
                  <a:pt x="254" y="80"/>
                  <a:pt x="255" y="77"/>
                  <a:pt x="252" y="78"/>
                </a:cubicBezTo>
                <a:cubicBezTo>
                  <a:pt x="252" y="77"/>
                  <a:pt x="253" y="77"/>
                  <a:pt x="255" y="78"/>
                </a:cubicBezTo>
                <a:cubicBezTo>
                  <a:pt x="257" y="78"/>
                  <a:pt x="257" y="77"/>
                  <a:pt x="257" y="77"/>
                </a:cubicBezTo>
                <a:cubicBezTo>
                  <a:pt x="258" y="76"/>
                  <a:pt x="255" y="75"/>
                  <a:pt x="258" y="76"/>
                </a:cubicBezTo>
                <a:cubicBezTo>
                  <a:pt x="260" y="77"/>
                  <a:pt x="261" y="77"/>
                  <a:pt x="262" y="76"/>
                </a:cubicBezTo>
                <a:cubicBezTo>
                  <a:pt x="263" y="76"/>
                  <a:pt x="263" y="76"/>
                  <a:pt x="264" y="76"/>
                </a:cubicBezTo>
                <a:cubicBezTo>
                  <a:pt x="262" y="76"/>
                  <a:pt x="261" y="77"/>
                  <a:pt x="260" y="77"/>
                </a:cubicBezTo>
                <a:cubicBezTo>
                  <a:pt x="260" y="77"/>
                  <a:pt x="257" y="78"/>
                  <a:pt x="261" y="78"/>
                </a:cubicBezTo>
                <a:cubicBezTo>
                  <a:pt x="260" y="79"/>
                  <a:pt x="259" y="79"/>
                  <a:pt x="259" y="79"/>
                </a:cubicBezTo>
                <a:cubicBezTo>
                  <a:pt x="263" y="81"/>
                  <a:pt x="265" y="79"/>
                  <a:pt x="266" y="79"/>
                </a:cubicBezTo>
                <a:cubicBezTo>
                  <a:pt x="268" y="79"/>
                  <a:pt x="269" y="77"/>
                  <a:pt x="273" y="78"/>
                </a:cubicBezTo>
                <a:cubicBezTo>
                  <a:pt x="273" y="79"/>
                  <a:pt x="273" y="79"/>
                  <a:pt x="273" y="79"/>
                </a:cubicBezTo>
                <a:cubicBezTo>
                  <a:pt x="277" y="80"/>
                  <a:pt x="279" y="79"/>
                  <a:pt x="281" y="79"/>
                </a:cubicBezTo>
                <a:cubicBezTo>
                  <a:pt x="282" y="78"/>
                  <a:pt x="284" y="77"/>
                  <a:pt x="287" y="78"/>
                </a:cubicBezTo>
                <a:cubicBezTo>
                  <a:pt x="285" y="80"/>
                  <a:pt x="277" y="80"/>
                  <a:pt x="270" y="81"/>
                </a:cubicBezTo>
                <a:cubicBezTo>
                  <a:pt x="267" y="81"/>
                  <a:pt x="265" y="82"/>
                  <a:pt x="262" y="82"/>
                </a:cubicBezTo>
                <a:cubicBezTo>
                  <a:pt x="258" y="82"/>
                  <a:pt x="256" y="83"/>
                  <a:pt x="254" y="83"/>
                </a:cubicBezTo>
                <a:cubicBezTo>
                  <a:pt x="268" y="89"/>
                  <a:pt x="279" y="85"/>
                  <a:pt x="284" y="84"/>
                </a:cubicBezTo>
                <a:cubicBezTo>
                  <a:pt x="289" y="84"/>
                  <a:pt x="291" y="82"/>
                  <a:pt x="296" y="82"/>
                </a:cubicBezTo>
                <a:cubicBezTo>
                  <a:pt x="301" y="82"/>
                  <a:pt x="302" y="79"/>
                  <a:pt x="308" y="80"/>
                </a:cubicBezTo>
                <a:cubicBezTo>
                  <a:pt x="307" y="81"/>
                  <a:pt x="312" y="81"/>
                  <a:pt x="313" y="81"/>
                </a:cubicBezTo>
                <a:cubicBezTo>
                  <a:pt x="316" y="81"/>
                  <a:pt x="318" y="81"/>
                  <a:pt x="317" y="79"/>
                </a:cubicBezTo>
                <a:cubicBezTo>
                  <a:pt x="318" y="80"/>
                  <a:pt x="318" y="80"/>
                  <a:pt x="318" y="81"/>
                </a:cubicBezTo>
                <a:cubicBezTo>
                  <a:pt x="325" y="82"/>
                  <a:pt x="329" y="81"/>
                  <a:pt x="332" y="80"/>
                </a:cubicBezTo>
                <a:cubicBezTo>
                  <a:pt x="336" y="79"/>
                  <a:pt x="337" y="78"/>
                  <a:pt x="338" y="76"/>
                </a:cubicBezTo>
                <a:cubicBezTo>
                  <a:pt x="338" y="75"/>
                  <a:pt x="340" y="73"/>
                  <a:pt x="336" y="71"/>
                </a:cubicBezTo>
                <a:cubicBezTo>
                  <a:pt x="333" y="70"/>
                  <a:pt x="329" y="70"/>
                  <a:pt x="328" y="70"/>
                </a:cubicBezTo>
                <a:cubicBezTo>
                  <a:pt x="326" y="70"/>
                  <a:pt x="322" y="72"/>
                  <a:pt x="327" y="72"/>
                </a:cubicBezTo>
                <a:cubicBezTo>
                  <a:pt x="325" y="72"/>
                  <a:pt x="325" y="73"/>
                  <a:pt x="325" y="73"/>
                </a:cubicBezTo>
                <a:cubicBezTo>
                  <a:pt x="323" y="73"/>
                  <a:pt x="323" y="72"/>
                  <a:pt x="323" y="72"/>
                </a:cubicBezTo>
                <a:cubicBezTo>
                  <a:pt x="318" y="71"/>
                  <a:pt x="317" y="72"/>
                  <a:pt x="315" y="73"/>
                </a:cubicBezTo>
                <a:cubicBezTo>
                  <a:pt x="314" y="71"/>
                  <a:pt x="316" y="71"/>
                  <a:pt x="317" y="71"/>
                </a:cubicBezTo>
                <a:cubicBezTo>
                  <a:pt x="313" y="69"/>
                  <a:pt x="312" y="70"/>
                  <a:pt x="310" y="70"/>
                </a:cubicBezTo>
                <a:cubicBezTo>
                  <a:pt x="310" y="69"/>
                  <a:pt x="311" y="69"/>
                  <a:pt x="312" y="68"/>
                </a:cubicBezTo>
                <a:cubicBezTo>
                  <a:pt x="313" y="68"/>
                  <a:pt x="311" y="66"/>
                  <a:pt x="309" y="66"/>
                </a:cubicBezTo>
                <a:cubicBezTo>
                  <a:pt x="309" y="66"/>
                  <a:pt x="309" y="64"/>
                  <a:pt x="307" y="63"/>
                </a:cubicBezTo>
                <a:cubicBezTo>
                  <a:pt x="299" y="61"/>
                  <a:pt x="299" y="65"/>
                  <a:pt x="295" y="66"/>
                </a:cubicBezTo>
                <a:cubicBezTo>
                  <a:pt x="294" y="66"/>
                  <a:pt x="290" y="66"/>
                  <a:pt x="291" y="67"/>
                </a:cubicBezTo>
                <a:cubicBezTo>
                  <a:pt x="295" y="69"/>
                  <a:pt x="297" y="68"/>
                  <a:pt x="301" y="69"/>
                </a:cubicBezTo>
                <a:cubicBezTo>
                  <a:pt x="300" y="70"/>
                  <a:pt x="300" y="70"/>
                  <a:pt x="299" y="71"/>
                </a:cubicBezTo>
                <a:cubicBezTo>
                  <a:pt x="298" y="71"/>
                  <a:pt x="295" y="71"/>
                  <a:pt x="295" y="72"/>
                </a:cubicBezTo>
                <a:cubicBezTo>
                  <a:pt x="298" y="72"/>
                  <a:pt x="301" y="72"/>
                  <a:pt x="306" y="73"/>
                </a:cubicBezTo>
                <a:cubicBezTo>
                  <a:pt x="308" y="76"/>
                  <a:pt x="302" y="75"/>
                  <a:pt x="298" y="75"/>
                </a:cubicBezTo>
                <a:cubicBezTo>
                  <a:pt x="296" y="75"/>
                  <a:pt x="293" y="75"/>
                  <a:pt x="291" y="75"/>
                </a:cubicBezTo>
                <a:cubicBezTo>
                  <a:pt x="289" y="75"/>
                  <a:pt x="286" y="75"/>
                  <a:pt x="284" y="75"/>
                </a:cubicBezTo>
                <a:cubicBezTo>
                  <a:pt x="282" y="74"/>
                  <a:pt x="280" y="72"/>
                  <a:pt x="281" y="72"/>
                </a:cubicBezTo>
                <a:cubicBezTo>
                  <a:pt x="279" y="72"/>
                  <a:pt x="276" y="72"/>
                  <a:pt x="274" y="72"/>
                </a:cubicBezTo>
                <a:cubicBezTo>
                  <a:pt x="275" y="71"/>
                  <a:pt x="277" y="72"/>
                  <a:pt x="278" y="71"/>
                </a:cubicBezTo>
                <a:cubicBezTo>
                  <a:pt x="267" y="67"/>
                  <a:pt x="262" y="68"/>
                  <a:pt x="257" y="68"/>
                </a:cubicBezTo>
                <a:cubicBezTo>
                  <a:pt x="256" y="68"/>
                  <a:pt x="255" y="67"/>
                  <a:pt x="255" y="67"/>
                </a:cubicBezTo>
                <a:cubicBezTo>
                  <a:pt x="247" y="63"/>
                  <a:pt x="238" y="66"/>
                  <a:pt x="238" y="68"/>
                </a:cubicBezTo>
                <a:cubicBezTo>
                  <a:pt x="243" y="69"/>
                  <a:pt x="248" y="69"/>
                  <a:pt x="250" y="69"/>
                </a:cubicBezTo>
                <a:cubicBezTo>
                  <a:pt x="248" y="70"/>
                  <a:pt x="242" y="69"/>
                  <a:pt x="238" y="69"/>
                </a:cubicBezTo>
                <a:cubicBezTo>
                  <a:pt x="232" y="68"/>
                  <a:pt x="233" y="70"/>
                  <a:pt x="231" y="71"/>
                </a:cubicBezTo>
                <a:cubicBezTo>
                  <a:pt x="235" y="72"/>
                  <a:pt x="237" y="72"/>
                  <a:pt x="239" y="72"/>
                </a:cubicBezTo>
                <a:cubicBezTo>
                  <a:pt x="240" y="71"/>
                  <a:pt x="242" y="71"/>
                  <a:pt x="244" y="71"/>
                </a:cubicBezTo>
                <a:cubicBezTo>
                  <a:pt x="246" y="71"/>
                  <a:pt x="247" y="71"/>
                  <a:pt x="249" y="71"/>
                </a:cubicBezTo>
                <a:cubicBezTo>
                  <a:pt x="248" y="72"/>
                  <a:pt x="245" y="72"/>
                  <a:pt x="242" y="72"/>
                </a:cubicBezTo>
                <a:cubicBezTo>
                  <a:pt x="240" y="72"/>
                  <a:pt x="239" y="72"/>
                  <a:pt x="238" y="72"/>
                </a:cubicBezTo>
                <a:cubicBezTo>
                  <a:pt x="233" y="73"/>
                  <a:pt x="229" y="73"/>
                  <a:pt x="227" y="74"/>
                </a:cubicBezTo>
                <a:cubicBezTo>
                  <a:pt x="231" y="75"/>
                  <a:pt x="234" y="75"/>
                  <a:pt x="236" y="75"/>
                </a:cubicBezTo>
                <a:cubicBezTo>
                  <a:pt x="240" y="75"/>
                  <a:pt x="244" y="74"/>
                  <a:pt x="247" y="73"/>
                </a:cubicBezTo>
                <a:cubicBezTo>
                  <a:pt x="241" y="76"/>
                  <a:pt x="228" y="75"/>
                  <a:pt x="223" y="78"/>
                </a:cubicBezTo>
                <a:cubicBezTo>
                  <a:pt x="231" y="80"/>
                  <a:pt x="234" y="79"/>
                  <a:pt x="236" y="78"/>
                </a:cubicBezTo>
                <a:cubicBezTo>
                  <a:pt x="236" y="79"/>
                  <a:pt x="236" y="79"/>
                  <a:pt x="236" y="79"/>
                </a:cubicBezTo>
                <a:cubicBezTo>
                  <a:pt x="237" y="79"/>
                  <a:pt x="237" y="79"/>
                  <a:pt x="238" y="79"/>
                </a:cubicBezTo>
                <a:moveTo>
                  <a:pt x="256" y="64"/>
                </a:moveTo>
                <a:cubicBezTo>
                  <a:pt x="258" y="63"/>
                  <a:pt x="261" y="63"/>
                  <a:pt x="261" y="62"/>
                </a:cubicBezTo>
                <a:cubicBezTo>
                  <a:pt x="254" y="60"/>
                  <a:pt x="248" y="61"/>
                  <a:pt x="249" y="63"/>
                </a:cubicBezTo>
                <a:cubicBezTo>
                  <a:pt x="251" y="63"/>
                  <a:pt x="253" y="63"/>
                  <a:pt x="256" y="64"/>
                </a:cubicBezTo>
                <a:moveTo>
                  <a:pt x="280" y="72"/>
                </a:moveTo>
                <a:cubicBezTo>
                  <a:pt x="279" y="71"/>
                  <a:pt x="278" y="72"/>
                  <a:pt x="278" y="72"/>
                </a:cubicBezTo>
                <a:cubicBezTo>
                  <a:pt x="278" y="72"/>
                  <a:pt x="279" y="72"/>
                  <a:pt x="280" y="72"/>
                </a:cubicBezTo>
                <a:moveTo>
                  <a:pt x="294" y="52"/>
                </a:moveTo>
                <a:cubicBezTo>
                  <a:pt x="296" y="52"/>
                  <a:pt x="297" y="51"/>
                  <a:pt x="298" y="51"/>
                </a:cubicBezTo>
                <a:cubicBezTo>
                  <a:pt x="293" y="49"/>
                  <a:pt x="290" y="50"/>
                  <a:pt x="288" y="50"/>
                </a:cubicBezTo>
                <a:cubicBezTo>
                  <a:pt x="284" y="50"/>
                  <a:pt x="280" y="51"/>
                  <a:pt x="277" y="51"/>
                </a:cubicBezTo>
                <a:cubicBezTo>
                  <a:pt x="274" y="51"/>
                  <a:pt x="254" y="51"/>
                  <a:pt x="265" y="56"/>
                </a:cubicBezTo>
                <a:cubicBezTo>
                  <a:pt x="266" y="56"/>
                  <a:pt x="273" y="57"/>
                  <a:pt x="273" y="57"/>
                </a:cubicBezTo>
                <a:cubicBezTo>
                  <a:pt x="276" y="58"/>
                  <a:pt x="278" y="57"/>
                  <a:pt x="279" y="57"/>
                </a:cubicBezTo>
                <a:cubicBezTo>
                  <a:pt x="284" y="56"/>
                  <a:pt x="295" y="58"/>
                  <a:pt x="293" y="54"/>
                </a:cubicBezTo>
                <a:cubicBezTo>
                  <a:pt x="290" y="53"/>
                  <a:pt x="289" y="53"/>
                  <a:pt x="288" y="53"/>
                </a:cubicBezTo>
                <a:cubicBezTo>
                  <a:pt x="288" y="53"/>
                  <a:pt x="288" y="53"/>
                  <a:pt x="287" y="53"/>
                </a:cubicBezTo>
                <a:cubicBezTo>
                  <a:pt x="285" y="52"/>
                  <a:pt x="288" y="52"/>
                  <a:pt x="291" y="52"/>
                </a:cubicBezTo>
                <a:cubicBezTo>
                  <a:pt x="292" y="52"/>
                  <a:pt x="293" y="52"/>
                  <a:pt x="294" y="52"/>
                </a:cubicBezTo>
                <a:moveTo>
                  <a:pt x="355" y="80"/>
                </a:moveTo>
                <a:cubicBezTo>
                  <a:pt x="356" y="79"/>
                  <a:pt x="356" y="77"/>
                  <a:pt x="351" y="76"/>
                </a:cubicBezTo>
                <a:cubicBezTo>
                  <a:pt x="346" y="76"/>
                  <a:pt x="347" y="78"/>
                  <a:pt x="345" y="79"/>
                </a:cubicBezTo>
                <a:cubicBezTo>
                  <a:pt x="350" y="81"/>
                  <a:pt x="353" y="80"/>
                  <a:pt x="355" y="80"/>
                </a:cubicBezTo>
                <a:moveTo>
                  <a:pt x="348" y="70"/>
                </a:moveTo>
                <a:cubicBezTo>
                  <a:pt x="353" y="70"/>
                  <a:pt x="370" y="72"/>
                  <a:pt x="364" y="68"/>
                </a:cubicBezTo>
                <a:cubicBezTo>
                  <a:pt x="360" y="67"/>
                  <a:pt x="358" y="68"/>
                  <a:pt x="355" y="68"/>
                </a:cubicBezTo>
                <a:cubicBezTo>
                  <a:pt x="352" y="68"/>
                  <a:pt x="347" y="68"/>
                  <a:pt x="348" y="70"/>
                </a:cubicBezTo>
                <a:moveTo>
                  <a:pt x="367" y="70"/>
                </a:moveTo>
                <a:cubicBezTo>
                  <a:pt x="363" y="69"/>
                  <a:pt x="362" y="70"/>
                  <a:pt x="360" y="70"/>
                </a:cubicBezTo>
                <a:cubicBezTo>
                  <a:pt x="357" y="70"/>
                  <a:pt x="353" y="70"/>
                  <a:pt x="353" y="71"/>
                </a:cubicBezTo>
                <a:cubicBezTo>
                  <a:pt x="358" y="71"/>
                  <a:pt x="368" y="72"/>
                  <a:pt x="367" y="70"/>
                </a:cubicBezTo>
                <a:moveTo>
                  <a:pt x="358" y="72"/>
                </a:moveTo>
                <a:cubicBezTo>
                  <a:pt x="357" y="72"/>
                  <a:pt x="356" y="72"/>
                  <a:pt x="356" y="72"/>
                </a:cubicBezTo>
                <a:cubicBezTo>
                  <a:pt x="355" y="72"/>
                  <a:pt x="354" y="72"/>
                  <a:pt x="354" y="72"/>
                </a:cubicBezTo>
                <a:cubicBezTo>
                  <a:pt x="356" y="72"/>
                  <a:pt x="357" y="72"/>
                  <a:pt x="358" y="72"/>
                </a:cubicBezTo>
                <a:moveTo>
                  <a:pt x="348" y="67"/>
                </a:moveTo>
                <a:cubicBezTo>
                  <a:pt x="353" y="67"/>
                  <a:pt x="359" y="68"/>
                  <a:pt x="361" y="66"/>
                </a:cubicBezTo>
                <a:cubicBezTo>
                  <a:pt x="358" y="65"/>
                  <a:pt x="352" y="64"/>
                  <a:pt x="351" y="65"/>
                </a:cubicBezTo>
                <a:cubicBezTo>
                  <a:pt x="354" y="64"/>
                  <a:pt x="347" y="64"/>
                  <a:pt x="346" y="64"/>
                </a:cubicBezTo>
                <a:cubicBezTo>
                  <a:pt x="345" y="65"/>
                  <a:pt x="349" y="67"/>
                  <a:pt x="348" y="67"/>
                </a:cubicBezTo>
                <a:moveTo>
                  <a:pt x="371" y="71"/>
                </a:moveTo>
                <a:cubicBezTo>
                  <a:pt x="363" y="69"/>
                  <a:pt x="360" y="72"/>
                  <a:pt x="358" y="73"/>
                </a:cubicBezTo>
                <a:cubicBezTo>
                  <a:pt x="365" y="73"/>
                  <a:pt x="367" y="72"/>
                  <a:pt x="371" y="71"/>
                </a:cubicBezTo>
                <a:moveTo>
                  <a:pt x="343" y="60"/>
                </a:moveTo>
                <a:cubicBezTo>
                  <a:pt x="345" y="59"/>
                  <a:pt x="348" y="60"/>
                  <a:pt x="347" y="58"/>
                </a:cubicBezTo>
                <a:cubicBezTo>
                  <a:pt x="346" y="57"/>
                  <a:pt x="342" y="56"/>
                  <a:pt x="342" y="57"/>
                </a:cubicBezTo>
                <a:cubicBezTo>
                  <a:pt x="344" y="55"/>
                  <a:pt x="334" y="53"/>
                  <a:pt x="332" y="53"/>
                </a:cubicBezTo>
                <a:cubicBezTo>
                  <a:pt x="331" y="53"/>
                  <a:pt x="333" y="55"/>
                  <a:pt x="334" y="56"/>
                </a:cubicBezTo>
                <a:cubicBezTo>
                  <a:pt x="335" y="57"/>
                  <a:pt x="336" y="57"/>
                  <a:pt x="338" y="58"/>
                </a:cubicBezTo>
                <a:cubicBezTo>
                  <a:pt x="340" y="59"/>
                  <a:pt x="341" y="59"/>
                  <a:pt x="343" y="60"/>
                </a:cubicBezTo>
                <a:moveTo>
                  <a:pt x="350" y="59"/>
                </a:moveTo>
                <a:cubicBezTo>
                  <a:pt x="349" y="59"/>
                  <a:pt x="348" y="59"/>
                  <a:pt x="348" y="60"/>
                </a:cubicBezTo>
                <a:cubicBezTo>
                  <a:pt x="350" y="60"/>
                  <a:pt x="350" y="60"/>
                  <a:pt x="350" y="59"/>
                </a:cubicBezTo>
                <a:moveTo>
                  <a:pt x="341" y="46"/>
                </a:moveTo>
                <a:cubicBezTo>
                  <a:pt x="346" y="49"/>
                  <a:pt x="353" y="49"/>
                  <a:pt x="358" y="48"/>
                </a:cubicBezTo>
                <a:cubicBezTo>
                  <a:pt x="360" y="48"/>
                  <a:pt x="363" y="47"/>
                  <a:pt x="364" y="47"/>
                </a:cubicBezTo>
                <a:cubicBezTo>
                  <a:pt x="360" y="48"/>
                  <a:pt x="370" y="48"/>
                  <a:pt x="371" y="48"/>
                </a:cubicBezTo>
                <a:cubicBezTo>
                  <a:pt x="374" y="49"/>
                  <a:pt x="378" y="48"/>
                  <a:pt x="382" y="50"/>
                </a:cubicBezTo>
                <a:cubicBezTo>
                  <a:pt x="380" y="50"/>
                  <a:pt x="382" y="51"/>
                  <a:pt x="385" y="52"/>
                </a:cubicBezTo>
                <a:cubicBezTo>
                  <a:pt x="389" y="53"/>
                  <a:pt x="391" y="53"/>
                  <a:pt x="394" y="53"/>
                </a:cubicBezTo>
                <a:cubicBezTo>
                  <a:pt x="396" y="53"/>
                  <a:pt x="398" y="52"/>
                  <a:pt x="398" y="51"/>
                </a:cubicBezTo>
                <a:cubicBezTo>
                  <a:pt x="398" y="51"/>
                  <a:pt x="394" y="48"/>
                  <a:pt x="392" y="48"/>
                </a:cubicBezTo>
                <a:cubicBezTo>
                  <a:pt x="391" y="47"/>
                  <a:pt x="392" y="46"/>
                  <a:pt x="393" y="46"/>
                </a:cubicBezTo>
                <a:cubicBezTo>
                  <a:pt x="391" y="45"/>
                  <a:pt x="390" y="45"/>
                  <a:pt x="389" y="45"/>
                </a:cubicBezTo>
                <a:cubicBezTo>
                  <a:pt x="390" y="45"/>
                  <a:pt x="390" y="44"/>
                  <a:pt x="387" y="43"/>
                </a:cubicBezTo>
                <a:cubicBezTo>
                  <a:pt x="385" y="43"/>
                  <a:pt x="384" y="43"/>
                  <a:pt x="383" y="44"/>
                </a:cubicBezTo>
                <a:cubicBezTo>
                  <a:pt x="382" y="44"/>
                  <a:pt x="381" y="44"/>
                  <a:pt x="379" y="43"/>
                </a:cubicBezTo>
                <a:cubicBezTo>
                  <a:pt x="379" y="43"/>
                  <a:pt x="379" y="42"/>
                  <a:pt x="380" y="42"/>
                </a:cubicBezTo>
                <a:cubicBezTo>
                  <a:pt x="377" y="42"/>
                  <a:pt x="374" y="41"/>
                  <a:pt x="372" y="41"/>
                </a:cubicBezTo>
                <a:cubicBezTo>
                  <a:pt x="368" y="41"/>
                  <a:pt x="367" y="42"/>
                  <a:pt x="365" y="43"/>
                </a:cubicBezTo>
                <a:cubicBezTo>
                  <a:pt x="364" y="41"/>
                  <a:pt x="366" y="42"/>
                  <a:pt x="362" y="40"/>
                </a:cubicBezTo>
                <a:cubicBezTo>
                  <a:pt x="359" y="38"/>
                  <a:pt x="356" y="38"/>
                  <a:pt x="354" y="38"/>
                </a:cubicBezTo>
                <a:cubicBezTo>
                  <a:pt x="353" y="38"/>
                  <a:pt x="353" y="38"/>
                  <a:pt x="352" y="38"/>
                </a:cubicBezTo>
                <a:cubicBezTo>
                  <a:pt x="345" y="38"/>
                  <a:pt x="338" y="38"/>
                  <a:pt x="336" y="40"/>
                </a:cubicBezTo>
                <a:cubicBezTo>
                  <a:pt x="339" y="41"/>
                  <a:pt x="340" y="41"/>
                  <a:pt x="342" y="41"/>
                </a:cubicBezTo>
                <a:cubicBezTo>
                  <a:pt x="342" y="41"/>
                  <a:pt x="343" y="41"/>
                  <a:pt x="344" y="41"/>
                </a:cubicBezTo>
                <a:cubicBezTo>
                  <a:pt x="345" y="42"/>
                  <a:pt x="342" y="43"/>
                  <a:pt x="342" y="43"/>
                </a:cubicBezTo>
                <a:cubicBezTo>
                  <a:pt x="344" y="44"/>
                  <a:pt x="345" y="43"/>
                  <a:pt x="346" y="43"/>
                </a:cubicBezTo>
                <a:cubicBezTo>
                  <a:pt x="347" y="42"/>
                  <a:pt x="348" y="41"/>
                  <a:pt x="351" y="42"/>
                </a:cubicBezTo>
                <a:cubicBezTo>
                  <a:pt x="352" y="43"/>
                  <a:pt x="351" y="43"/>
                  <a:pt x="349" y="43"/>
                </a:cubicBezTo>
                <a:cubicBezTo>
                  <a:pt x="352" y="44"/>
                  <a:pt x="356" y="44"/>
                  <a:pt x="356" y="43"/>
                </a:cubicBezTo>
                <a:cubicBezTo>
                  <a:pt x="357" y="45"/>
                  <a:pt x="353" y="44"/>
                  <a:pt x="351" y="45"/>
                </a:cubicBezTo>
                <a:cubicBezTo>
                  <a:pt x="353" y="45"/>
                  <a:pt x="355" y="45"/>
                  <a:pt x="356" y="45"/>
                </a:cubicBezTo>
                <a:cubicBezTo>
                  <a:pt x="357" y="47"/>
                  <a:pt x="354" y="46"/>
                  <a:pt x="351" y="46"/>
                </a:cubicBezTo>
                <a:cubicBezTo>
                  <a:pt x="346" y="45"/>
                  <a:pt x="343" y="45"/>
                  <a:pt x="341" y="46"/>
                </a:cubicBezTo>
                <a:moveTo>
                  <a:pt x="386" y="63"/>
                </a:moveTo>
                <a:cubicBezTo>
                  <a:pt x="386" y="63"/>
                  <a:pt x="380" y="63"/>
                  <a:pt x="380" y="63"/>
                </a:cubicBezTo>
                <a:cubicBezTo>
                  <a:pt x="378" y="64"/>
                  <a:pt x="375" y="64"/>
                  <a:pt x="375" y="65"/>
                </a:cubicBezTo>
                <a:cubicBezTo>
                  <a:pt x="380" y="65"/>
                  <a:pt x="383" y="64"/>
                  <a:pt x="386" y="63"/>
                </a:cubicBezTo>
                <a:moveTo>
                  <a:pt x="373" y="52"/>
                </a:moveTo>
                <a:cubicBezTo>
                  <a:pt x="370" y="52"/>
                  <a:pt x="362" y="51"/>
                  <a:pt x="366" y="54"/>
                </a:cubicBezTo>
                <a:cubicBezTo>
                  <a:pt x="372" y="55"/>
                  <a:pt x="376" y="54"/>
                  <a:pt x="379" y="54"/>
                </a:cubicBezTo>
                <a:cubicBezTo>
                  <a:pt x="377" y="52"/>
                  <a:pt x="375" y="52"/>
                  <a:pt x="373" y="52"/>
                </a:cubicBezTo>
                <a:moveTo>
                  <a:pt x="389" y="63"/>
                </a:moveTo>
                <a:cubicBezTo>
                  <a:pt x="390" y="63"/>
                  <a:pt x="391" y="63"/>
                  <a:pt x="391" y="64"/>
                </a:cubicBezTo>
                <a:cubicBezTo>
                  <a:pt x="393" y="64"/>
                  <a:pt x="394" y="64"/>
                  <a:pt x="394" y="63"/>
                </a:cubicBezTo>
                <a:cubicBezTo>
                  <a:pt x="392" y="63"/>
                  <a:pt x="390" y="63"/>
                  <a:pt x="389" y="63"/>
                </a:cubicBezTo>
                <a:moveTo>
                  <a:pt x="415" y="60"/>
                </a:moveTo>
                <a:cubicBezTo>
                  <a:pt x="414" y="60"/>
                  <a:pt x="414" y="60"/>
                  <a:pt x="413" y="61"/>
                </a:cubicBezTo>
                <a:cubicBezTo>
                  <a:pt x="414" y="61"/>
                  <a:pt x="418" y="61"/>
                  <a:pt x="415" y="60"/>
                </a:cubicBezTo>
                <a:moveTo>
                  <a:pt x="442" y="71"/>
                </a:moveTo>
                <a:cubicBezTo>
                  <a:pt x="440" y="71"/>
                  <a:pt x="437" y="70"/>
                  <a:pt x="439" y="72"/>
                </a:cubicBezTo>
                <a:cubicBezTo>
                  <a:pt x="445" y="74"/>
                  <a:pt x="443" y="72"/>
                  <a:pt x="442" y="71"/>
                </a:cubicBezTo>
                <a:moveTo>
                  <a:pt x="438" y="69"/>
                </a:moveTo>
                <a:cubicBezTo>
                  <a:pt x="438" y="69"/>
                  <a:pt x="437" y="69"/>
                  <a:pt x="437" y="70"/>
                </a:cubicBezTo>
                <a:cubicBezTo>
                  <a:pt x="438" y="70"/>
                  <a:pt x="439" y="70"/>
                  <a:pt x="438" y="69"/>
                </a:cubicBezTo>
                <a:moveTo>
                  <a:pt x="419" y="53"/>
                </a:moveTo>
                <a:cubicBezTo>
                  <a:pt x="420" y="53"/>
                  <a:pt x="420" y="52"/>
                  <a:pt x="422" y="52"/>
                </a:cubicBezTo>
                <a:cubicBezTo>
                  <a:pt x="418" y="52"/>
                  <a:pt x="422" y="52"/>
                  <a:pt x="423" y="52"/>
                </a:cubicBezTo>
                <a:cubicBezTo>
                  <a:pt x="425" y="52"/>
                  <a:pt x="427" y="52"/>
                  <a:pt x="429" y="52"/>
                </a:cubicBezTo>
                <a:cubicBezTo>
                  <a:pt x="433" y="52"/>
                  <a:pt x="437" y="52"/>
                  <a:pt x="438" y="50"/>
                </a:cubicBezTo>
                <a:cubicBezTo>
                  <a:pt x="436" y="49"/>
                  <a:pt x="434" y="49"/>
                  <a:pt x="433" y="49"/>
                </a:cubicBezTo>
                <a:cubicBezTo>
                  <a:pt x="434" y="48"/>
                  <a:pt x="437" y="48"/>
                  <a:pt x="438" y="48"/>
                </a:cubicBezTo>
                <a:cubicBezTo>
                  <a:pt x="434" y="46"/>
                  <a:pt x="432" y="46"/>
                  <a:pt x="430" y="46"/>
                </a:cubicBezTo>
                <a:cubicBezTo>
                  <a:pt x="429" y="46"/>
                  <a:pt x="427" y="46"/>
                  <a:pt x="425" y="46"/>
                </a:cubicBezTo>
                <a:cubicBezTo>
                  <a:pt x="427" y="45"/>
                  <a:pt x="418" y="44"/>
                  <a:pt x="416" y="44"/>
                </a:cubicBezTo>
                <a:cubicBezTo>
                  <a:pt x="414" y="43"/>
                  <a:pt x="412" y="43"/>
                  <a:pt x="410" y="43"/>
                </a:cubicBezTo>
                <a:cubicBezTo>
                  <a:pt x="409" y="43"/>
                  <a:pt x="401" y="44"/>
                  <a:pt x="408" y="46"/>
                </a:cubicBezTo>
                <a:cubicBezTo>
                  <a:pt x="408" y="46"/>
                  <a:pt x="407" y="46"/>
                  <a:pt x="407" y="46"/>
                </a:cubicBezTo>
                <a:cubicBezTo>
                  <a:pt x="405" y="46"/>
                  <a:pt x="404" y="46"/>
                  <a:pt x="404" y="46"/>
                </a:cubicBezTo>
                <a:cubicBezTo>
                  <a:pt x="405" y="47"/>
                  <a:pt x="406" y="47"/>
                  <a:pt x="407" y="47"/>
                </a:cubicBezTo>
                <a:cubicBezTo>
                  <a:pt x="406" y="48"/>
                  <a:pt x="411" y="48"/>
                  <a:pt x="409" y="49"/>
                </a:cubicBezTo>
                <a:cubicBezTo>
                  <a:pt x="412" y="49"/>
                  <a:pt x="414" y="49"/>
                  <a:pt x="418" y="50"/>
                </a:cubicBezTo>
                <a:cubicBezTo>
                  <a:pt x="418" y="51"/>
                  <a:pt x="416" y="50"/>
                  <a:pt x="414" y="50"/>
                </a:cubicBezTo>
                <a:cubicBezTo>
                  <a:pt x="412" y="50"/>
                  <a:pt x="411" y="50"/>
                  <a:pt x="410" y="51"/>
                </a:cubicBezTo>
                <a:cubicBezTo>
                  <a:pt x="413" y="51"/>
                  <a:pt x="415" y="52"/>
                  <a:pt x="417" y="52"/>
                </a:cubicBezTo>
                <a:cubicBezTo>
                  <a:pt x="416" y="52"/>
                  <a:pt x="416" y="52"/>
                  <a:pt x="419" y="53"/>
                </a:cubicBezTo>
                <a:moveTo>
                  <a:pt x="391" y="81"/>
                </a:moveTo>
                <a:cubicBezTo>
                  <a:pt x="394" y="80"/>
                  <a:pt x="396" y="80"/>
                  <a:pt x="397" y="79"/>
                </a:cubicBezTo>
                <a:cubicBezTo>
                  <a:pt x="396" y="80"/>
                  <a:pt x="401" y="80"/>
                  <a:pt x="401" y="80"/>
                </a:cubicBezTo>
                <a:cubicBezTo>
                  <a:pt x="401" y="80"/>
                  <a:pt x="402" y="80"/>
                  <a:pt x="403" y="80"/>
                </a:cubicBezTo>
                <a:cubicBezTo>
                  <a:pt x="404" y="80"/>
                  <a:pt x="405" y="80"/>
                  <a:pt x="405" y="80"/>
                </a:cubicBezTo>
                <a:cubicBezTo>
                  <a:pt x="407" y="80"/>
                  <a:pt x="408" y="80"/>
                  <a:pt x="410" y="80"/>
                </a:cubicBezTo>
                <a:cubicBezTo>
                  <a:pt x="411" y="80"/>
                  <a:pt x="409" y="78"/>
                  <a:pt x="409" y="78"/>
                </a:cubicBezTo>
                <a:cubicBezTo>
                  <a:pt x="412" y="80"/>
                  <a:pt x="413" y="79"/>
                  <a:pt x="414" y="79"/>
                </a:cubicBezTo>
                <a:cubicBezTo>
                  <a:pt x="412" y="78"/>
                  <a:pt x="411" y="78"/>
                  <a:pt x="409" y="77"/>
                </a:cubicBezTo>
                <a:cubicBezTo>
                  <a:pt x="409" y="77"/>
                  <a:pt x="410" y="76"/>
                  <a:pt x="412" y="76"/>
                </a:cubicBezTo>
                <a:cubicBezTo>
                  <a:pt x="407" y="76"/>
                  <a:pt x="412" y="75"/>
                  <a:pt x="412" y="75"/>
                </a:cubicBezTo>
                <a:cubicBezTo>
                  <a:pt x="416" y="77"/>
                  <a:pt x="415" y="74"/>
                  <a:pt x="415" y="74"/>
                </a:cubicBezTo>
                <a:cubicBezTo>
                  <a:pt x="414" y="74"/>
                  <a:pt x="412" y="73"/>
                  <a:pt x="411" y="73"/>
                </a:cubicBezTo>
                <a:cubicBezTo>
                  <a:pt x="411" y="72"/>
                  <a:pt x="413" y="72"/>
                  <a:pt x="413" y="72"/>
                </a:cubicBezTo>
                <a:cubicBezTo>
                  <a:pt x="413" y="71"/>
                  <a:pt x="412" y="70"/>
                  <a:pt x="413" y="70"/>
                </a:cubicBezTo>
                <a:cubicBezTo>
                  <a:pt x="413" y="70"/>
                  <a:pt x="414" y="69"/>
                  <a:pt x="413" y="69"/>
                </a:cubicBezTo>
                <a:cubicBezTo>
                  <a:pt x="413" y="68"/>
                  <a:pt x="410" y="67"/>
                  <a:pt x="412" y="66"/>
                </a:cubicBezTo>
                <a:cubicBezTo>
                  <a:pt x="409" y="65"/>
                  <a:pt x="407" y="65"/>
                  <a:pt x="405" y="65"/>
                </a:cubicBezTo>
                <a:cubicBezTo>
                  <a:pt x="408" y="65"/>
                  <a:pt x="401" y="64"/>
                  <a:pt x="400" y="64"/>
                </a:cubicBezTo>
                <a:cubicBezTo>
                  <a:pt x="401" y="64"/>
                  <a:pt x="403" y="64"/>
                  <a:pt x="403" y="64"/>
                </a:cubicBezTo>
                <a:cubicBezTo>
                  <a:pt x="403" y="64"/>
                  <a:pt x="398" y="64"/>
                  <a:pt x="399" y="65"/>
                </a:cubicBezTo>
                <a:cubicBezTo>
                  <a:pt x="400" y="66"/>
                  <a:pt x="398" y="66"/>
                  <a:pt x="398" y="66"/>
                </a:cubicBezTo>
                <a:cubicBezTo>
                  <a:pt x="398" y="65"/>
                  <a:pt x="397" y="65"/>
                  <a:pt x="395" y="65"/>
                </a:cubicBezTo>
                <a:cubicBezTo>
                  <a:pt x="394" y="65"/>
                  <a:pt x="391" y="64"/>
                  <a:pt x="389" y="64"/>
                </a:cubicBezTo>
                <a:cubicBezTo>
                  <a:pt x="386" y="64"/>
                  <a:pt x="385" y="64"/>
                  <a:pt x="383" y="65"/>
                </a:cubicBezTo>
                <a:cubicBezTo>
                  <a:pt x="382" y="65"/>
                  <a:pt x="379" y="65"/>
                  <a:pt x="382" y="66"/>
                </a:cubicBezTo>
                <a:cubicBezTo>
                  <a:pt x="384" y="67"/>
                  <a:pt x="385" y="67"/>
                  <a:pt x="386" y="67"/>
                </a:cubicBezTo>
                <a:cubicBezTo>
                  <a:pt x="387" y="67"/>
                  <a:pt x="388" y="67"/>
                  <a:pt x="389" y="67"/>
                </a:cubicBezTo>
                <a:cubicBezTo>
                  <a:pt x="389" y="68"/>
                  <a:pt x="387" y="68"/>
                  <a:pt x="385" y="68"/>
                </a:cubicBezTo>
                <a:cubicBezTo>
                  <a:pt x="388" y="69"/>
                  <a:pt x="392" y="69"/>
                  <a:pt x="394" y="69"/>
                </a:cubicBezTo>
                <a:cubicBezTo>
                  <a:pt x="393" y="69"/>
                  <a:pt x="392" y="69"/>
                  <a:pt x="391" y="69"/>
                </a:cubicBezTo>
                <a:cubicBezTo>
                  <a:pt x="390" y="69"/>
                  <a:pt x="388" y="69"/>
                  <a:pt x="390" y="70"/>
                </a:cubicBezTo>
                <a:cubicBezTo>
                  <a:pt x="392" y="71"/>
                  <a:pt x="393" y="71"/>
                  <a:pt x="394" y="71"/>
                </a:cubicBezTo>
                <a:cubicBezTo>
                  <a:pt x="393" y="71"/>
                  <a:pt x="391" y="71"/>
                  <a:pt x="389" y="71"/>
                </a:cubicBezTo>
                <a:cubicBezTo>
                  <a:pt x="387" y="70"/>
                  <a:pt x="383" y="70"/>
                  <a:pt x="386" y="69"/>
                </a:cubicBezTo>
                <a:cubicBezTo>
                  <a:pt x="385" y="69"/>
                  <a:pt x="384" y="69"/>
                  <a:pt x="383" y="69"/>
                </a:cubicBezTo>
                <a:cubicBezTo>
                  <a:pt x="382" y="68"/>
                  <a:pt x="381" y="68"/>
                  <a:pt x="380" y="68"/>
                </a:cubicBezTo>
                <a:cubicBezTo>
                  <a:pt x="379" y="67"/>
                  <a:pt x="376" y="66"/>
                  <a:pt x="374" y="66"/>
                </a:cubicBezTo>
                <a:cubicBezTo>
                  <a:pt x="370" y="66"/>
                  <a:pt x="369" y="67"/>
                  <a:pt x="369" y="68"/>
                </a:cubicBezTo>
                <a:cubicBezTo>
                  <a:pt x="372" y="68"/>
                  <a:pt x="374" y="68"/>
                  <a:pt x="376" y="68"/>
                </a:cubicBezTo>
                <a:cubicBezTo>
                  <a:pt x="376" y="68"/>
                  <a:pt x="370" y="69"/>
                  <a:pt x="373" y="70"/>
                </a:cubicBezTo>
                <a:cubicBezTo>
                  <a:pt x="374" y="71"/>
                  <a:pt x="375" y="70"/>
                  <a:pt x="376" y="70"/>
                </a:cubicBezTo>
                <a:cubicBezTo>
                  <a:pt x="376" y="70"/>
                  <a:pt x="376" y="70"/>
                  <a:pt x="376" y="70"/>
                </a:cubicBezTo>
                <a:cubicBezTo>
                  <a:pt x="376" y="71"/>
                  <a:pt x="375" y="71"/>
                  <a:pt x="375" y="71"/>
                </a:cubicBezTo>
                <a:cubicBezTo>
                  <a:pt x="377" y="72"/>
                  <a:pt x="380" y="73"/>
                  <a:pt x="380" y="72"/>
                </a:cubicBezTo>
                <a:cubicBezTo>
                  <a:pt x="379" y="73"/>
                  <a:pt x="377" y="73"/>
                  <a:pt x="374" y="72"/>
                </a:cubicBezTo>
                <a:cubicBezTo>
                  <a:pt x="371" y="72"/>
                  <a:pt x="368" y="71"/>
                  <a:pt x="367" y="72"/>
                </a:cubicBezTo>
                <a:cubicBezTo>
                  <a:pt x="372" y="73"/>
                  <a:pt x="367" y="73"/>
                  <a:pt x="366" y="73"/>
                </a:cubicBezTo>
                <a:cubicBezTo>
                  <a:pt x="365" y="73"/>
                  <a:pt x="362" y="73"/>
                  <a:pt x="365" y="75"/>
                </a:cubicBezTo>
                <a:cubicBezTo>
                  <a:pt x="371" y="76"/>
                  <a:pt x="376" y="75"/>
                  <a:pt x="381" y="74"/>
                </a:cubicBezTo>
                <a:cubicBezTo>
                  <a:pt x="387" y="74"/>
                  <a:pt x="394" y="74"/>
                  <a:pt x="400" y="73"/>
                </a:cubicBezTo>
                <a:cubicBezTo>
                  <a:pt x="399" y="74"/>
                  <a:pt x="396" y="74"/>
                  <a:pt x="394" y="74"/>
                </a:cubicBezTo>
                <a:cubicBezTo>
                  <a:pt x="393" y="74"/>
                  <a:pt x="388" y="75"/>
                  <a:pt x="392" y="75"/>
                </a:cubicBezTo>
                <a:cubicBezTo>
                  <a:pt x="390" y="75"/>
                  <a:pt x="389" y="75"/>
                  <a:pt x="388" y="75"/>
                </a:cubicBezTo>
                <a:cubicBezTo>
                  <a:pt x="389" y="75"/>
                  <a:pt x="390" y="75"/>
                  <a:pt x="390" y="75"/>
                </a:cubicBezTo>
                <a:cubicBezTo>
                  <a:pt x="390" y="76"/>
                  <a:pt x="389" y="76"/>
                  <a:pt x="388" y="76"/>
                </a:cubicBezTo>
                <a:cubicBezTo>
                  <a:pt x="389" y="76"/>
                  <a:pt x="389" y="76"/>
                  <a:pt x="387" y="76"/>
                </a:cubicBezTo>
                <a:cubicBezTo>
                  <a:pt x="386" y="76"/>
                  <a:pt x="384" y="76"/>
                  <a:pt x="384" y="76"/>
                </a:cubicBezTo>
                <a:cubicBezTo>
                  <a:pt x="389" y="77"/>
                  <a:pt x="385" y="77"/>
                  <a:pt x="384" y="77"/>
                </a:cubicBezTo>
                <a:cubicBezTo>
                  <a:pt x="386" y="77"/>
                  <a:pt x="387" y="77"/>
                  <a:pt x="388" y="77"/>
                </a:cubicBezTo>
                <a:cubicBezTo>
                  <a:pt x="385" y="78"/>
                  <a:pt x="390" y="78"/>
                  <a:pt x="391" y="78"/>
                </a:cubicBezTo>
                <a:cubicBezTo>
                  <a:pt x="390" y="78"/>
                  <a:pt x="390" y="78"/>
                  <a:pt x="389" y="78"/>
                </a:cubicBezTo>
                <a:cubicBezTo>
                  <a:pt x="387" y="78"/>
                  <a:pt x="386" y="78"/>
                  <a:pt x="386" y="79"/>
                </a:cubicBezTo>
                <a:cubicBezTo>
                  <a:pt x="387" y="79"/>
                  <a:pt x="390" y="80"/>
                  <a:pt x="391" y="81"/>
                </a:cubicBezTo>
                <a:moveTo>
                  <a:pt x="413" y="89"/>
                </a:moveTo>
                <a:cubicBezTo>
                  <a:pt x="409" y="88"/>
                  <a:pt x="408" y="89"/>
                  <a:pt x="405" y="89"/>
                </a:cubicBezTo>
                <a:cubicBezTo>
                  <a:pt x="401" y="89"/>
                  <a:pt x="399" y="90"/>
                  <a:pt x="396" y="90"/>
                </a:cubicBezTo>
                <a:cubicBezTo>
                  <a:pt x="398" y="91"/>
                  <a:pt x="399" y="91"/>
                  <a:pt x="400" y="91"/>
                </a:cubicBezTo>
                <a:cubicBezTo>
                  <a:pt x="397" y="91"/>
                  <a:pt x="401" y="92"/>
                  <a:pt x="402" y="92"/>
                </a:cubicBezTo>
                <a:cubicBezTo>
                  <a:pt x="404" y="92"/>
                  <a:pt x="405" y="92"/>
                  <a:pt x="407" y="91"/>
                </a:cubicBezTo>
                <a:cubicBezTo>
                  <a:pt x="410" y="91"/>
                  <a:pt x="413" y="91"/>
                  <a:pt x="413" y="89"/>
                </a:cubicBezTo>
                <a:moveTo>
                  <a:pt x="387" y="75"/>
                </a:moveTo>
                <a:cubicBezTo>
                  <a:pt x="387" y="74"/>
                  <a:pt x="387" y="74"/>
                  <a:pt x="387" y="74"/>
                </a:cubicBezTo>
                <a:cubicBezTo>
                  <a:pt x="385" y="74"/>
                  <a:pt x="383" y="74"/>
                  <a:pt x="381" y="75"/>
                </a:cubicBezTo>
                <a:cubicBezTo>
                  <a:pt x="382" y="75"/>
                  <a:pt x="383" y="75"/>
                  <a:pt x="383" y="75"/>
                </a:cubicBezTo>
                <a:cubicBezTo>
                  <a:pt x="384" y="75"/>
                  <a:pt x="385" y="75"/>
                  <a:pt x="387" y="75"/>
                </a:cubicBezTo>
                <a:moveTo>
                  <a:pt x="404" y="87"/>
                </a:moveTo>
                <a:cubicBezTo>
                  <a:pt x="403" y="86"/>
                  <a:pt x="402" y="87"/>
                  <a:pt x="402" y="87"/>
                </a:cubicBezTo>
                <a:cubicBezTo>
                  <a:pt x="403" y="87"/>
                  <a:pt x="404" y="87"/>
                  <a:pt x="404" y="87"/>
                </a:cubicBezTo>
                <a:moveTo>
                  <a:pt x="416" y="84"/>
                </a:moveTo>
                <a:cubicBezTo>
                  <a:pt x="414" y="84"/>
                  <a:pt x="413" y="85"/>
                  <a:pt x="412" y="85"/>
                </a:cubicBezTo>
                <a:cubicBezTo>
                  <a:pt x="414" y="86"/>
                  <a:pt x="416" y="85"/>
                  <a:pt x="416" y="84"/>
                </a:cubicBezTo>
                <a:moveTo>
                  <a:pt x="439" y="74"/>
                </a:moveTo>
                <a:cubicBezTo>
                  <a:pt x="434" y="74"/>
                  <a:pt x="431" y="76"/>
                  <a:pt x="427" y="76"/>
                </a:cubicBezTo>
                <a:cubicBezTo>
                  <a:pt x="428" y="76"/>
                  <a:pt x="429" y="76"/>
                  <a:pt x="430" y="77"/>
                </a:cubicBezTo>
                <a:cubicBezTo>
                  <a:pt x="429" y="77"/>
                  <a:pt x="428" y="77"/>
                  <a:pt x="427" y="77"/>
                </a:cubicBezTo>
                <a:cubicBezTo>
                  <a:pt x="431" y="78"/>
                  <a:pt x="427" y="78"/>
                  <a:pt x="426" y="78"/>
                </a:cubicBezTo>
                <a:cubicBezTo>
                  <a:pt x="425" y="78"/>
                  <a:pt x="423" y="79"/>
                  <a:pt x="424" y="80"/>
                </a:cubicBezTo>
                <a:cubicBezTo>
                  <a:pt x="425" y="80"/>
                  <a:pt x="428" y="81"/>
                  <a:pt x="428" y="80"/>
                </a:cubicBezTo>
                <a:cubicBezTo>
                  <a:pt x="428" y="82"/>
                  <a:pt x="435" y="83"/>
                  <a:pt x="436" y="83"/>
                </a:cubicBezTo>
                <a:cubicBezTo>
                  <a:pt x="441" y="84"/>
                  <a:pt x="445" y="84"/>
                  <a:pt x="449" y="84"/>
                </a:cubicBezTo>
                <a:cubicBezTo>
                  <a:pt x="457" y="83"/>
                  <a:pt x="453" y="75"/>
                  <a:pt x="439" y="74"/>
                </a:cubicBezTo>
                <a:moveTo>
                  <a:pt x="432" y="84"/>
                </a:moveTo>
                <a:cubicBezTo>
                  <a:pt x="431" y="84"/>
                  <a:pt x="431" y="84"/>
                  <a:pt x="431" y="85"/>
                </a:cubicBezTo>
                <a:cubicBezTo>
                  <a:pt x="433" y="85"/>
                  <a:pt x="434" y="85"/>
                  <a:pt x="436" y="85"/>
                </a:cubicBezTo>
                <a:cubicBezTo>
                  <a:pt x="435" y="84"/>
                  <a:pt x="433" y="84"/>
                  <a:pt x="432" y="84"/>
                </a:cubicBezTo>
                <a:moveTo>
                  <a:pt x="428" y="74"/>
                </a:moveTo>
                <a:cubicBezTo>
                  <a:pt x="425" y="74"/>
                  <a:pt x="415" y="74"/>
                  <a:pt x="420" y="77"/>
                </a:cubicBezTo>
                <a:cubicBezTo>
                  <a:pt x="422" y="76"/>
                  <a:pt x="422" y="75"/>
                  <a:pt x="424" y="75"/>
                </a:cubicBezTo>
                <a:cubicBezTo>
                  <a:pt x="426" y="75"/>
                  <a:pt x="431" y="76"/>
                  <a:pt x="428" y="74"/>
                </a:cubicBezTo>
                <a:moveTo>
                  <a:pt x="447" y="68"/>
                </a:moveTo>
                <a:cubicBezTo>
                  <a:pt x="449" y="68"/>
                  <a:pt x="450" y="68"/>
                  <a:pt x="451" y="67"/>
                </a:cubicBezTo>
                <a:cubicBezTo>
                  <a:pt x="451" y="67"/>
                  <a:pt x="452" y="66"/>
                  <a:pt x="455" y="67"/>
                </a:cubicBezTo>
                <a:cubicBezTo>
                  <a:pt x="458" y="68"/>
                  <a:pt x="460" y="71"/>
                  <a:pt x="464" y="72"/>
                </a:cubicBezTo>
                <a:cubicBezTo>
                  <a:pt x="464" y="73"/>
                  <a:pt x="467" y="74"/>
                  <a:pt x="465" y="75"/>
                </a:cubicBezTo>
                <a:cubicBezTo>
                  <a:pt x="463" y="75"/>
                  <a:pt x="461" y="76"/>
                  <a:pt x="463" y="79"/>
                </a:cubicBezTo>
                <a:cubicBezTo>
                  <a:pt x="464" y="79"/>
                  <a:pt x="465" y="79"/>
                  <a:pt x="466" y="79"/>
                </a:cubicBezTo>
                <a:cubicBezTo>
                  <a:pt x="466" y="80"/>
                  <a:pt x="464" y="82"/>
                  <a:pt x="470" y="83"/>
                </a:cubicBezTo>
                <a:cubicBezTo>
                  <a:pt x="475" y="84"/>
                  <a:pt x="476" y="83"/>
                  <a:pt x="478" y="82"/>
                </a:cubicBezTo>
                <a:cubicBezTo>
                  <a:pt x="478" y="82"/>
                  <a:pt x="478" y="83"/>
                  <a:pt x="477" y="83"/>
                </a:cubicBezTo>
                <a:cubicBezTo>
                  <a:pt x="479" y="83"/>
                  <a:pt x="478" y="84"/>
                  <a:pt x="480" y="84"/>
                </a:cubicBezTo>
                <a:cubicBezTo>
                  <a:pt x="481" y="84"/>
                  <a:pt x="482" y="84"/>
                  <a:pt x="483" y="84"/>
                </a:cubicBezTo>
                <a:cubicBezTo>
                  <a:pt x="484" y="84"/>
                  <a:pt x="484" y="84"/>
                  <a:pt x="486" y="84"/>
                </a:cubicBezTo>
                <a:cubicBezTo>
                  <a:pt x="492" y="85"/>
                  <a:pt x="493" y="83"/>
                  <a:pt x="496" y="82"/>
                </a:cubicBezTo>
                <a:cubicBezTo>
                  <a:pt x="496" y="83"/>
                  <a:pt x="496" y="83"/>
                  <a:pt x="496" y="83"/>
                </a:cubicBezTo>
                <a:cubicBezTo>
                  <a:pt x="498" y="83"/>
                  <a:pt x="498" y="81"/>
                  <a:pt x="502" y="83"/>
                </a:cubicBezTo>
                <a:cubicBezTo>
                  <a:pt x="500" y="82"/>
                  <a:pt x="499" y="84"/>
                  <a:pt x="499" y="85"/>
                </a:cubicBezTo>
                <a:cubicBezTo>
                  <a:pt x="503" y="86"/>
                  <a:pt x="509" y="86"/>
                  <a:pt x="511" y="85"/>
                </a:cubicBezTo>
                <a:cubicBezTo>
                  <a:pt x="511" y="85"/>
                  <a:pt x="512" y="85"/>
                  <a:pt x="513" y="85"/>
                </a:cubicBezTo>
                <a:cubicBezTo>
                  <a:pt x="516" y="85"/>
                  <a:pt x="518" y="86"/>
                  <a:pt x="516" y="84"/>
                </a:cubicBezTo>
                <a:cubicBezTo>
                  <a:pt x="519" y="85"/>
                  <a:pt x="521" y="85"/>
                  <a:pt x="522" y="84"/>
                </a:cubicBezTo>
                <a:cubicBezTo>
                  <a:pt x="524" y="86"/>
                  <a:pt x="529" y="85"/>
                  <a:pt x="528" y="84"/>
                </a:cubicBezTo>
                <a:cubicBezTo>
                  <a:pt x="531" y="87"/>
                  <a:pt x="533" y="84"/>
                  <a:pt x="533" y="83"/>
                </a:cubicBezTo>
                <a:cubicBezTo>
                  <a:pt x="533" y="84"/>
                  <a:pt x="533" y="84"/>
                  <a:pt x="533" y="84"/>
                </a:cubicBezTo>
                <a:cubicBezTo>
                  <a:pt x="538" y="86"/>
                  <a:pt x="544" y="85"/>
                  <a:pt x="546" y="84"/>
                </a:cubicBezTo>
                <a:cubicBezTo>
                  <a:pt x="548" y="84"/>
                  <a:pt x="547" y="81"/>
                  <a:pt x="551" y="82"/>
                </a:cubicBezTo>
                <a:cubicBezTo>
                  <a:pt x="552" y="86"/>
                  <a:pt x="562" y="85"/>
                  <a:pt x="564" y="85"/>
                </a:cubicBezTo>
                <a:cubicBezTo>
                  <a:pt x="567" y="85"/>
                  <a:pt x="569" y="84"/>
                  <a:pt x="573" y="84"/>
                </a:cubicBezTo>
                <a:cubicBezTo>
                  <a:pt x="576" y="85"/>
                  <a:pt x="578" y="84"/>
                  <a:pt x="579" y="83"/>
                </a:cubicBezTo>
                <a:cubicBezTo>
                  <a:pt x="579" y="82"/>
                  <a:pt x="578" y="82"/>
                  <a:pt x="577" y="81"/>
                </a:cubicBezTo>
                <a:cubicBezTo>
                  <a:pt x="578" y="80"/>
                  <a:pt x="580" y="82"/>
                  <a:pt x="582" y="82"/>
                </a:cubicBezTo>
                <a:cubicBezTo>
                  <a:pt x="584" y="82"/>
                  <a:pt x="586" y="82"/>
                  <a:pt x="587" y="81"/>
                </a:cubicBezTo>
                <a:cubicBezTo>
                  <a:pt x="583" y="79"/>
                  <a:pt x="581" y="81"/>
                  <a:pt x="579" y="81"/>
                </a:cubicBezTo>
                <a:cubicBezTo>
                  <a:pt x="575" y="78"/>
                  <a:pt x="586" y="79"/>
                  <a:pt x="585" y="77"/>
                </a:cubicBezTo>
                <a:cubicBezTo>
                  <a:pt x="582" y="75"/>
                  <a:pt x="580" y="76"/>
                  <a:pt x="578" y="76"/>
                </a:cubicBezTo>
                <a:cubicBezTo>
                  <a:pt x="578" y="75"/>
                  <a:pt x="580" y="75"/>
                  <a:pt x="580" y="75"/>
                </a:cubicBezTo>
                <a:cubicBezTo>
                  <a:pt x="577" y="74"/>
                  <a:pt x="575" y="74"/>
                  <a:pt x="573" y="74"/>
                </a:cubicBezTo>
                <a:cubicBezTo>
                  <a:pt x="571" y="74"/>
                  <a:pt x="570" y="74"/>
                  <a:pt x="569" y="74"/>
                </a:cubicBezTo>
                <a:cubicBezTo>
                  <a:pt x="569" y="73"/>
                  <a:pt x="569" y="73"/>
                  <a:pt x="569" y="73"/>
                </a:cubicBezTo>
                <a:cubicBezTo>
                  <a:pt x="562" y="71"/>
                  <a:pt x="559" y="72"/>
                  <a:pt x="555" y="72"/>
                </a:cubicBezTo>
                <a:cubicBezTo>
                  <a:pt x="553" y="73"/>
                  <a:pt x="550" y="73"/>
                  <a:pt x="547" y="73"/>
                </a:cubicBezTo>
                <a:cubicBezTo>
                  <a:pt x="541" y="72"/>
                  <a:pt x="539" y="73"/>
                  <a:pt x="535" y="74"/>
                </a:cubicBezTo>
                <a:cubicBezTo>
                  <a:pt x="531" y="74"/>
                  <a:pt x="526" y="74"/>
                  <a:pt x="523" y="75"/>
                </a:cubicBezTo>
                <a:cubicBezTo>
                  <a:pt x="525" y="76"/>
                  <a:pt x="526" y="76"/>
                  <a:pt x="527" y="76"/>
                </a:cubicBezTo>
                <a:cubicBezTo>
                  <a:pt x="525" y="77"/>
                  <a:pt x="522" y="77"/>
                  <a:pt x="518" y="77"/>
                </a:cubicBezTo>
                <a:cubicBezTo>
                  <a:pt x="522" y="77"/>
                  <a:pt x="514" y="75"/>
                  <a:pt x="512" y="75"/>
                </a:cubicBezTo>
                <a:cubicBezTo>
                  <a:pt x="510" y="74"/>
                  <a:pt x="508" y="75"/>
                  <a:pt x="509" y="76"/>
                </a:cubicBezTo>
                <a:cubicBezTo>
                  <a:pt x="507" y="73"/>
                  <a:pt x="503" y="75"/>
                  <a:pt x="502" y="76"/>
                </a:cubicBezTo>
                <a:cubicBezTo>
                  <a:pt x="504" y="75"/>
                  <a:pt x="500" y="74"/>
                  <a:pt x="498" y="74"/>
                </a:cubicBezTo>
                <a:cubicBezTo>
                  <a:pt x="494" y="73"/>
                  <a:pt x="497" y="75"/>
                  <a:pt x="497" y="76"/>
                </a:cubicBezTo>
                <a:cubicBezTo>
                  <a:pt x="496" y="76"/>
                  <a:pt x="495" y="76"/>
                  <a:pt x="493" y="75"/>
                </a:cubicBezTo>
                <a:cubicBezTo>
                  <a:pt x="491" y="74"/>
                  <a:pt x="490" y="75"/>
                  <a:pt x="489" y="75"/>
                </a:cubicBezTo>
                <a:cubicBezTo>
                  <a:pt x="490" y="75"/>
                  <a:pt x="490" y="75"/>
                  <a:pt x="489" y="75"/>
                </a:cubicBezTo>
                <a:cubicBezTo>
                  <a:pt x="488" y="75"/>
                  <a:pt x="487" y="75"/>
                  <a:pt x="489" y="74"/>
                </a:cubicBezTo>
                <a:cubicBezTo>
                  <a:pt x="490" y="74"/>
                  <a:pt x="493" y="74"/>
                  <a:pt x="493" y="73"/>
                </a:cubicBezTo>
                <a:cubicBezTo>
                  <a:pt x="490" y="72"/>
                  <a:pt x="488" y="71"/>
                  <a:pt x="488" y="72"/>
                </a:cubicBezTo>
                <a:cubicBezTo>
                  <a:pt x="487" y="70"/>
                  <a:pt x="484" y="71"/>
                  <a:pt x="483" y="71"/>
                </a:cubicBezTo>
                <a:cubicBezTo>
                  <a:pt x="480" y="71"/>
                  <a:pt x="474" y="70"/>
                  <a:pt x="475" y="72"/>
                </a:cubicBezTo>
                <a:cubicBezTo>
                  <a:pt x="474" y="70"/>
                  <a:pt x="480" y="71"/>
                  <a:pt x="483" y="70"/>
                </a:cubicBezTo>
                <a:cubicBezTo>
                  <a:pt x="480" y="69"/>
                  <a:pt x="479" y="70"/>
                  <a:pt x="477" y="70"/>
                </a:cubicBezTo>
                <a:cubicBezTo>
                  <a:pt x="479" y="69"/>
                  <a:pt x="472" y="69"/>
                  <a:pt x="471" y="69"/>
                </a:cubicBezTo>
                <a:cubicBezTo>
                  <a:pt x="473" y="69"/>
                  <a:pt x="473" y="68"/>
                  <a:pt x="470" y="68"/>
                </a:cubicBezTo>
                <a:cubicBezTo>
                  <a:pt x="473" y="68"/>
                  <a:pt x="479" y="69"/>
                  <a:pt x="483" y="69"/>
                </a:cubicBezTo>
                <a:cubicBezTo>
                  <a:pt x="478" y="69"/>
                  <a:pt x="485" y="69"/>
                  <a:pt x="486" y="69"/>
                </a:cubicBezTo>
                <a:cubicBezTo>
                  <a:pt x="488" y="69"/>
                  <a:pt x="490" y="69"/>
                  <a:pt x="491" y="68"/>
                </a:cubicBezTo>
                <a:cubicBezTo>
                  <a:pt x="484" y="65"/>
                  <a:pt x="475" y="66"/>
                  <a:pt x="471" y="66"/>
                </a:cubicBezTo>
                <a:cubicBezTo>
                  <a:pt x="472" y="65"/>
                  <a:pt x="474" y="65"/>
                  <a:pt x="476" y="66"/>
                </a:cubicBezTo>
                <a:cubicBezTo>
                  <a:pt x="477" y="66"/>
                  <a:pt x="479" y="66"/>
                  <a:pt x="480" y="66"/>
                </a:cubicBezTo>
                <a:cubicBezTo>
                  <a:pt x="472" y="62"/>
                  <a:pt x="468" y="64"/>
                  <a:pt x="465" y="64"/>
                </a:cubicBezTo>
                <a:cubicBezTo>
                  <a:pt x="463" y="64"/>
                  <a:pt x="461" y="64"/>
                  <a:pt x="460" y="64"/>
                </a:cubicBezTo>
                <a:cubicBezTo>
                  <a:pt x="458" y="64"/>
                  <a:pt x="457" y="64"/>
                  <a:pt x="456" y="64"/>
                </a:cubicBezTo>
                <a:cubicBezTo>
                  <a:pt x="453" y="64"/>
                  <a:pt x="452" y="65"/>
                  <a:pt x="450" y="66"/>
                </a:cubicBezTo>
                <a:cubicBezTo>
                  <a:pt x="451" y="65"/>
                  <a:pt x="453" y="65"/>
                  <a:pt x="453" y="64"/>
                </a:cubicBezTo>
                <a:cubicBezTo>
                  <a:pt x="454" y="62"/>
                  <a:pt x="444" y="62"/>
                  <a:pt x="442" y="61"/>
                </a:cubicBezTo>
                <a:cubicBezTo>
                  <a:pt x="437" y="61"/>
                  <a:pt x="432" y="60"/>
                  <a:pt x="428" y="60"/>
                </a:cubicBezTo>
                <a:cubicBezTo>
                  <a:pt x="425" y="60"/>
                  <a:pt x="423" y="60"/>
                  <a:pt x="421" y="61"/>
                </a:cubicBezTo>
                <a:cubicBezTo>
                  <a:pt x="420" y="61"/>
                  <a:pt x="420" y="61"/>
                  <a:pt x="420" y="61"/>
                </a:cubicBezTo>
                <a:cubicBezTo>
                  <a:pt x="421" y="62"/>
                  <a:pt x="423" y="63"/>
                  <a:pt x="423" y="62"/>
                </a:cubicBezTo>
                <a:cubicBezTo>
                  <a:pt x="422" y="62"/>
                  <a:pt x="418" y="62"/>
                  <a:pt x="418" y="63"/>
                </a:cubicBezTo>
                <a:cubicBezTo>
                  <a:pt x="423" y="64"/>
                  <a:pt x="429" y="65"/>
                  <a:pt x="431" y="64"/>
                </a:cubicBezTo>
                <a:cubicBezTo>
                  <a:pt x="431" y="65"/>
                  <a:pt x="428" y="65"/>
                  <a:pt x="427" y="65"/>
                </a:cubicBezTo>
                <a:cubicBezTo>
                  <a:pt x="430" y="67"/>
                  <a:pt x="437" y="67"/>
                  <a:pt x="439" y="67"/>
                </a:cubicBezTo>
                <a:cubicBezTo>
                  <a:pt x="437" y="67"/>
                  <a:pt x="437" y="67"/>
                  <a:pt x="436" y="67"/>
                </a:cubicBezTo>
                <a:cubicBezTo>
                  <a:pt x="435" y="67"/>
                  <a:pt x="434" y="68"/>
                  <a:pt x="433" y="68"/>
                </a:cubicBezTo>
                <a:cubicBezTo>
                  <a:pt x="437" y="69"/>
                  <a:pt x="437" y="68"/>
                  <a:pt x="439" y="67"/>
                </a:cubicBezTo>
                <a:cubicBezTo>
                  <a:pt x="440" y="67"/>
                  <a:pt x="442" y="67"/>
                  <a:pt x="443" y="68"/>
                </a:cubicBezTo>
                <a:cubicBezTo>
                  <a:pt x="445" y="68"/>
                  <a:pt x="446" y="68"/>
                  <a:pt x="447" y="68"/>
                </a:cubicBezTo>
                <a:moveTo>
                  <a:pt x="454" y="54"/>
                </a:moveTo>
                <a:cubicBezTo>
                  <a:pt x="450" y="53"/>
                  <a:pt x="448" y="53"/>
                  <a:pt x="446" y="53"/>
                </a:cubicBezTo>
                <a:cubicBezTo>
                  <a:pt x="445" y="53"/>
                  <a:pt x="443" y="53"/>
                  <a:pt x="442" y="53"/>
                </a:cubicBezTo>
                <a:cubicBezTo>
                  <a:pt x="440" y="53"/>
                  <a:pt x="438" y="53"/>
                  <a:pt x="436" y="53"/>
                </a:cubicBezTo>
                <a:cubicBezTo>
                  <a:pt x="435" y="53"/>
                  <a:pt x="434" y="53"/>
                  <a:pt x="432" y="53"/>
                </a:cubicBezTo>
                <a:cubicBezTo>
                  <a:pt x="428" y="53"/>
                  <a:pt x="424" y="53"/>
                  <a:pt x="424" y="55"/>
                </a:cubicBezTo>
                <a:cubicBezTo>
                  <a:pt x="431" y="58"/>
                  <a:pt x="437" y="56"/>
                  <a:pt x="440" y="56"/>
                </a:cubicBezTo>
                <a:cubicBezTo>
                  <a:pt x="441" y="56"/>
                  <a:pt x="443" y="56"/>
                  <a:pt x="445" y="56"/>
                </a:cubicBezTo>
                <a:cubicBezTo>
                  <a:pt x="449" y="56"/>
                  <a:pt x="454" y="56"/>
                  <a:pt x="454" y="54"/>
                </a:cubicBezTo>
                <a:moveTo>
                  <a:pt x="484" y="66"/>
                </a:moveTo>
                <a:cubicBezTo>
                  <a:pt x="485" y="65"/>
                  <a:pt x="487" y="64"/>
                  <a:pt x="487" y="63"/>
                </a:cubicBezTo>
                <a:cubicBezTo>
                  <a:pt x="481" y="61"/>
                  <a:pt x="475" y="63"/>
                  <a:pt x="484" y="66"/>
                </a:cubicBezTo>
                <a:moveTo>
                  <a:pt x="474" y="58"/>
                </a:moveTo>
                <a:cubicBezTo>
                  <a:pt x="473" y="58"/>
                  <a:pt x="472" y="58"/>
                  <a:pt x="472" y="59"/>
                </a:cubicBezTo>
                <a:cubicBezTo>
                  <a:pt x="474" y="59"/>
                  <a:pt x="477" y="60"/>
                  <a:pt x="475" y="58"/>
                </a:cubicBezTo>
                <a:cubicBezTo>
                  <a:pt x="475" y="58"/>
                  <a:pt x="474" y="58"/>
                  <a:pt x="474" y="58"/>
                </a:cubicBezTo>
                <a:moveTo>
                  <a:pt x="484" y="59"/>
                </a:moveTo>
                <a:cubicBezTo>
                  <a:pt x="485" y="58"/>
                  <a:pt x="489" y="58"/>
                  <a:pt x="486" y="56"/>
                </a:cubicBezTo>
                <a:cubicBezTo>
                  <a:pt x="481" y="54"/>
                  <a:pt x="477" y="54"/>
                  <a:pt x="475" y="54"/>
                </a:cubicBezTo>
                <a:cubicBezTo>
                  <a:pt x="474" y="54"/>
                  <a:pt x="473" y="55"/>
                  <a:pt x="473" y="56"/>
                </a:cubicBezTo>
                <a:cubicBezTo>
                  <a:pt x="473" y="58"/>
                  <a:pt x="483" y="59"/>
                  <a:pt x="484" y="59"/>
                </a:cubicBezTo>
                <a:moveTo>
                  <a:pt x="496" y="64"/>
                </a:moveTo>
                <a:cubicBezTo>
                  <a:pt x="497" y="65"/>
                  <a:pt x="498" y="66"/>
                  <a:pt x="497" y="66"/>
                </a:cubicBezTo>
                <a:cubicBezTo>
                  <a:pt x="497" y="66"/>
                  <a:pt x="499" y="66"/>
                  <a:pt x="497" y="65"/>
                </a:cubicBezTo>
                <a:cubicBezTo>
                  <a:pt x="496" y="64"/>
                  <a:pt x="497" y="63"/>
                  <a:pt x="498" y="63"/>
                </a:cubicBezTo>
                <a:cubicBezTo>
                  <a:pt x="497" y="63"/>
                  <a:pt x="501" y="66"/>
                  <a:pt x="500" y="67"/>
                </a:cubicBezTo>
                <a:cubicBezTo>
                  <a:pt x="502" y="67"/>
                  <a:pt x="505" y="67"/>
                  <a:pt x="507" y="67"/>
                </a:cubicBezTo>
                <a:cubicBezTo>
                  <a:pt x="509" y="67"/>
                  <a:pt x="506" y="65"/>
                  <a:pt x="508" y="65"/>
                </a:cubicBezTo>
                <a:cubicBezTo>
                  <a:pt x="511" y="67"/>
                  <a:pt x="515" y="67"/>
                  <a:pt x="516" y="66"/>
                </a:cubicBezTo>
                <a:cubicBezTo>
                  <a:pt x="517" y="66"/>
                  <a:pt x="517" y="64"/>
                  <a:pt x="520" y="65"/>
                </a:cubicBezTo>
                <a:cubicBezTo>
                  <a:pt x="519" y="65"/>
                  <a:pt x="519" y="66"/>
                  <a:pt x="519" y="67"/>
                </a:cubicBezTo>
                <a:cubicBezTo>
                  <a:pt x="526" y="67"/>
                  <a:pt x="534" y="68"/>
                  <a:pt x="538" y="67"/>
                </a:cubicBezTo>
                <a:cubicBezTo>
                  <a:pt x="536" y="67"/>
                  <a:pt x="534" y="66"/>
                  <a:pt x="532" y="66"/>
                </a:cubicBezTo>
                <a:cubicBezTo>
                  <a:pt x="531" y="65"/>
                  <a:pt x="531" y="65"/>
                  <a:pt x="532" y="65"/>
                </a:cubicBezTo>
                <a:cubicBezTo>
                  <a:pt x="538" y="69"/>
                  <a:pt x="538" y="64"/>
                  <a:pt x="539" y="64"/>
                </a:cubicBezTo>
                <a:cubicBezTo>
                  <a:pt x="541" y="64"/>
                  <a:pt x="543" y="66"/>
                  <a:pt x="545" y="66"/>
                </a:cubicBezTo>
                <a:cubicBezTo>
                  <a:pt x="547" y="66"/>
                  <a:pt x="551" y="66"/>
                  <a:pt x="547" y="64"/>
                </a:cubicBezTo>
                <a:cubicBezTo>
                  <a:pt x="549" y="64"/>
                  <a:pt x="551" y="65"/>
                  <a:pt x="550" y="66"/>
                </a:cubicBezTo>
                <a:cubicBezTo>
                  <a:pt x="555" y="67"/>
                  <a:pt x="560" y="67"/>
                  <a:pt x="558" y="64"/>
                </a:cubicBezTo>
                <a:cubicBezTo>
                  <a:pt x="556" y="64"/>
                  <a:pt x="555" y="64"/>
                  <a:pt x="555" y="63"/>
                </a:cubicBezTo>
                <a:cubicBezTo>
                  <a:pt x="558" y="64"/>
                  <a:pt x="559" y="64"/>
                  <a:pt x="560" y="64"/>
                </a:cubicBezTo>
                <a:cubicBezTo>
                  <a:pt x="561" y="64"/>
                  <a:pt x="561" y="64"/>
                  <a:pt x="562" y="64"/>
                </a:cubicBezTo>
                <a:cubicBezTo>
                  <a:pt x="561" y="64"/>
                  <a:pt x="559" y="64"/>
                  <a:pt x="561" y="65"/>
                </a:cubicBezTo>
                <a:cubicBezTo>
                  <a:pt x="562" y="66"/>
                  <a:pt x="563" y="66"/>
                  <a:pt x="564" y="65"/>
                </a:cubicBezTo>
                <a:cubicBezTo>
                  <a:pt x="566" y="65"/>
                  <a:pt x="569" y="65"/>
                  <a:pt x="572" y="67"/>
                </a:cubicBezTo>
                <a:cubicBezTo>
                  <a:pt x="570" y="67"/>
                  <a:pt x="571" y="68"/>
                  <a:pt x="570" y="69"/>
                </a:cubicBezTo>
                <a:cubicBezTo>
                  <a:pt x="574" y="68"/>
                  <a:pt x="579" y="68"/>
                  <a:pt x="585" y="67"/>
                </a:cubicBezTo>
                <a:cubicBezTo>
                  <a:pt x="587" y="67"/>
                  <a:pt x="589" y="64"/>
                  <a:pt x="592" y="65"/>
                </a:cubicBezTo>
                <a:cubicBezTo>
                  <a:pt x="596" y="67"/>
                  <a:pt x="601" y="63"/>
                  <a:pt x="600" y="62"/>
                </a:cubicBezTo>
                <a:cubicBezTo>
                  <a:pt x="599" y="60"/>
                  <a:pt x="595" y="61"/>
                  <a:pt x="592" y="61"/>
                </a:cubicBezTo>
                <a:cubicBezTo>
                  <a:pt x="591" y="62"/>
                  <a:pt x="590" y="62"/>
                  <a:pt x="589" y="62"/>
                </a:cubicBezTo>
                <a:cubicBezTo>
                  <a:pt x="590" y="61"/>
                  <a:pt x="590" y="61"/>
                  <a:pt x="590" y="61"/>
                </a:cubicBezTo>
                <a:cubicBezTo>
                  <a:pt x="588" y="61"/>
                  <a:pt x="587" y="61"/>
                  <a:pt x="585" y="61"/>
                </a:cubicBezTo>
                <a:cubicBezTo>
                  <a:pt x="586" y="61"/>
                  <a:pt x="588" y="60"/>
                  <a:pt x="588" y="59"/>
                </a:cubicBezTo>
                <a:cubicBezTo>
                  <a:pt x="583" y="58"/>
                  <a:pt x="582" y="58"/>
                  <a:pt x="580" y="59"/>
                </a:cubicBezTo>
                <a:cubicBezTo>
                  <a:pt x="579" y="59"/>
                  <a:pt x="578" y="60"/>
                  <a:pt x="576" y="60"/>
                </a:cubicBezTo>
                <a:cubicBezTo>
                  <a:pt x="576" y="59"/>
                  <a:pt x="577" y="59"/>
                  <a:pt x="577" y="59"/>
                </a:cubicBezTo>
                <a:cubicBezTo>
                  <a:pt x="574" y="58"/>
                  <a:pt x="570" y="58"/>
                  <a:pt x="568" y="58"/>
                </a:cubicBezTo>
                <a:cubicBezTo>
                  <a:pt x="564" y="58"/>
                  <a:pt x="563" y="59"/>
                  <a:pt x="558" y="58"/>
                </a:cubicBezTo>
                <a:cubicBezTo>
                  <a:pt x="559" y="58"/>
                  <a:pt x="560" y="58"/>
                  <a:pt x="562" y="58"/>
                </a:cubicBezTo>
                <a:cubicBezTo>
                  <a:pt x="564" y="58"/>
                  <a:pt x="566" y="58"/>
                  <a:pt x="566" y="57"/>
                </a:cubicBezTo>
                <a:cubicBezTo>
                  <a:pt x="566" y="57"/>
                  <a:pt x="564" y="57"/>
                  <a:pt x="562" y="56"/>
                </a:cubicBezTo>
                <a:cubicBezTo>
                  <a:pt x="563" y="56"/>
                  <a:pt x="562" y="55"/>
                  <a:pt x="561" y="54"/>
                </a:cubicBezTo>
                <a:cubicBezTo>
                  <a:pt x="563" y="55"/>
                  <a:pt x="566" y="56"/>
                  <a:pt x="568" y="57"/>
                </a:cubicBezTo>
                <a:cubicBezTo>
                  <a:pt x="572" y="58"/>
                  <a:pt x="575" y="58"/>
                  <a:pt x="578" y="58"/>
                </a:cubicBezTo>
                <a:cubicBezTo>
                  <a:pt x="580" y="58"/>
                  <a:pt x="582" y="58"/>
                  <a:pt x="584" y="57"/>
                </a:cubicBezTo>
                <a:cubicBezTo>
                  <a:pt x="585" y="57"/>
                  <a:pt x="593" y="57"/>
                  <a:pt x="590" y="58"/>
                </a:cubicBezTo>
                <a:cubicBezTo>
                  <a:pt x="592" y="57"/>
                  <a:pt x="595" y="57"/>
                  <a:pt x="596" y="57"/>
                </a:cubicBezTo>
                <a:cubicBezTo>
                  <a:pt x="597" y="56"/>
                  <a:pt x="602" y="55"/>
                  <a:pt x="597" y="54"/>
                </a:cubicBezTo>
                <a:cubicBezTo>
                  <a:pt x="599" y="54"/>
                  <a:pt x="596" y="52"/>
                  <a:pt x="594" y="52"/>
                </a:cubicBezTo>
                <a:cubicBezTo>
                  <a:pt x="596" y="52"/>
                  <a:pt x="597" y="51"/>
                  <a:pt x="600" y="51"/>
                </a:cubicBezTo>
                <a:cubicBezTo>
                  <a:pt x="603" y="51"/>
                  <a:pt x="606" y="52"/>
                  <a:pt x="609" y="52"/>
                </a:cubicBezTo>
                <a:cubicBezTo>
                  <a:pt x="611" y="52"/>
                  <a:pt x="612" y="51"/>
                  <a:pt x="615" y="51"/>
                </a:cubicBezTo>
                <a:cubicBezTo>
                  <a:pt x="617" y="51"/>
                  <a:pt x="620" y="51"/>
                  <a:pt x="620" y="50"/>
                </a:cubicBezTo>
                <a:cubicBezTo>
                  <a:pt x="617" y="50"/>
                  <a:pt x="614" y="50"/>
                  <a:pt x="609" y="49"/>
                </a:cubicBezTo>
                <a:cubicBezTo>
                  <a:pt x="614" y="49"/>
                  <a:pt x="626" y="50"/>
                  <a:pt x="625" y="47"/>
                </a:cubicBezTo>
                <a:cubicBezTo>
                  <a:pt x="620" y="46"/>
                  <a:pt x="616" y="47"/>
                  <a:pt x="611" y="46"/>
                </a:cubicBezTo>
                <a:cubicBezTo>
                  <a:pt x="613" y="46"/>
                  <a:pt x="616" y="46"/>
                  <a:pt x="618" y="46"/>
                </a:cubicBezTo>
                <a:cubicBezTo>
                  <a:pt x="620" y="46"/>
                  <a:pt x="622" y="46"/>
                  <a:pt x="624" y="46"/>
                </a:cubicBezTo>
                <a:cubicBezTo>
                  <a:pt x="626" y="46"/>
                  <a:pt x="628" y="46"/>
                  <a:pt x="628" y="45"/>
                </a:cubicBezTo>
                <a:cubicBezTo>
                  <a:pt x="629" y="45"/>
                  <a:pt x="628" y="43"/>
                  <a:pt x="629" y="43"/>
                </a:cubicBezTo>
                <a:cubicBezTo>
                  <a:pt x="623" y="42"/>
                  <a:pt x="618" y="42"/>
                  <a:pt x="614" y="43"/>
                </a:cubicBezTo>
                <a:cubicBezTo>
                  <a:pt x="615" y="42"/>
                  <a:pt x="618" y="43"/>
                  <a:pt x="619" y="42"/>
                </a:cubicBezTo>
                <a:cubicBezTo>
                  <a:pt x="608" y="40"/>
                  <a:pt x="604" y="43"/>
                  <a:pt x="596" y="43"/>
                </a:cubicBezTo>
                <a:cubicBezTo>
                  <a:pt x="598" y="42"/>
                  <a:pt x="600" y="42"/>
                  <a:pt x="601" y="41"/>
                </a:cubicBezTo>
                <a:cubicBezTo>
                  <a:pt x="599" y="41"/>
                  <a:pt x="597" y="41"/>
                  <a:pt x="595" y="41"/>
                </a:cubicBezTo>
                <a:cubicBezTo>
                  <a:pt x="593" y="41"/>
                  <a:pt x="592" y="41"/>
                  <a:pt x="591" y="41"/>
                </a:cubicBezTo>
                <a:cubicBezTo>
                  <a:pt x="596" y="41"/>
                  <a:pt x="601" y="41"/>
                  <a:pt x="606" y="41"/>
                </a:cubicBezTo>
                <a:cubicBezTo>
                  <a:pt x="607" y="41"/>
                  <a:pt x="608" y="41"/>
                  <a:pt x="609" y="41"/>
                </a:cubicBezTo>
                <a:cubicBezTo>
                  <a:pt x="612" y="41"/>
                  <a:pt x="615" y="41"/>
                  <a:pt x="617" y="41"/>
                </a:cubicBezTo>
                <a:cubicBezTo>
                  <a:pt x="612" y="40"/>
                  <a:pt x="609" y="40"/>
                  <a:pt x="605" y="40"/>
                </a:cubicBezTo>
                <a:cubicBezTo>
                  <a:pt x="603" y="40"/>
                  <a:pt x="600" y="40"/>
                  <a:pt x="597" y="40"/>
                </a:cubicBezTo>
                <a:cubicBezTo>
                  <a:pt x="600" y="40"/>
                  <a:pt x="602" y="40"/>
                  <a:pt x="605" y="40"/>
                </a:cubicBezTo>
                <a:cubicBezTo>
                  <a:pt x="608" y="40"/>
                  <a:pt x="612" y="39"/>
                  <a:pt x="615" y="40"/>
                </a:cubicBezTo>
                <a:cubicBezTo>
                  <a:pt x="621" y="40"/>
                  <a:pt x="630" y="43"/>
                  <a:pt x="632" y="41"/>
                </a:cubicBezTo>
                <a:cubicBezTo>
                  <a:pt x="631" y="41"/>
                  <a:pt x="630" y="40"/>
                  <a:pt x="629" y="40"/>
                </a:cubicBezTo>
                <a:cubicBezTo>
                  <a:pt x="630" y="40"/>
                  <a:pt x="631" y="40"/>
                  <a:pt x="632" y="39"/>
                </a:cubicBezTo>
                <a:cubicBezTo>
                  <a:pt x="622" y="39"/>
                  <a:pt x="612" y="39"/>
                  <a:pt x="604" y="39"/>
                </a:cubicBezTo>
                <a:cubicBezTo>
                  <a:pt x="607" y="39"/>
                  <a:pt x="600" y="39"/>
                  <a:pt x="599" y="38"/>
                </a:cubicBezTo>
                <a:cubicBezTo>
                  <a:pt x="601" y="38"/>
                  <a:pt x="604" y="38"/>
                  <a:pt x="606" y="38"/>
                </a:cubicBezTo>
                <a:cubicBezTo>
                  <a:pt x="607" y="38"/>
                  <a:pt x="605" y="37"/>
                  <a:pt x="606" y="37"/>
                </a:cubicBezTo>
                <a:cubicBezTo>
                  <a:pt x="608" y="37"/>
                  <a:pt x="611" y="38"/>
                  <a:pt x="613" y="38"/>
                </a:cubicBezTo>
                <a:cubicBezTo>
                  <a:pt x="615" y="39"/>
                  <a:pt x="617" y="39"/>
                  <a:pt x="619" y="38"/>
                </a:cubicBezTo>
                <a:cubicBezTo>
                  <a:pt x="615" y="37"/>
                  <a:pt x="613" y="37"/>
                  <a:pt x="611" y="37"/>
                </a:cubicBezTo>
                <a:cubicBezTo>
                  <a:pt x="610" y="37"/>
                  <a:pt x="609" y="37"/>
                  <a:pt x="607" y="37"/>
                </a:cubicBezTo>
                <a:cubicBezTo>
                  <a:pt x="615" y="37"/>
                  <a:pt x="624" y="38"/>
                  <a:pt x="629" y="38"/>
                </a:cubicBezTo>
                <a:cubicBezTo>
                  <a:pt x="633" y="37"/>
                  <a:pt x="637" y="37"/>
                  <a:pt x="642" y="37"/>
                </a:cubicBezTo>
                <a:cubicBezTo>
                  <a:pt x="644" y="37"/>
                  <a:pt x="648" y="36"/>
                  <a:pt x="641" y="35"/>
                </a:cubicBezTo>
                <a:cubicBezTo>
                  <a:pt x="637" y="34"/>
                  <a:pt x="634" y="34"/>
                  <a:pt x="631" y="34"/>
                </a:cubicBezTo>
                <a:cubicBezTo>
                  <a:pt x="632" y="33"/>
                  <a:pt x="636" y="33"/>
                  <a:pt x="639" y="34"/>
                </a:cubicBezTo>
                <a:cubicBezTo>
                  <a:pt x="642" y="34"/>
                  <a:pt x="645" y="34"/>
                  <a:pt x="646" y="34"/>
                </a:cubicBezTo>
                <a:cubicBezTo>
                  <a:pt x="647" y="34"/>
                  <a:pt x="647" y="35"/>
                  <a:pt x="647" y="35"/>
                </a:cubicBezTo>
                <a:cubicBezTo>
                  <a:pt x="656" y="36"/>
                  <a:pt x="661" y="35"/>
                  <a:pt x="666" y="34"/>
                </a:cubicBezTo>
                <a:cubicBezTo>
                  <a:pt x="664" y="33"/>
                  <a:pt x="663" y="33"/>
                  <a:pt x="662" y="33"/>
                </a:cubicBezTo>
                <a:cubicBezTo>
                  <a:pt x="664" y="32"/>
                  <a:pt x="669" y="33"/>
                  <a:pt x="670" y="32"/>
                </a:cubicBezTo>
                <a:cubicBezTo>
                  <a:pt x="666" y="30"/>
                  <a:pt x="664" y="31"/>
                  <a:pt x="662" y="31"/>
                </a:cubicBezTo>
                <a:cubicBezTo>
                  <a:pt x="660" y="32"/>
                  <a:pt x="656" y="32"/>
                  <a:pt x="653" y="32"/>
                </a:cubicBezTo>
                <a:cubicBezTo>
                  <a:pt x="654" y="31"/>
                  <a:pt x="656" y="31"/>
                  <a:pt x="657" y="31"/>
                </a:cubicBezTo>
                <a:cubicBezTo>
                  <a:pt x="655" y="31"/>
                  <a:pt x="654" y="30"/>
                  <a:pt x="653" y="30"/>
                </a:cubicBezTo>
                <a:cubicBezTo>
                  <a:pt x="657" y="30"/>
                  <a:pt x="661" y="31"/>
                  <a:pt x="664" y="30"/>
                </a:cubicBezTo>
                <a:cubicBezTo>
                  <a:pt x="665" y="30"/>
                  <a:pt x="667" y="30"/>
                  <a:pt x="668" y="30"/>
                </a:cubicBezTo>
                <a:cubicBezTo>
                  <a:pt x="671" y="31"/>
                  <a:pt x="673" y="31"/>
                  <a:pt x="674" y="30"/>
                </a:cubicBezTo>
                <a:cubicBezTo>
                  <a:pt x="671" y="29"/>
                  <a:pt x="670" y="27"/>
                  <a:pt x="668" y="27"/>
                </a:cubicBezTo>
                <a:cubicBezTo>
                  <a:pt x="669" y="26"/>
                  <a:pt x="672" y="28"/>
                  <a:pt x="675" y="28"/>
                </a:cubicBezTo>
                <a:cubicBezTo>
                  <a:pt x="677" y="29"/>
                  <a:pt x="679" y="28"/>
                  <a:pt x="681" y="28"/>
                </a:cubicBezTo>
                <a:cubicBezTo>
                  <a:pt x="685" y="26"/>
                  <a:pt x="689" y="24"/>
                  <a:pt x="695" y="23"/>
                </a:cubicBezTo>
                <a:cubicBezTo>
                  <a:pt x="700" y="22"/>
                  <a:pt x="705" y="21"/>
                  <a:pt x="711" y="20"/>
                </a:cubicBezTo>
                <a:cubicBezTo>
                  <a:pt x="716" y="19"/>
                  <a:pt x="723" y="19"/>
                  <a:pt x="727" y="17"/>
                </a:cubicBezTo>
                <a:cubicBezTo>
                  <a:pt x="722" y="15"/>
                  <a:pt x="718" y="16"/>
                  <a:pt x="716" y="16"/>
                </a:cubicBezTo>
                <a:cubicBezTo>
                  <a:pt x="712" y="17"/>
                  <a:pt x="708" y="17"/>
                  <a:pt x="703" y="18"/>
                </a:cubicBezTo>
                <a:cubicBezTo>
                  <a:pt x="693" y="18"/>
                  <a:pt x="685" y="20"/>
                  <a:pt x="674" y="21"/>
                </a:cubicBezTo>
                <a:cubicBezTo>
                  <a:pt x="675" y="20"/>
                  <a:pt x="676" y="20"/>
                  <a:pt x="677" y="20"/>
                </a:cubicBezTo>
                <a:cubicBezTo>
                  <a:pt x="675" y="20"/>
                  <a:pt x="674" y="20"/>
                  <a:pt x="673" y="20"/>
                </a:cubicBezTo>
                <a:cubicBezTo>
                  <a:pt x="685" y="19"/>
                  <a:pt x="695" y="18"/>
                  <a:pt x="706" y="16"/>
                </a:cubicBezTo>
                <a:cubicBezTo>
                  <a:pt x="702" y="15"/>
                  <a:pt x="699" y="16"/>
                  <a:pt x="696" y="16"/>
                </a:cubicBezTo>
                <a:cubicBezTo>
                  <a:pt x="693" y="17"/>
                  <a:pt x="690" y="17"/>
                  <a:pt x="686" y="16"/>
                </a:cubicBezTo>
                <a:cubicBezTo>
                  <a:pt x="687" y="16"/>
                  <a:pt x="688" y="16"/>
                  <a:pt x="689" y="16"/>
                </a:cubicBezTo>
                <a:cubicBezTo>
                  <a:pt x="686" y="15"/>
                  <a:pt x="683" y="15"/>
                  <a:pt x="681" y="14"/>
                </a:cubicBezTo>
                <a:cubicBezTo>
                  <a:pt x="683" y="14"/>
                  <a:pt x="686" y="15"/>
                  <a:pt x="689" y="16"/>
                </a:cubicBezTo>
                <a:cubicBezTo>
                  <a:pt x="693" y="16"/>
                  <a:pt x="695" y="16"/>
                  <a:pt x="698" y="16"/>
                </a:cubicBezTo>
                <a:cubicBezTo>
                  <a:pt x="704" y="15"/>
                  <a:pt x="711" y="15"/>
                  <a:pt x="718" y="15"/>
                </a:cubicBezTo>
                <a:cubicBezTo>
                  <a:pt x="716" y="15"/>
                  <a:pt x="714" y="15"/>
                  <a:pt x="713" y="15"/>
                </a:cubicBezTo>
                <a:cubicBezTo>
                  <a:pt x="725" y="14"/>
                  <a:pt x="738" y="13"/>
                  <a:pt x="748" y="11"/>
                </a:cubicBezTo>
                <a:cubicBezTo>
                  <a:pt x="750" y="11"/>
                  <a:pt x="761" y="10"/>
                  <a:pt x="758" y="8"/>
                </a:cubicBezTo>
                <a:cubicBezTo>
                  <a:pt x="754" y="6"/>
                  <a:pt x="748" y="6"/>
                  <a:pt x="747" y="7"/>
                </a:cubicBezTo>
                <a:cubicBezTo>
                  <a:pt x="751" y="6"/>
                  <a:pt x="745" y="7"/>
                  <a:pt x="744" y="7"/>
                </a:cubicBezTo>
                <a:cubicBezTo>
                  <a:pt x="742" y="7"/>
                  <a:pt x="740" y="7"/>
                  <a:pt x="737" y="7"/>
                </a:cubicBezTo>
                <a:cubicBezTo>
                  <a:pt x="739" y="7"/>
                  <a:pt x="740" y="7"/>
                  <a:pt x="741" y="6"/>
                </a:cubicBezTo>
                <a:cubicBezTo>
                  <a:pt x="738" y="6"/>
                  <a:pt x="736" y="5"/>
                  <a:pt x="734" y="5"/>
                </a:cubicBezTo>
                <a:cubicBezTo>
                  <a:pt x="735" y="4"/>
                  <a:pt x="736" y="4"/>
                  <a:pt x="737" y="4"/>
                </a:cubicBezTo>
                <a:cubicBezTo>
                  <a:pt x="731" y="2"/>
                  <a:pt x="730" y="4"/>
                  <a:pt x="727" y="4"/>
                </a:cubicBezTo>
                <a:cubicBezTo>
                  <a:pt x="726" y="4"/>
                  <a:pt x="725" y="4"/>
                  <a:pt x="724" y="4"/>
                </a:cubicBezTo>
                <a:cubicBezTo>
                  <a:pt x="723" y="3"/>
                  <a:pt x="721" y="3"/>
                  <a:pt x="721" y="3"/>
                </a:cubicBezTo>
                <a:cubicBezTo>
                  <a:pt x="719" y="3"/>
                  <a:pt x="719" y="4"/>
                  <a:pt x="717" y="4"/>
                </a:cubicBezTo>
                <a:cubicBezTo>
                  <a:pt x="705" y="3"/>
                  <a:pt x="696" y="4"/>
                  <a:pt x="687" y="5"/>
                </a:cubicBezTo>
                <a:cubicBezTo>
                  <a:pt x="689" y="5"/>
                  <a:pt x="693" y="5"/>
                  <a:pt x="697" y="5"/>
                </a:cubicBezTo>
                <a:cubicBezTo>
                  <a:pt x="702" y="5"/>
                  <a:pt x="707" y="5"/>
                  <a:pt x="708" y="3"/>
                </a:cubicBezTo>
                <a:cubicBezTo>
                  <a:pt x="703" y="2"/>
                  <a:pt x="699" y="2"/>
                  <a:pt x="695" y="2"/>
                </a:cubicBezTo>
                <a:cubicBezTo>
                  <a:pt x="693" y="2"/>
                  <a:pt x="690" y="2"/>
                  <a:pt x="687" y="2"/>
                </a:cubicBezTo>
                <a:cubicBezTo>
                  <a:pt x="684" y="2"/>
                  <a:pt x="681" y="2"/>
                  <a:pt x="678" y="2"/>
                </a:cubicBezTo>
                <a:cubicBezTo>
                  <a:pt x="680" y="2"/>
                  <a:pt x="679" y="1"/>
                  <a:pt x="677" y="2"/>
                </a:cubicBezTo>
                <a:cubicBezTo>
                  <a:pt x="675" y="2"/>
                  <a:pt x="672" y="1"/>
                  <a:pt x="670" y="1"/>
                </a:cubicBezTo>
                <a:cubicBezTo>
                  <a:pt x="666" y="1"/>
                  <a:pt x="662" y="1"/>
                  <a:pt x="659" y="2"/>
                </a:cubicBezTo>
                <a:cubicBezTo>
                  <a:pt x="661" y="2"/>
                  <a:pt x="663" y="3"/>
                  <a:pt x="666" y="3"/>
                </a:cubicBezTo>
                <a:cubicBezTo>
                  <a:pt x="663" y="3"/>
                  <a:pt x="661" y="3"/>
                  <a:pt x="658" y="2"/>
                </a:cubicBezTo>
                <a:cubicBezTo>
                  <a:pt x="658" y="1"/>
                  <a:pt x="658" y="1"/>
                  <a:pt x="658" y="1"/>
                </a:cubicBezTo>
                <a:cubicBezTo>
                  <a:pt x="650" y="0"/>
                  <a:pt x="644" y="1"/>
                  <a:pt x="639" y="3"/>
                </a:cubicBezTo>
                <a:cubicBezTo>
                  <a:pt x="642" y="3"/>
                  <a:pt x="646" y="4"/>
                  <a:pt x="649" y="4"/>
                </a:cubicBezTo>
                <a:cubicBezTo>
                  <a:pt x="648" y="6"/>
                  <a:pt x="643" y="5"/>
                  <a:pt x="639" y="4"/>
                </a:cubicBezTo>
                <a:cubicBezTo>
                  <a:pt x="633" y="2"/>
                  <a:pt x="629" y="1"/>
                  <a:pt x="625" y="2"/>
                </a:cubicBezTo>
                <a:cubicBezTo>
                  <a:pt x="621" y="2"/>
                  <a:pt x="617" y="2"/>
                  <a:pt x="613" y="2"/>
                </a:cubicBezTo>
                <a:cubicBezTo>
                  <a:pt x="609" y="2"/>
                  <a:pt x="603" y="1"/>
                  <a:pt x="603" y="2"/>
                </a:cubicBezTo>
                <a:cubicBezTo>
                  <a:pt x="607" y="3"/>
                  <a:pt x="612" y="4"/>
                  <a:pt x="616" y="4"/>
                </a:cubicBezTo>
                <a:cubicBezTo>
                  <a:pt x="614" y="4"/>
                  <a:pt x="614" y="4"/>
                  <a:pt x="613" y="5"/>
                </a:cubicBezTo>
                <a:cubicBezTo>
                  <a:pt x="616" y="5"/>
                  <a:pt x="619" y="5"/>
                  <a:pt x="621" y="6"/>
                </a:cubicBezTo>
                <a:cubicBezTo>
                  <a:pt x="618" y="6"/>
                  <a:pt x="617" y="7"/>
                  <a:pt x="613" y="7"/>
                </a:cubicBezTo>
                <a:cubicBezTo>
                  <a:pt x="614" y="7"/>
                  <a:pt x="615" y="6"/>
                  <a:pt x="615" y="6"/>
                </a:cubicBezTo>
                <a:cubicBezTo>
                  <a:pt x="611" y="5"/>
                  <a:pt x="609" y="4"/>
                  <a:pt x="605" y="3"/>
                </a:cubicBezTo>
                <a:cubicBezTo>
                  <a:pt x="603" y="3"/>
                  <a:pt x="601" y="3"/>
                  <a:pt x="599" y="3"/>
                </a:cubicBezTo>
                <a:cubicBezTo>
                  <a:pt x="598" y="3"/>
                  <a:pt x="597" y="4"/>
                  <a:pt x="594" y="3"/>
                </a:cubicBezTo>
                <a:cubicBezTo>
                  <a:pt x="595" y="3"/>
                  <a:pt x="596" y="3"/>
                  <a:pt x="597" y="2"/>
                </a:cubicBezTo>
                <a:cubicBezTo>
                  <a:pt x="595" y="2"/>
                  <a:pt x="594" y="2"/>
                  <a:pt x="593" y="3"/>
                </a:cubicBezTo>
                <a:cubicBezTo>
                  <a:pt x="591" y="3"/>
                  <a:pt x="590" y="3"/>
                  <a:pt x="588" y="3"/>
                </a:cubicBezTo>
                <a:cubicBezTo>
                  <a:pt x="582" y="1"/>
                  <a:pt x="579" y="3"/>
                  <a:pt x="575" y="3"/>
                </a:cubicBezTo>
                <a:cubicBezTo>
                  <a:pt x="578" y="4"/>
                  <a:pt x="579" y="3"/>
                  <a:pt x="581" y="4"/>
                </a:cubicBezTo>
                <a:cubicBezTo>
                  <a:pt x="578" y="5"/>
                  <a:pt x="584" y="5"/>
                  <a:pt x="585" y="5"/>
                </a:cubicBezTo>
                <a:cubicBezTo>
                  <a:pt x="588" y="5"/>
                  <a:pt x="590" y="5"/>
                  <a:pt x="593" y="5"/>
                </a:cubicBezTo>
                <a:cubicBezTo>
                  <a:pt x="591" y="5"/>
                  <a:pt x="588" y="5"/>
                  <a:pt x="586" y="5"/>
                </a:cubicBezTo>
                <a:cubicBezTo>
                  <a:pt x="585" y="5"/>
                  <a:pt x="584" y="5"/>
                  <a:pt x="583" y="5"/>
                </a:cubicBezTo>
                <a:cubicBezTo>
                  <a:pt x="582" y="5"/>
                  <a:pt x="581" y="5"/>
                  <a:pt x="579" y="5"/>
                </a:cubicBezTo>
                <a:cubicBezTo>
                  <a:pt x="574" y="4"/>
                  <a:pt x="566" y="2"/>
                  <a:pt x="565" y="4"/>
                </a:cubicBezTo>
                <a:cubicBezTo>
                  <a:pt x="567" y="4"/>
                  <a:pt x="570" y="5"/>
                  <a:pt x="573" y="6"/>
                </a:cubicBezTo>
                <a:cubicBezTo>
                  <a:pt x="569" y="6"/>
                  <a:pt x="557" y="3"/>
                  <a:pt x="558" y="6"/>
                </a:cubicBezTo>
                <a:cubicBezTo>
                  <a:pt x="560" y="6"/>
                  <a:pt x="562" y="7"/>
                  <a:pt x="564" y="7"/>
                </a:cubicBezTo>
                <a:cubicBezTo>
                  <a:pt x="563" y="7"/>
                  <a:pt x="562" y="7"/>
                  <a:pt x="561" y="7"/>
                </a:cubicBezTo>
                <a:cubicBezTo>
                  <a:pt x="557" y="6"/>
                  <a:pt x="554" y="6"/>
                  <a:pt x="554" y="8"/>
                </a:cubicBezTo>
                <a:cubicBezTo>
                  <a:pt x="566" y="10"/>
                  <a:pt x="573" y="9"/>
                  <a:pt x="587" y="13"/>
                </a:cubicBezTo>
                <a:cubicBezTo>
                  <a:pt x="585" y="14"/>
                  <a:pt x="581" y="12"/>
                  <a:pt x="578" y="12"/>
                </a:cubicBezTo>
                <a:cubicBezTo>
                  <a:pt x="574" y="11"/>
                  <a:pt x="571" y="11"/>
                  <a:pt x="568" y="11"/>
                </a:cubicBezTo>
                <a:cubicBezTo>
                  <a:pt x="564" y="10"/>
                  <a:pt x="551" y="7"/>
                  <a:pt x="551" y="10"/>
                </a:cubicBezTo>
                <a:cubicBezTo>
                  <a:pt x="555" y="11"/>
                  <a:pt x="557" y="11"/>
                  <a:pt x="560" y="11"/>
                </a:cubicBezTo>
                <a:cubicBezTo>
                  <a:pt x="556" y="10"/>
                  <a:pt x="553" y="11"/>
                  <a:pt x="550" y="11"/>
                </a:cubicBezTo>
                <a:cubicBezTo>
                  <a:pt x="550" y="10"/>
                  <a:pt x="550" y="10"/>
                  <a:pt x="550" y="10"/>
                </a:cubicBezTo>
                <a:cubicBezTo>
                  <a:pt x="542" y="7"/>
                  <a:pt x="539" y="8"/>
                  <a:pt x="533" y="7"/>
                </a:cubicBezTo>
                <a:cubicBezTo>
                  <a:pt x="537" y="7"/>
                  <a:pt x="530" y="7"/>
                  <a:pt x="529" y="7"/>
                </a:cubicBezTo>
                <a:cubicBezTo>
                  <a:pt x="527" y="7"/>
                  <a:pt x="525" y="7"/>
                  <a:pt x="523" y="7"/>
                </a:cubicBezTo>
                <a:cubicBezTo>
                  <a:pt x="524" y="7"/>
                  <a:pt x="526" y="8"/>
                  <a:pt x="528" y="9"/>
                </a:cubicBezTo>
                <a:cubicBezTo>
                  <a:pt x="527" y="9"/>
                  <a:pt x="525" y="9"/>
                  <a:pt x="524" y="9"/>
                </a:cubicBezTo>
                <a:cubicBezTo>
                  <a:pt x="519" y="8"/>
                  <a:pt x="515" y="8"/>
                  <a:pt x="516" y="10"/>
                </a:cubicBezTo>
                <a:cubicBezTo>
                  <a:pt x="517" y="10"/>
                  <a:pt x="519" y="10"/>
                  <a:pt x="521" y="10"/>
                </a:cubicBezTo>
                <a:cubicBezTo>
                  <a:pt x="524" y="10"/>
                  <a:pt x="528" y="10"/>
                  <a:pt x="533" y="12"/>
                </a:cubicBezTo>
                <a:cubicBezTo>
                  <a:pt x="534" y="12"/>
                  <a:pt x="531" y="12"/>
                  <a:pt x="529" y="12"/>
                </a:cubicBezTo>
                <a:cubicBezTo>
                  <a:pt x="526" y="12"/>
                  <a:pt x="524" y="11"/>
                  <a:pt x="528" y="13"/>
                </a:cubicBezTo>
                <a:cubicBezTo>
                  <a:pt x="524" y="12"/>
                  <a:pt x="520" y="11"/>
                  <a:pt x="517" y="11"/>
                </a:cubicBezTo>
                <a:cubicBezTo>
                  <a:pt x="516" y="11"/>
                  <a:pt x="509" y="12"/>
                  <a:pt x="515" y="13"/>
                </a:cubicBezTo>
                <a:cubicBezTo>
                  <a:pt x="513" y="13"/>
                  <a:pt x="510" y="11"/>
                  <a:pt x="508" y="11"/>
                </a:cubicBezTo>
                <a:cubicBezTo>
                  <a:pt x="506" y="10"/>
                  <a:pt x="505" y="11"/>
                  <a:pt x="504" y="11"/>
                </a:cubicBezTo>
                <a:cubicBezTo>
                  <a:pt x="503" y="11"/>
                  <a:pt x="502" y="11"/>
                  <a:pt x="502" y="11"/>
                </a:cubicBezTo>
                <a:cubicBezTo>
                  <a:pt x="499" y="11"/>
                  <a:pt x="497" y="11"/>
                  <a:pt x="495" y="11"/>
                </a:cubicBezTo>
                <a:cubicBezTo>
                  <a:pt x="494" y="12"/>
                  <a:pt x="491" y="12"/>
                  <a:pt x="490" y="13"/>
                </a:cubicBezTo>
                <a:cubicBezTo>
                  <a:pt x="495" y="13"/>
                  <a:pt x="489" y="13"/>
                  <a:pt x="488" y="13"/>
                </a:cubicBezTo>
                <a:cubicBezTo>
                  <a:pt x="484" y="12"/>
                  <a:pt x="482" y="12"/>
                  <a:pt x="479" y="13"/>
                </a:cubicBezTo>
                <a:cubicBezTo>
                  <a:pt x="474" y="13"/>
                  <a:pt x="471" y="15"/>
                  <a:pt x="466" y="15"/>
                </a:cubicBezTo>
                <a:cubicBezTo>
                  <a:pt x="470" y="15"/>
                  <a:pt x="473" y="16"/>
                  <a:pt x="476" y="15"/>
                </a:cubicBezTo>
                <a:cubicBezTo>
                  <a:pt x="478" y="15"/>
                  <a:pt x="480" y="15"/>
                  <a:pt x="483" y="15"/>
                </a:cubicBezTo>
                <a:cubicBezTo>
                  <a:pt x="485" y="15"/>
                  <a:pt x="487" y="15"/>
                  <a:pt x="488" y="15"/>
                </a:cubicBezTo>
                <a:cubicBezTo>
                  <a:pt x="485" y="16"/>
                  <a:pt x="478" y="15"/>
                  <a:pt x="478" y="17"/>
                </a:cubicBezTo>
                <a:cubicBezTo>
                  <a:pt x="484" y="19"/>
                  <a:pt x="487" y="18"/>
                  <a:pt x="490" y="17"/>
                </a:cubicBezTo>
                <a:cubicBezTo>
                  <a:pt x="495" y="16"/>
                  <a:pt x="501" y="16"/>
                  <a:pt x="509" y="17"/>
                </a:cubicBezTo>
                <a:cubicBezTo>
                  <a:pt x="499" y="16"/>
                  <a:pt x="490" y="16"/>
                  <a:pt x="485" y="18"/>
                </a:cubicBezTo>
                <a:cubicBezTo>
                  <a:pt x="488" y="19"/>
                  <a:pt x="491" y="19"/>
                  <a:pt x="494" y="19"/>
                </a:cubicBezTo>
                <a:cubicBezTo>
                  <a:pt x="489" y="19"/>
                  <a:pt x="483" y="19"/>
                  <a:pt x="481" y="20"/>
                </a:cubicBezTo>
                <a:cubicBezTo>
                  <a:pt x="487" y="23"/>
                  <a:pt x="490" y="22"/>
                  <a:pt x="492" y="22"/>
                </a:cubicBezTo>
                <a:cubicBezTo>
                  <a:pt x="496" y="21"/>
                  <a:pt x="502" y="21"/>
                  <a:pt x="507" y="21"/>
                </a:cubicBezTo>
                <a:cubicBezTo>
                  <a:pt x="512" y="21"/>
                  <a:pt x="517" y="20"/>
                  <a:pt x="522" y="19"/>
                </a:cubicBezTo>
                <a:cubicBezTo>
                  <a:pt x="525" y="19"/>
                  <a:pt x="528" y="18"/>
                  <a:pt x="534" y="19"/>
                </a:cubicBezTo>
                <a:cubicBezTo>
                  <a:pt x="529" y="20"/>
                  <a:pt x="522" y="22"/>
                  <a:pt x="514" y="22"/>
                </a:cubicBezTo>
                <a:cubicBezTo>
                  <a:pt x="506" y="22"/>
                  <a:pt x="495" y="20"/>
                  <a:pt x="490" y="23"/>
                </a:cubicBezTo>
                <a:cubicBezTo>
                  <a:pt x="509" y="28"/>
                  <a:pt x="514" y="24"/>
                  <a:pt x="520" y="22"/>
                </a:cubicBezTo>
                <a:cubicBezTo>
                  <a:pt x="525" y="21"/>
                  <a:pt x="533" y="21"/>
                  <a:pt x="538" y="21"/>
                </a:cubicBezTo>
                <a:cubicBezTo>
                  <a:pt x="544" y="20"/>
                  <a:pt x="548" y="19"/>
                  <a:pt x="556" y="20"/>
                </a:cubicBezTo>
                <a:cubicBezTo>
                  <a:pt x="547" y="20"/>
                  <a:pt x="540" y="21"/>
                  <a:pt x="532" y="21"/>
                </a:cubicBezTo>
                <a:cubicBezTo>
                  <a:pt x="528" y="22"/>
                  <a:pt x="525" y="22"/>
                  <a:pt x="522" y="23"/>
                </a:cubicBezTo>
                <a:cubicBezTo>
                  <a:pt x="520" y="24"/>
                  <a:pt x="516" y="24"/>
                  <a:pt x="518" y="26"/>
                </a:cubicBezTo>
                <a:cubicBezTo>
                  <a:pt x="520" y="26"/>
                  <a:pt x="521" y="26"/>
                  <a:pt x="523" y="26"/>
                </a:cubicBezTo>
                <a:cubicBezTo>
                  <a:pt x="524" y="26"/>
                  <a:pt x="528" y="25"/>
                  <a:pt x="526" y="27"/>
                </a:cubicBezTo>
                <a:cubicBezTo>
                  <a:pt x="528" y="27"/>
                  <a:pt x="530" y="27"/>
                  <a:pt x="533" y="27"/>
                </a:cubicBezTo>
                <a:cubicBezTo>
                  <a:pt x="537" y="27"/>
                  <a:pt x="541" y="27"/>
                  <a:pt x="543" y="26"/>
                </a:cubicBezTo>
                <a:cubicBezTo>
                  <a:pt x="545" y="26"/>
                  <a:pt x="543" y="24"/>
                  <a:pt x="545" y="24"/>
                </a:cubicBezTo>
                <a:cubicBezTo>
                  <a:pt x="546" y="24"/>
                  <a:pt x="548" y="23"/>
                  <a:pt x="550" y="24"/>
                </a:cubicBezTo>
                <a:cubicBezTo>
                  <a:pt x="549" y="24"/>
                  <a:pt x="547" y="24"/>
                  <a:pt x="547" y="25"/>
                </a:cubicBezTo>
                <a:cubicBezTo>
                  <a:pt x="550" y="25"/>
                  <a:pt x="551" y="24"/>
                  <a:pt x="553" y="24"/>
                </a:cubicBezTo>
                <a:cubicBezTo>
                  <a:pt x="556" y="23"/>
                  <a:pt x="558" y="23"/>
                  <a:pt x="563" y="24"/>
                </a:cubicBezTo>
                <a:cubicBezTo>
                  <a:pt x="559" y="24"/>
                  <a:pt x="549" y="23"/>
                  <a:pt x="551" y="26"/>
                </a:cubicBezTo>
                <a:cubicBezTo>
                  <a:pt x="558" y="26"/>
                  <a:pt x="565" y="26"/>
                  <a:pt x="572" y="25"/>
                </a:cubicBezTo>
                <a:cubicBezTo>
                  <a:pt x="579" y="24"/>
                  <a:pt x="583" y="22"/>
                  <a:pt x="588" y="21"/>
                </a:cubicBezTo>
                <a:cubicBezTo>
                  <a:pt x="587" y="20"/>
                  <a:pt x="586" y="20"/>
                  <a:pt x="585" y="20"/>
                </a:cubicBezTo>
                <a:cubicBezTo>
                  <a:pt x="593" y="21"/>
                  <a:pt x="595" y="19"/>
                  <a:pt x="599" y="18"/>
                </a:cubicBezTo>
                <a:cubicBezTo>
                  <a:pt x="598" y="18"/>
                  <a:pt x="597" y="18"/>
                  <a:pt x="597" y="18"/>
                </a:cubicBezTo>
                <a:cubicBezTo>
                  <a:pt x="600" y="18"/>
                  <a:pt x="603" y="17"/>
                  <a:pt x="607" y="17"/>
                </a:cubicBezTo>
                <a:cubicBezTo>
                  <a:pt x="604" y="18"/>
                  <a:pt x="600" y="18"/>
                  <a:pt x="597" y="19"/>
                </a:cubicBezTo>
                <a:cubicBezTo>
                  <a:pt x="601" y="19"/>
                  <a:pt x="598" y="19"/>
                  <a:pt x="598" y="19"/>
                </a:cubicBezTo>
                <a:cubicBezTo>
                  <a:pt x="596" y="20"/>
                  <a:pt x="595" y="20"/>
                  <a:pt x="593" y="20"/>
                </a:cubicBezTo>
                <a:cubicBezTo>
                  <a:pt x="592" y="21"/>
                  <a:pt x="589" y="21"/>
                  <a:pt x="591" y="23"/>
                </a:cubicBezTo>
                <a:cubicBezTo>
                  <a:pt x="596" y="23"/>
                  <a:pt x="602" y="21"/>
                  <a:pt x="611" y="23"/>
                </a:cubicBezTo>
                <a:cubicBezTo>
                  <a:pt x="600" y="23"/>
                  <a:pt x="588" y="23"/>
                  <a:pt x="582" y="26"/>
                </a:cubicBezTo>
                <a:cubicBezTo>
                  <a:pt x="585" y="26"/>
                  <a:pt x="588" y="26"/>
                  <a:pt x="591" y="26"/>
                </a:cubicBezTo>
                <a:cubicBezTo>
                  <a:pt x="594" y="26"/>
                  <a:pt x="596" y="26"/>
                  <a:pt x="599" y="26"/>
                </a:cubicBezTo>
                <a:cubicBezTo>
                  <a:pt x="591" y="27"/>
                  <a:pt x="582" y="27"/>
                  <a:pt x="574" y="27"/>
                </a:cubicBezTo>
                <a:cubicBezTo>
                  <a:pt x="571" y="28"/>
                  <a:pt x="568" y="27"/>
                  <a:pt x="565" y="27"/>
                </a:cubicBezTo>
                <a:cubicBezTo>
                  <a:pt x="559" y="27"/>
                  <a:pt x="553" y="27"/>
                  <a:pt x="551" y="29"/>
                </a:cubicBezTo>
                <a:cubicBezTo>
                  <a:pt x="558" y="31"/>
                  <a:pt x="561" y="32"/>
                  <a:pt x="567" y="33"/>
                </a:cubicBezTo>
                <a:cubicBezTo>
                  <a:pt x="565" y="33"/>
                  <a:pt x="566" y="34"/>
                  <a:pt x="565" y="34"/>
                </a:cubicBezTo>
                <a:cubicBezTo>
                  <a:pt x="573" y="36"/>
                  <a:pt x="578" y="36"/>
                  <a:pt x="583" y="35"/>
                </a:cubicBezTo>
                <a:cubicBezTo>
                  <a:pt x="580" y="36"/>
                  <a:pt x="577" y="36"/>
                  <a:pt x="574" y="36"/>
                </a:cubicBezTo>
                <a:cubicBezTo>
                  <a:pt x="572" y="36"/>
                  <a:pt x="570" y="36"/>
                  <a:pt x="568" y="36"/>
                </a:cubicBezTo>
                <a:cubicBezTo>
                  <a:pt x="568" y="36"/>
                  <a:pt x="567" y="36"/>
                  <a:pt x="566" y="36"/>
                </a:cubicBezTo>
                <a:cubicBezTo>
                  <a:pt x="566" y="36"/>
                  <a:pt x="565" y="36"/>
                  <a:pt x="564" y="36"/>
                </a:cubicBezTo>
                <a:cubicBezTo>
                  <a:pt x="565" y="35"/>
                  <a:pt x="561" y="34"/>
                  <a:pt x="559" y="34"/>
                </a:cubicBezTo>
                <a:cubicBezTo>
                  <a:pt x="555" y="32"/>
                  <a:pt x="551" y="31"/>
                  <a:pt x="548" y="30"/>
                </a:cubicBezTo>
                <a:cubicBezTo>
                  <a:pt x="542" y="29"/>
                  <a:pt x="539" y="29"/>
                  <a:pt x="536" y="29"/>
                </a:cubicBezTo>
                <a:cubicBezTo>
                  <a:pt x="534" y="29"/>
                  <a:pt x="532" y="29"/>
                  <a:pt x="530" y="29"/>
                </a:cubicBezTo>
                <a:cubicBezTo>
                  <a:pt x="525" y="29"/>
                  <a:pt x="517" y="28"/>
                  <a:pt x="518" y="31"/>
                </a:cubicBezTo>
                <a:cubicBezTo>
                  <a:pt x="519" y="32"/>
                  <a:pt x="528" y="33"/>
                  <a:pt x="530" y="33"/>
                </a:cubicBezTo>
                <a:cubicBezTo>
                  <a:pt x="526" y="32"/>
                  <a:pt x="516" y="31"/>
                  <a:pt x="520" y="35"/>
                </a:cubicBezTo>
                <a:cubicBezTo>
                  <a:pt x="521" y="35"/>
                  <a:pt x="522" y="35"/>
                  <a:pt x="522" y="35"/>
                </a:cubicBezTo>
                <a:cubicBezTo>
                  <a:pt x="524" y="35"/>
                  <a:pt x="526" y="35"/>
                  <a:pt x="529" y="35"/>
                </a:cubicBezTo>
                <a:cubicBezTo>
                  <a:pt x="531" y="36"/>
                  <a:pt x="535" y="37"/>
                  <a:pt x="537" y="38"/>
                </a:cubicBezTo>
                <a:cubicBezTo>
                  <a:pt x="538" y="38"/>
                  <a:pt x="538" y="39"/>
                  <a:pt x="539" y="40"/>
                </a:cubicBezTo>
                <a:cubicBezTo>
                  <a:pt x="541" y="40"/>
                  <a:pt x="545" y="41"/>
                  <a:pt x="547" y="41"/>
                </a:cubicBezTo>
                <a:cubicBezTo>
                  <a:pt x="546" y="41"/>
                  <a:pt x="544" y="41"/>
                  <a:pt x="541" y="41"/>
                </a:cubicBezTo>
                <a:cubicBezTo>
                  <a:pt x="538" y="40"/>
                  <a:pt x="535" y="40"/>
                  <a:pt x="535" y="41"/>
                </a:cubicBezTo>
                <a:cubicBezTo>
                  <a:pt x="541" y="42"/>
                  <a:pt x="546" y="42"/>
                  <a:pt x="551" y="42"/>
                </a:cubicBezTo>
                <a:cubicBezTo>
                  <a:pt x="554" y="42"/>
                  <a:pt x="557" y="43"/>
                  <a:pt x="559" y="42"/>
                </a:cubicBezTo>
                <a:cubicBezTo>
                  <a:pt x="561" y="42"/>
                  <a:pt x="562" y="41"/>
                  <a:pt x="565" y="41"/>
                </a:cubicBezTo>
                <a:cubicBezTo>
                  <a:pt x="563" y="42"/>
                  <a:pt x="563" y="43"/>
                  <a:pt x="560" y="43"/>
                </a:cubicBezTo>
                <a:cubicBezTo>
                  <a:pt x="559" y="43"/>
                  <a:pt x="557" y="43"/>
                  <a:pt x="556" y="43"/>
                </a:cubicBezTo>
                <a:cubicBezTo>
                  <a:pt x="553" y="43"/>
                  <a:pt x="550" y="43"/>
                  <a:pt x="549" y="43"/>
                </a:cubicBezTo>
                <a:cubicBezTo>
                  <a:pt x="552" y="44"/>
                  <a:pt x="554" y="43"/>
                  <a:pt x="558" y="44"/>
                </a:cubicBezTo>
                <a:cubicBezTo>
                  <a:pt x="556" y="44"/>
                  <a:pt x="555" y="44"/>
                  <a:pt x="555" y="45"/>
                </a:cubicBezTo>
                <a:cubicBezTo>
                  <a:pt x="556" y="45"/>
                  <a:pt x="557" y="45"/>
                  <a:pt x="558" y="45"/>
                </a:cubicBezTo>
                <a:cubicBezTo>
                  <a:pt x="556" y="46"/>
                  <a:pt x="548" y="44"/>
                  <a:pt x="545" y="43"/>
                </a:cubicBezTo>
                <a:cubicBezTo>
                  <a:pt x="540" y="42"/>
                  <a:pt x="534" y="42"/>
                  <a:pt x="530" y="42"/>
                </a:cubicBezTo>
                <a:cubicBezTo>
                  <a:pt x="526" y="43"/>
                  <a:pt x="522" y="43"/>
                  <a:pt x="519" y="43"/>
                </a:cubicBezTo>
                <a:cubicBezTo>
                  <a:pt x="517" y="43"/>
                  <a:pt x="515" y="44"/>
                  <a:pt x="514" y="44"/>
                </a:cubicBezTo>
                <a:cubicBezTo>
                  <a:pt x="514" y="44"/>
                  <a:pt x="510" y="46"/>
                  <a:pt x="514" y="46"/>
                </a:cubicBezTo>
                <a:cubicBezTo>
                  <a:pt x="512" y="46"/>
                  <a:pt x="510" y="46"/>
                  <a:pt x="509" y="46"/>
                </a:cubicBezTo>
                <a:cubicBezTo>
                  <a:pt x="508" y="47"/>
                  <a:pt x="507" y="49"/>
                  <a:pt x="511" y="49"/>
                </a:cubicBezTo>
                <a:cubicBezTo>
                  <a:pt x="510" y="49"/>
                  <a:pt x="508" y="49"/>
                  <a:pt x="508" y="50"/>
                </a:cubicBezTo>
                <a:cubicBezTo>
                  <a:pt x="515" y="50"/>
                  <a:pt x="520" y="49"/>
                  <a:pt x="524" y="47"/>
                </a:cubicBezTo>
                <a:cubicBezTo>
                  <a:pt x="523" y="48"/>
                  <a:pt x="520" y="49"/>
                  <a:pt x="521" y="50"/>
                </a:cubicBezTo>
                <a:cubicBezTo>
                  <a:pt x="524" y="50"/>
                  <a:pt x="528" y="50"/>
                  <a:pt x="530" y="49"/>
                </a:cubicBezTo>
                <a:cubicBezTo>
                  <a:pt x="532" y="48"/>
                  <a:pt x="532" y="46"/>
                  <a:pt x="535" y="46"/>
                </a:cubicBezTo>
                <a:cubicBezTo>
                  <a:pt x="534" y="46"/>
                  <a:pt x="532" y="48"/>
                  <a:pt x="536" y="48"/>
                </a:cubicBezTo>
                <a:cubicBezTo>
                  <a:pt x="534" y="48"/>
                  <a:pt x="533" y="48"/>
                  <a:pt x="533" y="49"/>
                </a:cubicBezTo>
                <a:cubicBezTo>
                  <a:pt x="534" y="49"/>
                  <a:pt x="536" y="49"/>
                  <a:pt x="537" y="49"/>
                </a:cubicBezTo>
                <a:cubicBezTo>
                  <a:pt x="539" y="49"/>
                  <a:pt x="540" y="49"/>
                  <a:pt x="541" y="49"/>
                </a:cubicBezTo>
                <a:cubicBezTo>
                  <a:pt x="540" y="49"/>
                  <a:pt x="538" y="49"/>
                  <a:pt x="537" y="49"/>
                </a:cubicBezTo>
                <a:cubicBezTo>
                  <a:pt x="534" y="49"/>
                  <a:pt x="531" y="49"/>
                  <a:pt x="532" y="50"/>
                </a:cubicBezTo>
                <a:cubicBezTo>
                  <a:pt x="533" y="50"/>
                  <a:pt x="534" y="50"/>
                  <a:pt x="535" y="50"/>
                </a:cubicBezTo>
                <a:cubicBezTo>
                  <a:pt x="536" y="50"/>
                  <a:pt x="537" y="50"/>
                  <a:pt x="538" y="50"/>
                </a:cubicBezTo>
                <a:cubicBezTo>
                  <a:pt x="533" y="50"/>
                  <a:pt x="527" y="50"/>
                  <a:pt x="525" y="52"/>
                </a:cubicBezTo>
                <a:cubicBezTo>
                  <a:pt x="529" y="53"/>
                  <a:pt x="531" y="52"/>
                  <a:pt x="533" y="52"/>
                </a:cubicBezTo>
                <a:cubicBezTo>
                  <a:pt x="534" y="52"/>
                  <a:pt x="536" y="52"/>
                  <a:pt x="538" y="52"/>
                </a:cubicBezTo>
                <a:cubicBezTo>
                  <a:pt x="534" y="52"/>
                  <a:pt x="529" y="51"/>
                  <a:pt x="529" y="53"/>
                </a:cubicBezTo>
                <a:cubicBezTo>
                  <a:pt x="529" y="53"/>
                  <a:pt x="530" y="53"/>
                  <a:pt x="531" y="53"/>
                </a:cubicBezTo>
                <a:cubicBezTo>
                  <a:pt x="530" y="53"/>
                  <a:pt x="529" y="53"/>
                  <a:pt x="529" y="54"/>
                </a:cubicBezTo>
                <a:cubicBezTo>
                  <a:pt x="532" y="55"/>
                  <a:pt x="534" y="54"/>
                  <a:pt x="536" y="54"/>
                </a:cubicBezTo>
                <a:cubicBezTo>
                  <a:pt x="535" y="54"/>
                  <a:pt x="534" y="55"/>
                  <a:pt x="534" y="56"/>
                </a:cubicBezTo>
                <a:cubicBezTo>
                  <a:pt x="540" y="56"/>
                  <a:pt x="544" y="55"/>
                  <a:pt x="548" y="54"/>
                </a:cubicBezTo>
                <a:cubicBezTo>
                  <a:pt x="551" y="53"/>
                  <a:pt x="551" y="50"/>
                  <a:pt x="557" y="50"/>
                </a:cubicBezTo>
                <a:cubicBezTo>
                  <a:pt x="554" y="51"/>
                  <a:pt x="553" y="53"/>
                  <a:pt x="550" y="54"/>
                </a:cubicBezTo>
                <a:cubicBezTo>
                  <a:pt x="549" y="55"/>
                  <a:pt x="547" y="55"/>
                  <a:pt x="546" y="55"/>
                </a:cubicBezTo>
                <a:cubicBezTo>
                  <a:pt x="545" y="56"/>
                  <a:pt x="541" y="56"/>
                  <a:pt x="546" y="57"/>
                </a:cubicBezTo>
                <a:cubicBezTo>
                  <a:pt x="542" y="57"/>
                  <a:pt x="537" y="56"/>
                  <a:pt x="537" y="58"/>
                </a:cubicBezTo>
                <a:cubicBezTo>
                  <a:pt x="537" y="58"/>
                  <a:pt x="533" y="58"/>
                  <a:pt x="530" y="57"/>
                </a:cubicBezTo>
                <a:cubicBezTo>
                  <a:pt x="527" y="57"/>
                  <a:pt x="525" y="56"/>
                  <a:pt x="524" y="56"/>
                </a:cubicBezTo>
                <a:cubicBezTo>
                  <a:pt x="526" y="54"/>
                  <a:pt x="517" y="53"/>
                  <a:pt x="513" y="52"/>
                </a:cubicBezTo>
                <a:cubicBezTo>
                  <a:pt x="508" y="52"/>
                  <a:pt x="501" y="52"/>
                  <a:pt x="502" y="55"/>
                </a:cubicBezTo>
                <a:cubicBezTo>
                  <a:pt x="504" y="55"/>
                  <a:pt x="507" y="56"/>
                  <a:pt x="506" y="57"/>
                </a:cubicBezTo>
                <a:cubicBezTo>
                  <a:pt x="508" y="57"/>
                  <a:pt x="509" y="57"/>
                  <a:pt x="510" y="57"/>
                </a:cubicBezTo>
                <a:cubicBezTo>
                  <a:pt x="511" y="57"/>
                  <a:pt x="512" y="57"/>
                  <a:pt x="514" y="57"/>
                </a:cubicBezTo>
                <a:cubicBezTo>
                  <a:pt x="513" y="57"/>
                  <a:pt x="512" y="57"/>
                  <a:pt x="511" y="57"/>
                </a:cubicBezTo>
                <a:cubicBezTo>
                  <a:pt x="508" y="58"/>
                  <a:pt x="515" y="57"/>
                  <a:pt x="512" y="59"/>
                </a:cubicBezTo>
                <a:cubicBezTo>
                  <a:pt x="513" y="59"/>
                  <a:pt x="514" y="59"/>
                  <a:pt x="515" y="59"/>
                </a:cubicBezTo>
                <a:cubicBezTo>
                  <a:pt x="515" y="60"/>
                  <a:pt x="512" y="59"/>
                  <a:pt x="511" y="59"/>
                </a:cubicBezTo>
                <a:cubicBezTo>
                  <a:pt x="509" y="59"/>
                  <a:pt x="509" y="60"/>
                  <a:pt x="507" y="60"/>
                </a:cubicBezTo>
                <a:cubicBezTo>
                  <a:pt x="503" y="60"/>
                  <a:pt x="500" y="60"/>
                  <a:pt x="497" y="60"/>
                </a:cubicBezTo>
                <a:cubicBezTo>
                  <a:pt x="495" y="61"/>
                  <a:pt x="491" y="61"/>
                  <a:pt x="489" y="62"/>
                </a:cubicBezTo>
                <a:cubicBezTo>
                  <a:pt x="489" y="62"/>
                  <a:pt x="490" y="63"/>
                  <a:pt x="490" y="63"/>
                </a:cubicBezTo>
                <a:cubicBezTo>
                  <a:pt x="490" y="64"/>
                  <a:pt x="488" y="64"/>
                  <a:pt x="488" y="65"/>
                </a:cubicBezTo>
                <a:cubicBezTo>
                  <a:pt x="489" y="65"/>
                  <a:pt x="492" y="66"/>
                  <a:pt x="494" y="66"/>
                </a:cubicBezTo>
                <a:cubicBezTo>
                  <a:pt x="497" y="67"/>
                  <a:pt x="495" y="65"/>
                  <a:pt x="496" y="64"/>
                </a:cubicBezTo>
                <a:moveTo>
                  <a:pt x="529" y="55"/>
                </a:moveTo>
                <a:cubicBezTo>
                  <a:pt x="528" y="55"/>
                  <a:pt x="527" y="55"/>
                  <a:pt x="526" y="55"/>
                </a:cubicBezTo>
                <a:cubicBezTo>
                  <a:pt x="527" y="55"/>
                  <a:pt x="528" y="55"/>
                  <a:pt x="530" y="56"/>
                </a:cubicBezTo>
                <a:cubicBezTo>
                  <a:pt x="531" y="56"/>
                  <a:pt x="532" y="56"/>
                  <a:pt x="533" y="56"/>
                </a:cubicBezTo>
                <a:cubicBezTo>
                  <a:pt x="531" y="55"/>
                  <a:pt x="530" y="55"/>
                  <a:pt x="529" y="55"/>
                </a:cubicBezTo>
                <a:moveTo>
                  <a:pt x="566" y="69"/>
                </a:moveTo>
                <a:cubicBezTo>
                  <a:pt x="567" y="69"/>
                  <a:pt x="567" y="69"/>
                  <a:pt x="567" y="68"/>
                </a:cubicBezTo>
                <a:cubicBezTo>
                  <a:pt x="567" y="69"/>
                  <a:pt x="567" y="69"/>
                  <a:pt x="566" y="69"/>
                </a:cubicBezTo>
                <a:moveTo>
                  <a:pt x="590" y="69"/>
                </a:moveTo>
                <a:cubicBezTo>
                  <a:pt x="586" y="69"/>
                  <a:pt x="583" y="70"/>
                  <a:pt x="584" y="72"/>
                </a:cubicBezTo>
                <a:cubicBezTo>
                  <a:pt x="586" y="73"/>
                  <a:pt x="585" y="72"/>
                  <a:pt x="586" y="72"/>
                </a:cubicBezTo>
                <a:cubicBezTo>
                  <a:pt x="587" y="72"/>
                  <a:pt x="587" y="72"/>
                  <a:pt x="588" y="72"/>
                </a:cubicBezTo>
                <a:cubicBezTo>
                  <a:pt x="589" y="72"/>
                  <a:pt x="590" y="72"/>
                  <a:pt x="590" y="72"/>
                </a:cubicBezTo>
                <a:cubicBezTo>
                  <a:pt x="589" y="71"/>
                  <a:pt x="589" y="71"/>
                  <a:pt x="588" y="71"/>
                </a:cubicBezTo>
                <a:cubicBezTo>
                  <a:pt x="589" y="70"/>
                  <a:pt x="590" y="70"/>
                  <a:pt x="590" y="69"/>
                </a:cubicBezTo>
                <a:moveTo>
                  <a:pt x="601" y="52"/>
                </a:moveTo>
                <a:cubicBezTo>
                  <a:pt x="600" y="52"/>
                  <a:pt x="599" y="53"/>
                  <a:pt x="599" y="53"/>
                </a:cubicBezTo>
                <a:cubicBezTo>
                  <a:pt x="600" y="53"/>
                  <a:pt x="601" y="53"/>
                  <a:pt x="601" y="52"/>
                </a:cubicBezTo>
                <a:moveTo>
                  <a:pt x="513" y="128"/>
                </a:moveTo>
                <a:cubicBezTo>
                  <a:pt x="514" y="128"/>
                  <a:pt x="516" y="129"/>
                  <a:pt x="518" y="129"/>
                </a:cubicBezTo>
                <a:cubicBezTo>
                  <a:pt x="518" y="129"/>
                  <a:pt x="521" y="128"/>
                  <a:pt x="518" y="128"/>
                </a:cubicBezTo>
                <a:cubicBezTo>
                  <a:pt x="517" y="127"/>
                  <a:pt x="510" y="126"/>
                  <a:pt x="513" y="128"/>
                </a:cubicBezTo>
                <a:moveTo>
                  <a:pt x="547" y="131"/>
                </a:moveTo>
                <a:cubicBezTo>
                  <a:pt x="546" y="130"/>
                  <a:pt x="545" y="130"/>
                  <a:pt x="545" y="131"/>
                </a:cubicBezTo>
                <a:cubicBezTo>
                  <a:pt x="546" y="131"/>
                  <a:pt x="546" y="131"/>
                  <a:pt x="547" y="131"/>
                </a:cubicBezTo>
                <a:moveTo>
                  <a:pt x="555" y="130"/>
                </a:moveTo>
                <a:cubicBezTo>
                  <a:pt x="556" y="131"/>
                  <a:pt x="557" y="131"/>
                  <a:pt x="557" y="131"/>
                </a:cubicBezTo>
                <a:cubicBezTo>
                  <a:pt x="556" y="131"/>
                  <a:pt x="555" y="130"/>
                  <a:pt x="555" y="130"/>
                </a:cubicBezTo>
                <a:moveTo>
                  <a:pt x="556" y="130"/>
                </a:moveTo>
                <a:cubicBezTo>
                  <a:pt x="557" y="130"/>
                  <a:pt x="557" y="131"/>
                  <a:pt x="558" y="130"/>
                </a:cubicBezTo>
                <a:cubicBezTo>
                  <a:pt x="557" y="130"/>
                  <a:pt x="557" y="130"/>
                  <a:pt x="556" y="130"/>
                </a:cubicBezTo>
                <a:moveTo>
                  <a:pt x="581" y="133"/>
                </a:moveTo>
                <a:cubicBezTo>
                  <a:pt x="581" y="132"/>
                  <a:pt x="589" y="133"/>
                  <a:pt x="586" y="130"/>
                </a:cubicBezTo>
                <a:cubicBezTo>
                  <a:pt x="585" y="130"/>
                  <a:pt x="584" y="131"/>
                  <a:pt x="582" y="131"/>
                </a:cubicBezTo>
                <a:cubicBezTo>
                  <a:pt x="581" y="131"/>
                  <a:pt x="579" y="131"/>
                  <a:pt x="577" y="130"/>
                </a:cubicBezTo>
                <a:cubicBezTo>
                  <a:pt x="576" y="130"/>
                  <a:pt x="578" y="131"/>
                  <a:pt x="577" y="131"/>
                </a:cubicBezTo>
                <a:cubicBezTo>
                  <a:pt x="577" y="131"/>
                  <a:pt x="576" y="131"/>
                  <a:pt x="575" y="131"/>
                </a:cubicBezTo>
                <a:cubicBezTo>
                  <a:pt x="574" y="131"/>
                  <a:pt x="574" y="131"/>
                  <a:pt x="573" y="131"/>
                </a:cubicBezTo>
                <a:cubicBezTo>
                  <a:pt x="576" y="132"/>
                  <a:pt x="578" y="132"/>
                  <a:pt x="581" y="133"/>
                </a:cubicBezTo>
                <a:moveTo>
                  <a:pt x="589" y="144"/>
                </a:moveTo>
                <a:cubicBezTo>
                  <a:pt x="588" y="144"/>
                  <a:pt x="588" y="145"/>
                  <a:pt x="590" y="146"/>
                </a:cubicBezTo>
                <a:cubicBezTo>
                  <a:pt x="590" y="146"/>
                  <a:pt x="591" y="145"/>
                  <a:pt x="591" y="145"/>
                </a:cubicBezTo>
                <a:cubicBezTo>
                  <a:pt x="592" y="145"/>
                  <a:pt x="590" y="144"/>
                  <a:pt x="589" y="144"/>
                </a:cubicBezTo>
                <a:moveTo>
                  <a:pt x="595" y="134"/>
                </a:moveTo>
                <a:cubicBezTo>
                  <a:pt x="593" y="134"/>
                  <a:pt x="593" y="136"/>
                  <a:pt x="591" y="137"/>
                </a:cubicBezTo>
                <a:cubicBezTo>
                  <a:pt x="589" y="137"/>
                  <a:pt x="586" y="137"/>
                  <a:pt x="587" y="139"/>
                </a:cubicBezTo>
                <a:cubicBezTo>
                  <a:pt x="590" y="140"/>
                  <a:pt x="592" y="139"/>
                  <a:pt x="593" y="138"/>
                </a:cubicBezTo>
                <a:cubicBezTo>
                  <a:pt x="594" y="137"/>
                  <a:pt x="598" y="136"/>
                  <a:pt x="597" y="134"/>
                </a:cubicBezTo>
                <a:cubicBezTo>
                  <a:pt x="597" y="134"/>
                  <a:pt x="596" y="134"/>
                  <a:pt x="595" y="134"/>
                </a:cubicBezTo>
                <a:moveTo>
                  <a:pt x="592" y="143"/>
                </a:moveTo>
                <a:cubicBezTo>
                  <a:pt x="594" y="143"/>
                  <a:pt x="593" y="142"/>
                  <a:pt x="594" y="141"/>
                </a:cubicBezTo>
                <a:cubicBezTo>
                  <a:pt x="593" y="141"/>
                  <a:pt x="592" y="141"/>
                  <a:pt x="591" y="141"/>
                </a:cubicBezTo>
                <a:cubicBezTo>
                  <a:pt x="595" y="142"/>
                  <a:pt x="591" y="142"/>
                  <a:pt x="590" y="143"/>
                </a:cubicBezTo>
                <a:cubicBezTo>
                  <a:pt x="591" y="143"/>
                  <a:pt x="591" y="143"/>
                  <a:pt x="592" y="143"/>
                </a:cubicBezTo>
                <a:moveTo>
                  <a:pt x="607" y="153"/>
                </a:moveTo>
                <a:cubicBezTo>
                  <a:pt x="608" y="156"/>
                  <a:pt x="621" y="155"/>
                  <a:pt x="621" y="154"/>
                </a:cubicBezTo>
                <a:cubicBezTo>
                  <a:pt x="624" y="154"/>
                  <a:pt x="627" y="153"/>
                  <a:pt x="627" y="151"/>
                </a:cubicBezTo>
                <a:cubicBezTo>
                  <a:pt x="627" y="150"/>
                  <a:pt x="626" y="149"/>
                  <a:pt x="627" y="148"/>
                </a:cubicBezTo>
                <a:cubicBezTo>
                  <a:pt x="627" y="147"/>
                  <a:pt x="629" y="147"/>
                  <a:pt x="627" y="146"/>
                </a:cubicBezTo>
                <a:cubicBezTo>
                  <a:pt x="624" y="143"/>
                  <a:pt x="615" y="145"/>
                  <a:pt x="614" y="145"/>
                </a:cubicBezTo>
                <a:cubicBezTo>
                  <a:pt x="611" y="145"/>
                  <a:pt x="602" y="150"/>
                  <a:pt x="607" y="153"/>
                </a:cubicBezTo>
                <a:moveTo>
                  <a:pt x="599" y="131"/>
                </a:moveTo>
                <a:cubicBezTo>
                  <a:pt x="595" y="131"/>
                  <a:pt x="594" y="133"/>
                  <a:pt x="592" y="133"/>
                </a:cubicBezTo>
                <a:cubicBezTo>
                  <a:pt x="593" y="133"/>
                  <a:pt x="602" y="132"/>
                  <a:pt x="599" y="131"/>
                </a:cubicBezTo>
                <a:moveTo>
                  <a:pt x="608" y="134"/>
                </a:moveTo>
                <a:cubicBezTo>
                  <a:pt x="607" y="134"/>
                  <a:pt x="606" y="134"/>
                  <a:pt x="606" y="135"/>
                </a:cubicBezTo>
                <a:cubicBezTo>
                  <a:pt x="606" y="136"/>
                  <a:pt x="607" y="137"/>
                  <a:pt x="608" y="137"/>
                </a:cubicBezTo>
                <a:cubicBezTo>
                  <a:pt x="609" y="136"/>
                  <a:pt x="613" y="136"/>
                  <a:pt x="611" y="134"/>
                </a:cubicBezTo>
                <a:cubicBezTo>
                  <a:pt x="610" y="134"/>
                  <a:pt x="609" y="134"/>
                  <a:pt x="608" y="134"/>
                </a:cubicBezTo>
                <a:moveTo>
                  <a:pt x="628" y="144"/>
                </a:moveTo>
                <a:cubicBezTo>
                  <a:pt x="630" y="145"/>
                  <a:pt x="630" y="141"/>
                  <a:pt x="627" y="141"/>
                </a:cubicBezTo>
                <a:cubicBezTo>
                  <a:pt x="626" y="141"/>
                  <a:pt x="624" y="141"/>
                  <a:pt x="624" y="142"/>
                </a:cubicBezTo>
                <a:cubicBezTo>
                  <a:pt x="624" y="143"/>
                  <a:pt x="626" y="143"/>
                  <a:pt x="628" y="144"/>
                </a:cubicBezTo>
                <a:moveTo>
                  <a:pt x="641" y="147"/>
                </a:moveTo>
                <a:cubicBezTo>
                  <a:pt x="639" y="148"/>
                  <a:pt x="635" y="147"/>
                  <a:pt x="635" y="146"/>
                </a:cubicBezTo>
                <a:cubicBezTo>
                  <a:pt x="634" y="146"/>
                  <a:pt x="634" y="146"/>
                  <a:pt x="633" y="147"/>
                </a:cubicBezTo>
                <a:cubicBezTo>
                  <a:pt x="633" y="147"/>
                  <a:pt x="632" y="147"/>
                  <a:pt x="632" y="147"/>
                </a:cubicBezTo>
                <a:cubicBezTo>
                  <a:pt x="631" y="147"/>
                  <a:pt x="631" y="147"/>
                  <a:pt x="630" y="147"/>
                </a:cubicBezTo>
                <a:cubicBezTo>
                  <a:pt x="629" y="148"/>
                  <a:pt x="632" y="149"/>
                  <a:pt x="634" y="150"/>
                </a:cubicBezTo>
                <a:cubicBezTo>
                  <a:pt x="638" y="150"/>
                  <a:pt x="644" y="150"/>
                  <a:pt x="643" y="148"/>
                </a:cubicBezTo>
                <a:cubicBezTo>
                  <a:pt x="642" y="147"/>
                  <a:pt x="641" y="147"/>
                  <a:pt x="641" y="147"/>
                </a:cubicBezTo>
                <a:moveTo>
                  <a:pt x="630" y="141"/>
                </a:moveTo>
                <a:cubicBezTo>
                  <a:pt x="630" y="141"/>
                  <a:pt x="630" y="142"/>
                  <a:pt x="630" y="142"/>
                </a:cubicBezTo>
                <a:cubicBezTo>
                  <a:pt x="631" y="142"/>
                  <a:pt x="632" y="142"/>
                  <a:pt x="632" y="142"/>
                </a:cubicBezTo>
                <a:cubicBezTo>
                  <a:pt x="632" y="142"/>
                  <a:pt x="631" y="141"/>
                  <a:pt x="630" y="141"/>
                </a:cubicBezTo>
                <a:moveTo>
                  <a:pt x="634" y="143"/>
                </a:moveTo>
                <a:cubicBezTo>
                  <a:pt x="634" y="144"/>
                  <a:pt x="635" y="144"/>
                  <a:pt x="636" y="145"/>
                </a:cubicBezTo>
                <a:cubicBezTo>
                  <a:pt x="637" y="144"/>
                  <a:pt x="636" y="144"/>
                  <a:pt x="634" y="143"/>
                </a:cubicBezTo>
                <a:moveTo>
                  <a:pt x="485" y="90"/>
                </a:moveTo>
                <a:cubicBezTo>
                  <a:pt x="485" y="89"/>
                  <a:pt x="485" y="89"/>
                  <a:pt x="485" y="89"/>
                </a:cubicBezTo>
                <a:cubicBezTo>
                  <a:pt x="485" y="89"/>
                  <a:pt x="484" y="89"/>
                  <a:pt x="484" y="90"/>
                </a:cubicBezTo>
                <a:cubicBezTo>
                  <a:pt x="484" y="90"/>
                  <a:pt x="485" y="90"/>
                  <a:pt x="485" y="90"/>
                </a:cubicBezTo>
                <a:moveTo>
                  <a:pt x="580" y="101"/>
                </a:moveTo>
                <a:cubicBezTo>
                  <a:pt x="584" y="101"/>
                  <a:pt x="586" y="102"/>
                  <a:pt x="589" y="101"/>
                </a:cubicBezTo>
                <a:cubicBezTo>
                  <a:pt x="592" y="101"/>
                  <a:pt x="595" y="100"/>
                  <a:pt x="598" y="100"/>
                </a:cubicBezTo>
                <a:cubicBezTo>
                  <a:pt x="600" y="100"/>
                  <a:pt x="602" y="101"/>
                  <a:pt x="605" y="101"/>
                </a:cubicBezTo>
                <a:cubicBezTo>
                  <a:pt x="610" y="101"/>
                  <a:pt x="616" y="102"/>
                  <a:pt x="617" y="100"/>
                </a:cubicBezTo>
                <a:cubicBezTo>
                  <a:pt x="615" y="100"/>
                  <a:pt x="615" y="100"/>
                  <a:pt x="615" y="99"/>
                </a:cubicBezTo>
                <a:cubicBezTo>
                  <a:pt x="615" y="98"/>
                  <a:pt x="613" y="98"/>
                  <a:pt x="612" y="98"/>
                </a:cubicBezTo>
                <a:cubicBezTo>
                  <a:pt x="611" y="97"/>
                  <a:pt x="608" y="95"/>
                  <a:pt x="606" y="95"/>
                </a:cubicBezTo>
                <a:cubicBezTo>
                  <a:pt x="600" y="92"/>
                  <a:pt x="593" y="93"/>
                  <a:pt x="589" y="93"/>
                </a:cubicBezTo>
                <a:cubicBezTo>
                  <a:pt x="587" y="93"/>
                  <a:pt x="585" y="93"/>
                  <a:pt x="582" y="93"/>
                </a:cubicBezTo>
                <a:cubicBezTo>
                  <a:pt x="580" y="93"/>
                  <a:pt x="577" y="92"/>
                  <a:pt x="575" y="92"/>
                </a:cubicBezTo>
                <a:cubicBezTo>
                  <a:pt x="574" y="92"/>
                  <a:pt x="571" y="93"/>
                  <a:pt x="572" y="94"/>
                </a:cubicBezTo>
                <a:cubicBezTo>
                  <a:pt x="573" y="95"/>
                  <a:pt x="571" y="95"/>
                  <a:pt x="571" y="96"/>
                </a:cubicBezTo>
                <a:cubicBezTo>
                  <a:pt x="574" y="97"/>
                  <a:pt x="575" y="96"/>
                  <a:pt x="577" y="97"/>
                </a:cubicBezTo>
                <a:cubicBezTo>
                  <a:pt x="579" y="98"/>
                  <a:pt x="579" y="100"/>
                  <a:pt x="580" y="101"/>
                </a:cubicBezTo>
                <a:moveTo>
                  <a:pt x="584" y="104"/>
                </a:moveTo>
                <a:cubicBezTo>
                  <a:pt x="584" y="105"/>
                  <a:pt x="584" y="105"/>
                  <a:pt x="584" y="105"/>
                </a:cubicBezTo>
                <a:cubicBezTo>
                  <a:pt x="584" y="104"/>
                  <a:pt x="584" y="104"/>
                  <a:pt x="584" y="104"/>
                </a:cubicBezTo>
                <a:moveTo>
                  <a:pt x="590" y="105"/>
                </a:moveTo>
                <a:cubicBezTo>
                  <a:pt x="590" y="105"/>
                  <a:pt x="590" y="105"/>
                  <a:pt x="590" y="106"/>
                </a:cubicBezTo>
                <a:cubicBezTo>
                  <a:pt x="590" y="105"/>
                  <a:pt x="590" y="105"/>
                  <a:pt x="590" y="105"/>
                </a:cubicBezTo>
                <a:moveTo>
                  <a:pt x="632" y="111"/>
                </a:moveTo>
                <a:cubicBezTo>
                  <a:pt x="633" y="112"/>
                  <a:pt x="633" y="112"/>
                  <a:pt x="634" y="111"/>
                </a:cubicBezTo>
                <a:cubicBezTo>
                  <a:pt x="633" y="111"/>
                  <a:pt x="633" y="111"/>
                  <a:pt x="632" y="111"/>
                </a:cubicBezTo>
                <a:moveTo>
                  <a:pt x="630" y="107"/>
                </a:moveTo>
                <a:cubicBezTo>
                  <a:pt x="630" y="107"/>
                  <a:pt x="629" y="107"/>
                  <a:pt x="629" y="107"/>
                </a:cubicBezTo>
                <a:cubicBezTo>
                  <a:pt x="630" y="107"/>
                  <a:pt x="630" y="107"/>
                  <a:pt x="630" y="107"/>
                </a:cubicBezTo>
                <a:moveTo>
                  <a:pt x="646" y="116"/>
                </a:moveTo>
                <a:cubicBezTo>
                  <a:pt x="647" y="116"/>
                  <a:pt x="646" y="114"/>
                  <a:pt x="647" y="114"/>
                </a:cubicBezTo>
                <a:cubicBezTo>
                  <a:pt x="646" y="114"/>
                  <a:pt x="646" y="114"/>
                  <a:pt x="645" y="114"/>
                </a:cubicBezTo>
                <a:cubicBezTo>
                  <a:pt x="645" y="113"/>
                  <a:pt x="645" y="113"/>
                  <a:pt x="645" y="113"/>
                </a:cubicBezTo>
                <a:cubicBezTo>
                  <a:pt x="644" y="113"/>
                  <a:pt x="643" y="115"/>
                  <a:pt x="646" y="116"/>
                </a:cubicBezTo>
                <a:moveTo>
                  <a:pt x="644" y="112"/>
                </a:moveTo>
                <a:cubicBezTo>
                  <a:pt x="643" y="112"/>
                  <a:pt x="643" y="112"/>
                  <a:pt x="643" y="113"/>
                </a:cubicBezTo>
                <a:cubicBezTo>
                  <a:pt x="643" y="113"/>
                  <a:pt x="644" y="112"/>
                  <a:pt x="644" y="112"/>
                </a:cubicBezTo>
                <a:moveTo>
                  <a:pt x="647" y="112"/>
                </a:moveTo>
                <a:cubicBezTo>
                  <a:pt x="647" y="113"/>
                  <a:pt x="647" y="113"/>
                  <a:pt x="647" y="113"/>
                </a:cubicBezTo>
                <a:cubicBezTo>
                  <a:pt x="648" y="114"/>
                  <a:pt x="650" y="113"/>
                  <a:pt x="648" y="112"/>
                </a:cubicBezTo>
                <a:cubicBezTo>
                  <a:pt x="648" y="112"/>
                  <a:pt x="648" y="112"/>
                  <a:pt x="647" y="112"/>
                </a:cubicBezTo>
                <a:moveTo>
                  <a:pt x="658" y="118"/>
                </a:moveTo>
                <a:cubicBezTo>
                  <a:pt x="657" y="118"/>
                  <a:pt x="656" y="118"/>
                  <a:pt x="656" y="119"/>
                </a:cubicBezTo>
                <a:cubicBezTo>
                  <a:pt x="656" y="119"/>
                  <a:pt x="655" y="120"/>
                  <a:pt x="654" y="119"/>
                </a:cubicBezTo>
                <a:cubicBezTo>
                  <a:pt x="657" y="121"/>
                  <a:pt x="663" y="120"/>
                  <a:pt x="661" y="118"/>
                </a:cubicBezTo>
                <a:cubicBezTo>
                  <a:pt x="660" y="118"/>
                  <a:pt x="659" y="118"/>
                  <a:pt x="658" y="118"/>
                </a:cubicBezTo>
                <a:moveTo>
                  <a:pt x="665" y="117"/>
                </a:moveTo>
                <a:cubicBezTo>
                  <a:pt x="664" y="117"/>
                  <a:pt x="664" y="117"/>
                  <a:pt x="663" y="118"/>
                </a:cubicBezTo>
                <a:cubicBezTo>
                  <a:pt x="664" y="118"/>
                  <a:pt x="665" y="118"/>
                  <a:pt x="665" y="117"/>
                </a:cubicBezTo>
                <a:moveTo>
                  <a:pt x="696" y="131"/>
                </a:moveTo>
                <a:cubicBezTo>
                  <a:pt x="696" y="132"/>
                  <a:pt x="693" y="132"/>
                  <a:pt x="693" y="132"/>
                </a:cubicBezTo>
                <a:cubicBezTo>
                  <a:pt x="695" y="133"/>
                  <a:pt x="697" y="133"/>
                  <a:pt x="696" y="131"/>
                </a:cubicBezTo>
                <a:moveTo>
                  <a:pt x="700" y="132"/>
                </a:moveTo>
                <a:cubicBezTo>
                  <a:pt x="699" y="132"/>
                  <a:pt x="698" y="133"/>
                  <a:pt x="698" y="133"/>
                </a:cubicBezTo>
                <a:cubicBezTo>
                  <a:pt x="699" y="133"/>
                  <a:pt x="700" y="133"/>
                  <a:pt x="700" y="132"/>
                </a:cubicBezTo>
                <a:moveTo>
                  <a:pt x="671" y="160"/>
                </a:moveTo>
                <a:cubicBezTo>
                  <a:pt x="671" y="160"/>
                  <a:pt x="671" y="160"/>
                  <a:pt x="671" y="160"/>
                </a:cubicBezTo>
                <a:cubicBezTo>
                  <a:pt x="672" y="161"/>
                  <a:pt x="672" y="161"/>
                  <a:pt x="671" y="160"/>
                </a:cubicBezTo>
                <a:moveTo>
                  <a:pt x="716" y="207"/>
                </a:moveTo>
                <a:cubicBezTo>
                  <a:pt x="715" y="207"/>
                  <a:pt x="714" y="207"/>
                  <a:pt x="714" y="207"/>
                </a:cubicBezTo>
                <a:cubicBezTo>
                  <a:pt x="715" y="208"/>
                  <a:pt x="716" y="207"/>
                  <a:pt x="716" y="207"/>
                </a:cubicBezTo>
                <a:moveTo>
                  <a:pt x="728" y="222"/>
                </a:moveTo>
                <a:cubicBezTo>
                  <a:pt x="730" y="221"/>
                  <a:pt x="725" y="220"/>
                  <a:pt x="725" y="220"/>
                </a:cubicBezTo>
                <a:cubicBezTo>
                  <a:pt x="725" y="221"/>
                  <a:pt x="727" y="221"/>
                  <a:pt x="728" y="222"/>
                </a:cubicBezTo>
                <a:moveTo>
                  <a:pt x="722" y="206"/>
                </a:moveTo>
                <a:cubicBezTo>
                  <a:pt x="719" y="205"/>
                  <a:pt x="722" y="208"/>
                  <a:pt x="724" y="208"/>
                </a:cubicBezTo>
                <a:cubicBezTo>
                  <a:pt x="724" y="207"/>
                  <a:pt x="723" y="207"/>
                  <a:pt x="722" y="206"/>
                </a:cubicBezTo>
                <a:moveTo>
                  <a:pt x="700" y="169"/>
                </a:moveTo>
                <a:cubicBezTo>
                  <a:pt x="700" y="169"/>
                  <a:pt x="699" y="169"/>
                  <a:pt x="698" y="170"/>
                </a:cubicBezTo>
                <a:cubicBezTo>
                  <a:pt x="699" y="170"/>
                  <a:pt x="700" y="170"/>
                  <a:pt x="700" y="169"/>
                </a:cubicBezTo>
                <a:moveTo>
                  <a:pt x="724" y="199"/>
                </a:moveTo>
                <a:cubicBezTo>
                  <a:pt x="723" y="199"/>
                  <a:pt x="722" y="200"/>
                  <a:pt x="722" y="200"/>
                </a:cubicBezTo>
                <a:cubicBezTo>
                  <a:pt x="723" y="200"/>
                  <a:pt x="724" y="200"/>
                  <a:pt x="724" y="199"/>
                </a:cubicBezTo>
                <a:moveTo>
                  <a:pt x="729" y="200"/>
                </a:moveTo>
                <a:cubicBezTo>
                  <a:pt x="726" y="199"/>
                  <a:pt x="725" y="200"/>
                  <a:pt x="724" y="201"/>
                </a:cubicBezTo>
                <a:cubicBezTo>
                  <a:pt x="727" y="202"/>
                  <a:pt x="727" y="201"/>
                  <a:pt x="729" y="200"/>
                </a:cubicBezTo>
                <a:moveTo>
                  <a:pt x="723" y="190"/>
                </a:moveTo>
                <a:cubicBezTo>
                  <a:pt x="722" y="190"/>
                  <a:pt x="722" y="190"/>
                  <a:pt x="722" y="190"/>
                </a:cubicBezTo>
                <a:cubicBezTo>
                  <a:pt x="723" y="191"/>
                  <a:pt x="724" y="191"/>
                  <a:pt x="724" y="191"/>
                </a:cubicBezTo>
                <a:cubicBezTo>
                  <a:pt x="723" y="190"/>
                  <a:pt x="723" y="190"/>
                  <a:pt x="723" y="190"/>
                </a:cubicBezTo>
                <a:moveTo>
                  <a:pt x="721" y="179"/>
                </a:moveTo>
                <a:cubicBezTo>
                  <a:pt x="719" y="178"/>
                  <a:pt x="717" y="180"/>
                  <a:pt x="717" y="181"/>
                </a:cubicBezTo>
                <a:cubicBezTo>
                  <a:pt x="719" y="181"/>
                  <a:pt x="721" y="181"/>
                  <a:pt x="721" y="179"/>
                </a:cubicBezTo>
                <a:moveTo>
                  <a:pt x="706" y="163"/>
                </a:moveTo>
                <a:cubicBezTo>
                  <a:pt x="705" y="163"/>
                  <a:pt x="705" y="163"/>
                  <a:pt x="704" y="163"/>
                </a:cubicBezTo>
                <a:cubicBezTo>
                  <a:pt x="706" y="164"/>
                  <a:pt x="707" y="164"/>
                  <a:pt x="707" y="163"/>
                </a:cubicBezTo>
                <a:cubicBezTo>
                  <a:pt x="707" y="163"/>
                  <a:pt x="706" y="163"/>
                  <a:pt x="706" y="163"/>
                </a:cubicBezTo>
                <a:moveTo>
                  <a:pt x="723" y="183"/>
                </a:moveTo>
                <a:cubicBezTo>
                  <a:pt x="722" y="183"/>
                  <a:pt x="722" y="183"/>
                  <a:pt x="722" y="184"/>
                </a:cubicBezTo>
                <a:cubicBezTo>
                  <a:pt x="724" y="184"/>
                  <a:pt x="724" y="183"/>
                  <a:pt x="723" y="183"/>
                </a:cubicBezTo>
                <a:moveTo>
                  <a:pt x="729" y="190"/>
                </a:moveTo>
                <a:cubicBezTo>
                  <a:pt x="727" y="189"/>
                  <a:pt x="729" y="192"/>
                  <a:pt x="730" y="193"/>
                </a:cubicBezTo>
                <a:cubicBezTo>
                  <a:pt x="732" y="192"/>
                  <a:pt x="729" y="190"/>
                  <a:pt x="729" y="190"/>
                </a:cubicBezTo>
                <a:moveTo>
                  <a:pt x="724" y="182"/>
                </a:moveTo>
                <a:cubicBezTo>
                  <a:pt x="723" y="182"/>
                  <a:pt x="723" y="182"/>
                  <a:pt x="725" y="183"/>
                </a:cubicBezTo>
                <a:cubicBezTo>
                  <a:pt x="724" y="182"/>
                  <a:pt x="724" y="182"/>
                  <a:pt x="724" y="182"/>
                </a:cubicBezTo>
                <a:moveTo>
                  <a:pt x="690" y="140"/>
                </a:moveTo>
                <a:cubicBezTo>
                  <a:pt x="692" y="141"/>
                  <a:pt x="696" y="141"/>
                  <a:pt x="696" y="140"/>
                </a:cubicBezTo>
                <a:cubicBezTo>
                  <a:pt x="694" y="140"/>
                  <a:pt x="692" y="140"/>
                  <a:pt x="690" y="140"/>
                </a:cubicBezTo>
                <a:moveTo>
                  <a:pt x="732" y="189"/>
                </a:moveTo>
                <a:cubicBezTo>
                  <a:pt x="732" y="189"/>
                  <a:pt x="731" y="189"/>
                  <a:pt x="731" y="189"/>
                </a:cubicBezTo>
                <a:cubicBezTo>
                  <a:pt x="732" y="189"/>
                  <a:pt x="732" y="189"/>
                  <a:pt x="732" y="189"/>
                </a:cubicBezTo>
                <a:moveTo>
                  <a:pt x="695" y="141"/>
                </a:moveTo>
                <a:cubicBezTo>
                  <a:pt x="695" y="142"/>
                  <a:pt x="696" y="142"/>
                  <a:pt x="696" y="142"/>
                </a:cubicBezTo>
                <a:cubicBezTo>
                  <a:pt x="696" y="142"/>
                  <a:pt x="695" y="141"/>
                  <a:pt x="695" y="141"/>
                </a:cubicBezTo>
                <a:moveTo>
                  <a:pt x="704" y="145"/>
                </a:moveTo>
                <a:cubicBezTo>
                  <a:pt x="705" y="145"/>
                  <a:pt x="705" y="145"/>
                  <a:pt x="706" y="145"/>
                </a:cubicBezTo>
                <a:cubicBezTo>
                  <a:pt x="705" y="145"/>
                  <a:pt x="705" y="145"/>
                  <a:pt x="704" y="145"/>
                </a:cubicBezTo>
                <a:moveTo>
                  <a:pt x="710" y="146"/>
                </a:moveTo>
                <a:cubicBezTo>
                  <a:pt x="711" y="146"/>
                  <a:pt x="711" y="145"/>
                  <a:pt x="711" y="145"/>
                </a:cubicBezTo>
                <a:cubicBezTo>
                  <a:pt x="709" y="145"/>
                  <a:pt x="708" y="145"/>
                  <a:pt x="707" y="146"/>
                </a:cubicBezTo>
                <a:cubicBezTo>
                  <a:pt x="708" y="146"/>
                  <a:pt x="709" y="146"/>
                  <a:pt x="710" y="146"/>
                </a:cubicBezTo>
                <a:moveTo>
                  <a:pt x="717" y="146"/>
                </a:moveTo>
                <a:cubicBezTo>
                  <a:pt x="717" y="147"/>
                  <a:pt x="717" y="147"/>
                  <a:pt x="718" y="146"/>
                </a:cubicBezTo>
                <a:cubicBezTo>
                  <a:pt x="718" y="146"/>
                  <a:pt x="717" y="146"/>
                  <a:pt x="717" y="146"/>
                </a:cubicBezTo>
                <a:moveTo>
                  <a:pt x="733" y="151"/>
                </a:moveTo>
                <a:cubicBezTo>
                  <a:pt x="732" y="151"/>
                  <a:pt x="732" y="152"/>
                  <a:pt x="732" y="152"/>
                </a:cubicBezTo>
                <a:cubicBezTo>
                  <a:pt x="733" y="152"/>
                  <a:pt x="734" y="152"/>
                  <a:pt x="734" y="152"/>
                </a:cubicBezTo>
                <a:cubicBezTo>
                  <a:pt x="734" y="152"/>
                  <a:pt x="733" y="151"/>
                  <a:pt x="733" y="151"/>
                </a:cubicBezTo>
                <a:moveTo>
                  <a:pt x="737" y="154"/>
                </a:moveTo>
                <a:cubicBezTo>
                  <a:pt x="738" y="154"/>
                  <a:pt x="738" y="154"/>
                  <a:pt x="738" y="154"/>
                </a:cubicBezTo>
                <a:cubicBezTo>
                  <a:pt x="737" y="154"/>
                  <a:pt x="735" y="153"/>
                  <a:pt x="735" y="154"/>
                </a:cubicBezTo>
                <a:cubicBezTo>
                  <a:pt x="736" y="154"/>
                  <a:pt x="736" y="154"/>
                  <a:pt x="737" y="154"/>
                </a:cubicBezTo>
                <a:moveTo>
                  <a:pt x="749" y="169"/>
                </a:moveTo>
                <a:cubicBezTo>
                  <a:pt x="748" y="169"/>
                  <a:pt x="748" y="169"/>
                  <a:pt x="747" y="169"/>
                </a:cubicBezTo>
                <a:cubicBezTo>
                  <a:pt x="748" y="171"/>
                  <a:pt x="750" y="171"/>
                  <a:pt x="749" y="169"/>
                </a:cubicBezTo>
                <a:moveTo>
                  <a:pt x="740" y="156"/>
                </a:moveTo>
                <a:cubicBezTo>
                  <a:pt x="740" y="156"/>
                  <a:pt x="741" y="156"/>
                  <a:pt x="741" y="156"/>
                </a:cubicBezTo>
                <a:cubicBezTo>
                  <a:pt x="741" y="156"/>
                  <a:pt x="740" y="156"/>
                  <a:pt x="740" y="156"/>
                </a:cubicBezTo>
                <a:moveTo>
                  <a:pt x="742" y="157"/>
                </a:moveTo>
                <a:cubicBezTo>
                  <a:pt x="742" y="156"/>
                  <a:pt x="741" y="156"/>
                  <a:pt x="741" y="156"/>
                </a:cubicBezTo>
                <a:cubicBezTo>
                  <a:pt x="741" y="157"/>
                  <a:pt x="742" y="157"/>
                  <a:pt x="742" y="157"/>
                </a:cubicBezTo>
                <a:moveTo>
                  <a:pt x="749" y="164"/>
                </a:moveTo>
                <a:cubicBezTo>
                  <a:pt x="749" y="164"/>
                  <a:pt x="748" y="164"/>
                  <a:pt x="748" y="165"/>
                </a:cubicBezTo>
                <a:cubicBezTo>
                  <a:pt x="749" y="164"/>
                  <a:pt x="749" y="164"/>
                  <a:pt x="749" y="164"/>
                </a:cubicBezTo>
                <a:moveTo>
                  <a:pt x="743" y="156"/>
                </a:moveTo>
                <a:cubicBezTo>
                  <a:pt x="745" y="157"/>
                  <a:pt x="746" y="156"/>
                  <a:pt x="747" y="155"/>
                </a:cubicBezTo>
                <a:cubicBezTo>
                  <a:pt x="745" y="155"/>
                  <a:pt x="744" y="156"/>
                  <a:pt x="743" y="156"/>
                </a:cubicBezTo>
                <a:moveTo>
                  <a:pt x="747" y="155"/>
                </a:moveTo>
                <a:cubicBezTo>
                  <a:pt x="746" y="155"/>
                  <a:pt x="746" y="155"/>
                  <a:pt x="746" y="155"/>
                </a:cubicBezTo>
                <a:cubicBezTo>
                  <a:pt x="746" y="155"/>
                  <a:pt x="746" y="155"/>
                  <a:pt x="747" y="155"/>
                </a:cubicBezTo>
                <a:moveTo>
                  <a:pt x="635" y="181"/>
                </a:moveTo>
                <a:cubicBezTo>
                  <a:pt x="634" y="182"/>
                  <a:pt x="634" y="182"/>
                  <a:pt x="634" y="182"/>
                </a:cubicBezTo>
                <a:cubicBezTo>
                  <a:pt x="634" y="182"/>
                  <a:pt x="635" y="182"/>
                  <a:pt x="635" y="182"/>
                </a:cubicBezTo>
                <a:cubicBezTo>
                  <a:pt x="635" y="181"/>
                  <a:pt x="635" y="181"/>
                  <a:pt x="635" y="181"/>
                </a:cubicBezTo>
                <a:moveTo>
                  <a:pt x="642" y="181"/>
                </a:moveTo>
                <a:cubicBezTo>
                  <a:pt x="641" y="181"/>
                  <a:pt x="642" y="182"/>
                  <a:pt x="641" y="182"/>
                </a:cubicBezTo>
                <a:cubicBezTo>
                  <a:pt x="642" y="182"/>
                  <a:pt x="642" y="181"/>
                  <a:pt x="642" y="181"/>
                </a:cubicBezTo>
                <a:moveTo>
                  <a:pt x="670" y="198"/>
                </a:moveTo>
                <a:cubicBezTo>
                  <a:pt x="668" y="197"/>
                  <a:pt x="665" y="197"/>
                  <a:pt x="665" y="198"/>
                </a:cubicBezTo>
                <a:cubicBezTo>
                  <a:pt x="666" y="197"/>
                  <a:pt x="667" y="198"/>
                  <a:pt x="668" y="198"/>
                </a:cubicBezTo>
                <a:cubicBezTo>
                  <a:pt x="667" y="198"/>
                  <a:pt x="667" y="198"/>
                  <a:pt x="668" y="199"/>
                </a:cubicBezTo>
                <a:cubicBezTo>
                  <a:pt x="669" y="200"/>
                  <a:pt x="670" y="200"/>
                  <a:pt x="671" y="200"/>
                </a:cubicBezTo>
                <a:cubicBezTo>
                  <a:pt x="673" y="200"/>
                  <a:pt x="673" y="198"/>
                  <a:pt x="670" y="198"/>
                </a:cubicBezTo>
                <a:moveTo>
                  <a:pt x="665" y="196"/>
                </a:moveTo>
                <a:cubicBezTo>
                  <a:pt x="665" y="197"/>
                  <a:pt x="666" y="197"/>
                  <a:pt x="666" y="197"/>
                </a:cubicBezTo>
                <a:cubicBezTo>
                  <a:pt x="665" y="196"/>
                  <a:pt x="665" y="196"/>
                  <a:pt x="665" y="196"/>
                </a:cubicBezTo>
                <a:moveTo>
                  <a:pt x="664" y="196"/>
                </a:moveTo>
                <a:cubicBezTo>
                  <a:pt x="665" y="196"/>
                  <a:pt x="665" y="196"/>
                  <a:pt x="666" y="196"/>
                </a:cubicBezTo>
                <a:cubicBezTo>
                  <a:pt x="665" y="196"/>
                  <a:pt x="665" y="196"/>
                  <a:pt x="664" y="196"/>
                </a:cubicBezTo>
                <a:moveTo>
                  <a:pt x="695" y="219"/>
                </a:moveTo>
                <a:cubicBezTo>
                  <a:pt x="693" y="219"/>
                  <a:pt x="691" y="221"/>
                  <a:pt x="691" y="222"/>
                </a:cubicBezTo>
                <a:cubicBezTo>
                  <a:pt x="693" y="222"/>
                  <a:pt x="699" y="221"/>
                  <a:pt x="695" y="219"/>
                </a:cubicBezTo>
                <a:moveTo>
                  <a:pt x="726" y="209"/>
                </a:moveTo>
                <a:cubicBezTo>
                  <a:pt x="724" y="208"/>
                  <a:pt x="719" y="208"/>
                  <a:pt x="719" y="209"/>
                </a:cubicBezTo>
                <a:cubicBezTo>
                  <a:pt x="719" y="210"/>
                  <a:pt x="723" y="211"/>
                  <a:pt x="723" y="211"/>
                </a:cubicBezTo>
                <a:cubicBezTo>
                  <a:pt x="726" y="212"/>
                  <a:pt x="726" y="210"/>
                  <a:pt x="726" y="209"/>
                </a:cubicBezTo>
                <a:moveTo>
                  <a:pt x="346" y="142"/>
                </a:moveTo>
                <a:cubicBezTo>
                  <a:pt x="345" y="142"/>
                  <a:pt x="343" y="142"/>
                  <a:pt x="343" y="143"/>
                </a:cubicBezTo>
                <a:cubicBezTo>
                  <a:pt x="346" y="144"/>
                  <a:pt x="349" y="144"/>
                  <a:pt x="349" y="143"/>
                </a:cubicBezTo>
                <a:cubicBezTo>
                  <a:pt x="348" y="143"/>
                  <a:pt x="347" y="142"/>
                  <a:pt x="346" y="142"/>
                </a:cubicBezTo>
                <a:moveTo>
                  <a:pt x="375" y="140"/>
                </a:moveTo>
                <a:cubicBezTo>
                  <a:pt x="372" y="139"/>
                  <a:pt x="370" y="140"/>
                  <a:pt x="370" y="141"/>
                </a:cubicBezTo>
                <a:cubicBezTo>
                  <a:pt x="373" y="142"/>
                  <a:pt x="376" y="142"/>
                  <a:pt x="375" y="140"/>
                </a:cubicBezTo>
                <a:moveTo>
                  <a:pt x="377" y="136"/>
                </a:moveTo>
                <a:cubicBezTo>
                  <a:pt x="376" y="136"/>
                  <a:pt x="376" y="137"/>
                  <a:pt x="375" y="137"/>
                </a:cubicBezTo>
                <a:cubicBezTo>
                  <a:pt x="376" y="137"/>
                  <a:pt x="377" y="137"/>
                  <a:pt x="377" y="136"/>
                </a:cubicBezTo>
                <a:moveTo>
                  <a:pt x="388" y="138"/>
                </a:moveTo>
                <a:cubicBezTo>
                  <a:pt x="385" y="137"/>
                  <a:pt x="384" y="139"/>
                  <a:pt x="386" y="140"/>
                </a:cubicBezTo>
                <a:cubicBezTo>
                  <a:pt x="386" y="140"/>
                  <a:pt x="392" y="140"/>
                  <a:pt x="388" y="138"/>
                </a:cubicBezTo>
                <a:moveTo>
                  <a:pt x="381" y="133"/>
                </a:moveTo>
                <a:cubicBezTo>
                  <a:pt x="379" y="132"/>
                  <a:pt x="378" y="133"/>
                  <a:pt x="380" y="134"/>
                </a:cubicBezTo>
                <a:cubicBezTo>
                  <a:pt x="381" y="134"/>
                  <a:pt x="381" y="134"/>
                  <a:pt x="381" y="133"/>
                </a:cubicBezTo>
                <a:moveTo>
                  <a:pt x="391" y="138"/>
                </a:moveTo>
                <a:cubicBezTo>
                  <a:pt x="391" y="138"/>
                  <a:pt x="391" y="137"/>
                  <a:pt x="389" y="137"/>
                </a:cubicBezTo>
                <a:cubicBezTo>
                  <a:pt x="388" y="137"/>
                  <a:pt x="389" y="139"/>
                  <a:pt x="391" y="138"/>
                </a:cubicBezTo>
                <a:moveTo>
                  <a:pt x="424" y="143"/>
                </a:moveTo>
                <a:cubicBezTo>
                  <a:pt x="426" y="143"/>
                  <a:pt x="429" y="142"/>
                  <a:pt x="430" y="141"/>
                </a:cubicBezTo>
                <a:cubicBezTo>
                  <a:pt x="431" y="140"/>
                  <a:pt x="435" y="141"/>
                  <a:pt x="436" y="139"/>
                </a:cubicBezTo>
                <a:cubicBezTo>
                  <a:pt x="435" y="139"/>
                  <a:pt x="434" y="139"/>
                  <a:pt x="433" y="139"/>
                </a:cubicBezTo>
                <a:cubicBezTo>
                  <a:pt x="433" y="139"/>
                  <a:pt x="432" y="140"/>
                  <a:pt x="431" y="139"/>
                </a:cubicBezTo>
                <a:cubicBezTo>
                  <a:pt x="431" y="138"/>
                  <a:pt x="429" y="137"/>
                  <a:pt x="429" y="136"/>
                </a:cubicBezTo>
                <a:cubicBezTo>
                  <a:pt x="427" y="136"/>
                  <a:pt x="427" y="136"/>
                  <a:pt x="427" y="137"/>
                </a:cubicBezTo>
                <a:cubicBezTo>
                  <a:pt x="426" y="136"/>
                  <a:pt x="428" y="135"/>
                  <a:pt x="424" y="134"/>
                </a:cubicBezTo>
                <a:cubicBezTo>
                  <a:pt x="423" y="133"/>
                  <a:pt x="421" y="133"/>
                  <a:pt x="420" y="133"/>
                </a:cubicBezTo>
                <a:cubicBezTo>
                  <a:pt x="418" y="132"/>
                  <a:pt x="417" y="131"/>
                  <a:pt x="416" y="132"/>
                </a:cubicBezTo>
                <a:cubicBezTo>
                  <a:pt x="415" y="128"/>
                  <a:pt x="401" y="130"/>
                  <a:pt x="409" y="133"/>
                </a:cubicBezTo>
                <a:cubicBezTo>
                  <a:pt x="406" y="132"/>
                  <a:pt x="402" y="133"/>
                  <a:pt x="406" y="135"/>
                </a:cubicBezTo>
                <a:cubicBezTo>
                  <a:pt x="404" y="136"/>
                  <a:pt x="397" y="135"/>
                  <a:pt x="395" y="137"/>
                </a:cubicBezTo>
                <a:cubicBezTo>
                  <a:pt x="395" y="138"/>
                  <a:pt x="397" y="139"/>
                  <a:pt x="398" y="139"/>
                </a:cubicBezTo>
                <a:cubicBezTo>
                  <a:pt x="400" y="139"/>
                  <a:pt x="400" y="138"/>
                  <a:pt x="402" y="139"/>
                </a:cubicBezTo>
                <a:cubicBezTo>
                  <a:pt x="402" y="139"/>
                  <a:pt x="402" y="139"/>
                  <a:pt x="402" y="139"/>
                </a:cubicBezTo>
                <a:cubicBezTo>
                  <a:pt x="405" y="140"/>
                  <a:pt x="406" y="140"/>
                  <a:pt x="407" y="139"/>
                </a:cubicBezTo>
                <a:cubicBezTo>
                  <a:pt x="406" y="141"/>
                  <a:pt x="411" y="141"/>
                  <a:pt x="413" y="142"/>
                </a:cubicBezTo>
                <a:cubicBezTo>
                  <a:pt x="416" y="143"/>
                  <a:pt x="421" y="142"/>
                  <a:pt x="424" y="143"/>
                </a:cubicBezTo>
                <a:moveTo>
                  <a:pt x="386" y="122"/>
                </a:moveTo>
                <a:cubicBezTo>
                  <a:pt x="385" y="122"/>
                  <a:pt x="384" y="122"/>
                  <a:pt x="385" y="123"/>
                </a:cubicBezTo>
                <a:cubicBezTo>
                  <a:pt x="387" y="124"/>
                  <a:pt x="388" y="124"/>
                  <a:pt x="389" y="124"/>
                </a:cubicBezTo>
                <a:cubicBezTo>
                  <a:pt x="387" y="123"/>
                  <a:pt x="387" y="122"/>
                  <a:pt x="389" y="123"/>
                </a:cubicBezTo>
                <a:cubicBezTo>
                  <a:pt x="388" y="122"/>
                  <a:pt x="387" y="122"/>
                  <a:pt x="386" y="122"/>
                </a:cubicBezTo>
                <a:moveTo>
                  <a:pt x="428" y="133"/>
                </a:moveTo>
                <a:cubicBezTo>
                  <a:pt x="426" y="133"/>
                  <a:pt x="424" y="133"/>
                  <a:pt x="422" y="132"/>
                </a:cubicBezTo>
                <a:cubicBezTo>
                  <a:pt x="426" y="135"/>
                  <a:pt x="429" y="135"/>
                  <a:pt x="428" y="133"/>
                </a:cubicBezTo>
                <a:moveTo>
                  <a:pt x="434" y="133"/>
                </a:moveTo>
                <a:cubicBezTo>
                  <a:pt x="431" y="131"/>
                  <a:pt x="427" y="132"/>
                  <a:pt x="430" y="134"/>
                </a:cubicBezTo>
                <a:cubicBezTo>
                  <a:pt x="431" y="134"/>
                  <a:pt x="430" y="132"/>
                  <a:pt x="432" y="133"/>
                </a:cubicBezTo>
                <a:cubicBezTo>
                  <a:pt x="432" y="134"/>
                  <a:pt x="432" y="134"/>
                  <a:pt x="433" y="135"/>
                </a:cubicBezTo>
                <a:cubicBezTo>
                  <a:pt x="434" y="135"/>
                  <a:pt x="436" y="134"/>
                  <a:pt x="434" y="133"/>
                </a:cubicBezTo>
                <a:moveTo>
                  <a:pt x="318" y="94"/>
                </a:moveTo>
                <a:cubicBezTo>
                  <a:pt x="315" y="93"/>
                  <a:pt x="315" y="94"/>
                  <a:pt x="315" y="94"/>
                </a:cubicBezTo>
                <a:cubicBezTo>
                  <a:pt x="316" y="94"/>
                  <a:pt x="317" y="94"/>
                  <a:pt x="318" y="94"/>
                </a:cubicBezTo>
                <a:moveTo>
                  <a:pt x="324" y="95"/>
                </a:moveTo>
                <a:cubicBezTo>
                  <a:pt x="326" y="95"/>
                  <a:pt x="329" y="96"/>
                  <a:pt x="332" y="96"/>
                </a:cubicBezTo>
                <a:cubicBezTo>
                  <a:pt x="332" y="97"/>
                  <a:pt x="332" y="97"/>
                  <a:pt x="332" y="97"/>
                </a:cubicBezTo>
                <a:cubicBezTo>
                  <a:pt x="334" y="97"/>
                  <a:pt x="337" y="100"/>
                  <a:pt x="339" y="100"/>
                </a:cubicBezTo>
                <a:cubicBezTo>
                  <a:pt x="342" y="101"/>
                  <a:pt x="342" y="99"/>
                  <a:pt x="343" y="98"/>
                </a:cubicBezTo>
                <a:cubicBezTo>
                  <a:pt x="344" y="98"/>
                  <a:pt x="351" y="95"/>
                  <a:pt x="345" y="93"/>
                </a:cubicBezTo>
                <a:cubicBezTo>
                  <a:pt x="336" y="91"/>
                  <a:pt x="322" y="92"/>
                  <a:pt x="324" y="95"/>
                </a:cubicBezTo>
                <a:moveTo>
                  <a:pt x="372" y="105"/>
                </a:moveTo>
                <a:cubicBezTo>
                  <a:pt x="374" y="106"/>
                  <a:pt x="380" y="106"/>
                  <a:pt x="381" y="107"/>
                </a:cubicBezTo>
                <a:cubicBezTo>
                  <a:pt x="382" y="106"/>
                  <a:pt x="385" y="108"/>
                  <a:pt x="388" y="110"/>
                </a:cubicBezTo>
                <a:cubicBezTo>
                  <a:pt x="394" y="112"/>
                  <a:pt x="395" y="112"/>
                  <a:pt x="397" y="115"/>
                </a:cubicBezTo>
                <a:cubicBezTo>
                  <a:pt x="403" y="116"/>
                  <a:pt x="406" y="116"/>
                  <a:pt x="409" y="114"/>
                </a:cubicBezTo>
                <a:cubicBezTo>
                  <a:pt x="403" y="112"/>
                  <a:pt x="406" y="111"/>
                  <a:pt x="406" y="110"/>
                </a:cubicBezTo>
                <a:cubicBezTo>
                  <a:pt x="406" y="110"/>
                  <a:pt x="406" y="111"/>
                  <a:pt x="406" y="111"/>
                </a:cubicBezTo>
                <a:cubicBezTo>
                  <a:pt x="410" y="113"/>
                  <a:pt x="414" y="113"/>
                  <a:pt x="416" y="112"/>
                </a:cubicBezTo>
                <a:cubicBezTo>
                  <a:pt x="417" y="112"/>
                  <a:pt x="418" y="111"/>
                  <a:pt x="420" y="111"/>
                </a:cubicBezTo>
                <a:cubicBezTo>
                  <a:pt x="421" y="111"/>
                  <a:pt x="425" y="110"/>
                  <a:pt x="421" y="110"/>
                </a:cubicBezTo>
                <a:cubicBezTo>
                  <a:pt x="421" y="109"/>
                  <a:pt x="422" y="109"/>
                  <a:pt x="423" y="109"/>
                </a:cubicBezTo>
                <a:cubicBezTo>
                  <a:pt x="422" y="109"/>
                  <a:pt x="422" y="109"/>
                  <a:pt x="421" y="109"/>
                </a:cubicBezTo>
                <a:cubicBezTo>
                  <a:pt x="422" y="108"/>
                  <a:pt x="423" y="108"/>
                  <a:pt x="423" y="108"/>
                </a:cubicBezTo>
                <a:cubicBezTo>
                  <a:pt x="423" y="107"/>
                  <a:pt x="422" y="106"/>
                  <a:pt x="420" y="106"/>
                </a:cubicBezTo>
                <a:cubicBezTo>
                  <a:pt x="424" y="106"/>
                  <a:pt x="426" y="105"/>
                  <a:pt x="423" y="102"/>
                </a:cubicBezTo>
                <a:cubicBezTo>
                  <a:pt x="422" y="103"/>
                  <a:pt x="419" y="102"/>
                  <a:pt x="418" y="103"/>
                </a:cubicBezTo>
                <a:cubicBezTo>
                  <a:pt x="418" y="103"/>
                  <a:pt x="418" y="101"/>
                  <a:pt x="415" y="101"/>
                </a:cubicBezTo>
                <a:cubicBezTo>
                  <a:pt x="416" y="101"/>
                  <a:pt x="416" y="100"/>
                  <a:pt x="415" y="99"/>
                </a:cubicBezTo>
                <a:cubicBezTo>
                  <a:pt x="410" y="99"/>
                  <a:pt x="407" y="99"/>
                  <a:pt x="405" y="100"/>
                </a:cubicBezTo>
                <a:cubicBezTo>
                  <a:pt x="403" y="98"/>
                  <a:pt x="407" y="98"/>
                  <a:pt x="408" y="98"/>
                </a:cubicBezTo>
                <a:cubicBezTo>
                  <a:pt x="411" y="97"/>
                  <a:pt x="414" y="96"/>
                  <a:pt x="417" y="96"/>
                </a:cubicBezTo>
                <a:cubicBezTo>
                  <a:pt x="415" y="94"/>
                  <a:pt x="414" y="95"/>
                  <a:pt x="413" y="95"/>
                </a:cubicBezTo>
                <a:cubicBezTo>
                  <a:pt x="412" y="93"/>
                  <a:pt x="419" y="95"/>
                  <a:pt x="419" y="93"/>
                </a:cubicBezTo>
                <a:cubicBezTo>
                  <a:pt x="419" y="92"/>
                  <a:pt x="412" y="91"/>
                  <a:pt x="411" y="91"/>
                </a:cubicBezTo>
                <a:cubicBezTo>
                  <a:pt x="414" y="90"/>
                  <a:pt x="409" y="91"/>
                  <a:pt x="409" y="91"/>
                </a:cubicBezTo>
                <a:cubicBezTo>
                  <a:pt x="408" y="91"/>
                  <a:pt x="407" y="92"/>
                  <a:pt x="405" y="92"/>
                </a:cubicBezTo>
                <a:cubicBezTo>
                  <a:pt x="403" y="92"/>
                  <a:pt x="399" y="92"/>
                  <a:pt x="398" y="93"/>
                </a:cubicBezTo>
                <a:cubicBezTo>
                  <a:pt x="393" y="90"/>
                  <a:pt x="389" y="90"/>
                  <a:pt x="387" y="91"/>
                </a:cubicBezTo>
                <a:cubicBezTo>
                  <a:pt x="389" y="91"/>
                  <a:pt x="391" y="91"/>
                  <a:pt x="391" y="91"/>
                </a:cubicBezTo>
                <a:cubicBezTo>
                  <a:pt x="391" y="92"/>
                  <a:pt x="389" y="91"/>
                  <a:pt x="386" y="91"/>
                </a:cubicBezTo>
                <a:cubicBezTo>
                  <a:pt x="383" y="91"/>
                  <a:pt x="381" y="91"/>
                  <a:pt x="380" y="92"/>
                </a:cubicBezTo>
                <a:cubicBezTo>
                  <a:pt x="381" y="93"/>
                  <a:pt x="383" y="93"/>
                  <a:pt x="385" y="94"/>
                </a:cubicBezTo>
                <a:cubicBezTo>
                  <a:pt x="385" y="95"/>
                  <a:pt x="382" y="94"/>
                  <a:pt x="380" y="94"/>
                </a:cubicBezTo>
                <a:cubicBezTo>
                  <a:pt x="377" y="93"/>
                  <a:pt x="377" y="94"/>
                  <a:pt x="375" y="95"/>
                </a:cubicBezTo>
                <a:cubicBezTo>
                  <a:pt x="379" y="96"/>
                  <a:pt x="382" y="97"/>
                  <a:pt x="385" y="96"/>
                </a:cubicBezTo>
                <a:cubicBezTo>
                  <a:pt x="385" y="96"/>
                  <a:pt x="386" y="96"/>
                  <a:pt x="387" y="96"/>
                </a:cubicBezTo>
                <a:cubicBezTo>
                  <a:pt x="387" y="96"/>
                  <a:pt x="388" y="96"/>
                  <a:pt x="389" y="97"/>
                </a:cubicBezTo>
                <a:cubicBezTo>
                  <a:pt x="390" y="97"/>
                  <a:pt x="391" y="97"/>
                  <a:pt x="392" y="97"/>
                </a:cubicBezTo>
                <a:cubicBezTo>
                  <a:pt x="391" y="98"/>
                  <a:pt x="390" y="97"/>
                  <a:pt x="389" y="97"/>
                </a:cubicBezTo>
                <a:cubicBezTo>
                  <a:pt x="386" y="96"/>
                  <a:pt x="385" y="97"/>
                  <a:pt x="385" y="98"/>
                </a:cubicBezTo>
                <a:cubicBezTo>
                  <a:pt x="389" y="98"/>
                  <a:pt x="390" y="101"/>
                  <a:pt x="387" y="100"/>
                </a:cubicBezTo>
                <a:cubicBezTo>
                  <a:pt x="388" y="100"/>
                  <a:pt x="388" y="100"/>
                  <a:pt x="387" y="99"/>
                </a:cubicBezTo>
                <a:cubicBezTo>
                  <a:pt x="384" y="99"/>
                  <a:pt x="388" y="101"/>
                  <a:pt x="387" y="101"/>
                </a:cubicBezTo>
                <a:cubicBezTo>
                  <a:pt x="386" y="102"/>
                  <a:pt x="380" y="102"/>
                  <a:pt x="377" y="102"/>
                </a:cubicBezTo>
                <a:cubicBezTo>
                  <a:pt x="378" y="102"/>
                  <a:pt x="376" y="101"/>
                  <a:pt x="374" y="100"/>
                </a:cubicBezTo>
                <a:cubicBezTo>
                  <a:pt x="370" y="97"/>
                  <a:pt x="366" y="99"/>
                  <a:pt x="366" y="100"/>
                </a:cubicBezTo>
                <a:cubicBezTo>
                  <a:pt x="365" y="100"/>
                  <a:pt x="362" y="101"/>
                  <a:pt x="365" y="102"/>
                </a:cubicBezTo>
                <a:cubicBezTo>
                  <a:pt x="367" y="104"/>
                  <a:pt x="370" y="103"/>
                  <a:pt x="373" y="105"/>
                </a:cubicBezTo>
                <a:cubicBezTo>
                  <a:pt x="372" y="105"/>
                  <a:pt x="372" y="105"/>
                  <a:pt x="372" y="105"/>
                </a:cubicBezTo>
                <a:moveTo>
                  <a:pt x="527" y="188"/>
                </a:moveTo>
                <a:cubicBezTo>
                  <a:pt x="529" y="190"/>
                  <a:pt x="526" y="192"/>
                  <a:pt x="528" y="193"/>
                </a:cubicBezTo>
                <a:cubicBezTo>
                  <a:pt x="529" y="196"/>
                  <a:pt x="536" y="193"/>
                  <a:pt x="537" y="193"/>
                </a:cubicBezTo>
                <a:cubicBezTo>
                  <a:pt x="539" y="191"/>
                  <a:pt x="541" y="189"/>
                  <a:pt x="545" y="188"/>
                </a:cubicBezTo>
                <a:cubicBezTo>
                  <a:pt x="547" y="188"/>
                  <a:pt x="545" y="186"/>
                  <a:pt x="547" y="186"/>
                </a:cubicBezTo>
                <a:cubicBezTo>
                  <a:pt x="548" y="185"/>
                  <a:pt x="550" y="185"/>
                  <a:pt x="551" y="184"/>
                </a:cubicBezTo>
                <a:cubicBezTo>
                  <a:pt x="552" y="185"/>
                  <a:pt x="552" y="185"/>
                  <a:pt x="552" y="186"/>
                </a:cubicBezTo>
                <a:cubicBezTo>
                  <a:pt x="553" y="186"/>
                  <a:pt x="555" y="186"/>
                  <a:pt x="557" y="187"/>
                </a:cubicBezTo>
                <a:cubicBezTo>
                  <a:pt x="559" y="187"/>
                  <a:pt x="556" y="188"/>
                  <a:pt x="556" y="189"/>
                </a:cubicBezTo>
                <a:cubicBezTo>
                  <a:pt x="557" y="189"/>
                  <a:pt x="559" y="189"/>
                  <a:pt x="559" y="189"/>
                </a:cubicBezTo>
                <a:cubicBezTo>
                  <a:pt x="562" y="189"/>
                  <a:pt x="563" y="189"/>
                  <a:pt x="566" y="190"/>
                </a:cubicBezTo>
                <a:cubicBezTo>
                  <a:pt x="572" y="192"/>
                  <a:pt x="574" y="189"/>
                  <a:pt x="579" y="188"/>
                </a:cubicBezTo>
                <a:cubicBezTo>
                  <a:pt x="577" y="187"/>
                  <a:pt x="576" y="187"/>
                  <a:pt x="574" y="187"/>
                </a:cubicBezTo>
                <a:cubicBezTo>
                  <a:pt x="575" y="187"/>
                  <a:pt x="576" y="187"/>
                  <a:pt x="575" y="186"/>
                </a:cubicBezTo>
                <a:cubicBezTo>
                  <a:pt x="574" y="186"/>
                  <a:pt x="574" y="186"/>
                  <a:pt x="573" y="185"/>
                </a:cubicBezTo>
                <a:cubicBezTo>
                  <a:pt x="572" y="185"/>
                  <a:pt x="572" y="185"/>
                  <a:pt x="571" y="185"/>
                </a:cubicBezTo>
                <a:cubicBezTo>
                  <a:pt x="571" y="186"/>
                  <a:pt x="571" y="186"/>
                  <a:pt x="570" y="186"/>
                </a:cubicBezTo>
                <a:cubicBezTo>
                  <a:pt x="568" y="186"/>
                  <a:pt x="565" y="186"/>
                  <a:pt x="563" y="186"/>
                </a:cubicBezTo>
                <a:cubicBezTo>
                  <a:pt x="562" y="184"/>
                  <a:pt x="567" y="186"/>
                  <a:pt x="564" y="184"/>
                </a:cubicBezTo>
                <a:cubicBezTo>
                  <a:pt x="564" y="183"/>
                  <a:pt x="565" y="182"/>
                  <a:pt x="564" y="181"/>
                </a:cubicBezTo>
                <a:cubicBezTo>
                  <a:pt x="563" y="180"/>
                  <a:pt x="561" y="180"/>
                  <a:pt x="559" y="179"/>
                </a:cubicBezTo>
                <a:cubicBezTo>
                  <a:pt x="558" y="179"/>
                  <a:pt x="557" y="179"/>
                  <a:pt x="556" y="179"/>
                </a:cubicBezTo>
                <a:cubicBezTo>
                  <a:pt x="554" y="178"/>
                  <a:pt x="553" y="178"/>
                  <a:pt x="551" y="177"/>
                </a:cubicBezTo>
                <a:cubicBezTo>
                  <a:pt x="550" y="177"/>
                  <a:pt x="549" y="175"/>
                  <a:pt x="548" y="175"/>
                </a:cubicBezTo>
                <a:cubicBezTo>
                  <a:pt x="546" y="175"/>
                  <a:pt x="544" y="175"/>
                  <a:pt x="542" y="174"/>
                </a:cubicBezTo>
                <a:cubicBezTo>
                  <a:pt x="542" y="174"/>
                  <a:pt x="539" y="172"/>
                  <a:pt x="538" y="172"/>
                </a:cubicBezTo>
                <a:cubicBezTo>
                  <a:pt x="536" y="172"/>
                  <a:pt x="536" y="174"/>
                  <a:pt x="535" y="174"/>
                </a:cubicBezTo>
                <a:cubicBezTo>
                  <a:pt x="533" y="173"/>
                  <a:pt x="534" y="172"/>
                  <a:pt x="531" y="172"/>
                </a:cubicBezTo>
                <a:cubicBezTo>
                  <a:pt x="531" y="171"/>
                  <a:pt x="533" y="171"/>
                  <a:pt x="533" y="171"/>
                </a:cubicBezTo>
                <a:cubicBezTo>
                  <a:pt x="533" y="170"/>
                  <a:pt x="532" y="169"/>
                  <a:pt x="532" y="169"/>
                </a:cubicBezTo>
                <a:cubicBezTo>
                  <a:pt x="530" y="168"/>
                  <a:pt x="529" y="168"/>
                  <a:pt x="529" y="169"/>
                </a:cubicBezTo>
                <a:cubicBezTo>
                  <a:pt x="529" y="167"/>
                  <a:pt x="526" y="168"/>
                  <a:pt x="525" y="168"/>
                </a:cubicBezTo>
                <a:cubicBezTo>
                  <a:pt x="524" y="169"/>
                  <a:pt x="523" y="170"/>
                  <a:pt x="523" y="171"/>
                </a:cubicBezTo>
                <a:cubicBezTo>
                  <a:pt x="522" y="174"/>
                  <a:pt x="522" y="176"/>
                  <a:pt x="521" y="179"/>
                </a:cubicBezTo>
                <a:cubicBezTo>
                  <a:pt x="521" y="180"/>
                  <a:pt x="520" y="181"/>
                  <a:pt x="520" y="182"/>
                </a:cubicBezTo>
                <a:cubicBezTo>
                  <a:pt x="520" y="183"/>
                  <a:pt x="523" y="185"/>
                  <a:pt x="521" y="185"/>
                </a:cubicBezTo>
                <a:cubicBezTo>
                  <a:pt x="518" y="186"/>
                  <a:pt x="513" y="187"/>
                  <a:pt x="512" y="190"/>
                </a:cubicBezTo>
                <a:cubicBezTo>
                  <a:pt x="515" y="191"/>
                  <a:pt x="517" y="190"/>
                  <a:pt x="518" y="189"/>
                </a:cubicBezTo>
                <a:cubicBezTo>
                  <a:pt x="521" y="189"/>
                  <a:pt x="525" y="190"/>
                  <a:pt x="527" y="188"/>
                </a:cubicBezTo>
                <a:moveTo>
                  <a:pt x="421" y="100"/>
                </a:moveTo>
                <a:cubicBezTo>
                  <a:pt x="420" y="101"/>
                  <a:pt x="419" y="101"/>
                  <a:pt x="420" y="102"/>
                </a:cubicBezTo>
                <a:cubicBezTo>
                  <a:pt x="421" y="102"/>
                  <a:pt x="422" y="101"/>
                  <a:pt x="421" y="100"/>
                </a:cubicBezTo>
                <a:moveTo>
                  <a:pt x="421" y="98"/>
                </a:moveTo>
                <a:cubicBezTo>
                  <a:pt x="419" y="97"/>
                  <a:pt x="416" y="98"/>
                  <a:pt x="418" y="100"/>
                </a:cubicBezTo>
                <a:cubicBezTo>
                  <a:pt x="421" y="101"/>
                  <a:pt x="424" y="99"/>
                  <a:pt x="421" y="98"/>
                </a:cubicBezTo>
                <a:moveTo>
                  <a:pt x="439" y="107"/>
                </a:moveTo>
                <a:cubicBezTo>
                  <a:pt x="437" y="108"/>
                  <a:pt x="436" y="108"/>
                  <a:pt x="436" y="108"/>
                </a:cubicBezTo>
                <a:cubicBezTo>
                  <a:pt x="438" y="109"/>
                  <a:pt x="441" y="109"/>
                  <a:pt x="443" y="109"/>
                </a:cubicBezTo>
                <a:cubicBezTo>
                  <a:pt x="444" y="109"/>
                  <a:pt x="445" y="109"/>
                  <a:pt x="446" y="109"/>
                </a:cubicBezTo>
                <a:cubicBezTo>
                  <a:pt x="446" y="109"/>
                  <a:pt x="448" y="108"/>
                  <a:pt x="446" y="109"/>
                </a:cubicBezTo>
                <a:cubicBezTo>
                  <a:pt x="447" y="107"/>
                  <a:pt x="449" y="106"/>
                  <a:pt x="451" y="105"/>
                </a:cubicBezTo>
                <a:cubicBezTo>
                  <a:pt x="454" y="104"/>
                  <a:pt x="447" y="102"/>
                  <a:pt x="445" y="102"/>
                </a:cubicBezTo>
                <a:cubicBezTo>
                  <a:pt x="448" y="100"/>
                  <a:pt x="457" y="102"/>
                  <a:pt x="464" y="102"/>
                </a:cubicBezTo>
                <a:cubicBezTo>
                  <a:pt x="466" y="102"/>
                  <a:pt x="468" y="101"/>
                  <a:pt x="469" y="100"/>
                </a:cubicBezTo>
                <a:cubicBezTo>
                  <a:pt x="469" y="100"/>
                  <a:pt x="470" y="99"/>
                  <a:pt x="470" y="99"/>
                </a:cubicBezTo>
                <a:cubicBezTo>
                  <a:pt x="471" y="98"/>
                  <a:pt x="474" y="98"/>
                  <a:pt x="470" y="97"/>
                </a:cubicBezTo>
                <a:cubicBezTo>
                  <a:pt x="474" y="97"/>
                  <a:pt x="473" y="94"/>
                  <a:pt x="476" y="94"/>
                </a:cubicBezTo>
                <a:cubicBezTo>
                  <a:pt x="480" y="94"/>
                  <a:pt x="479" y="90"/>
                  <a:pt x="483" y="91"/>
                </a:cubicBezTo>
                <a:cubicBezTo>
                  <a:pt x="477" y="89"/>
                  <a:pt x="471" y="89"/>
                  <a:pt x="468" y="90"/>
                </a:cubicBezTo>
                <a:cubicBezTo>
                  <a:pt x="467" y="90"/>
                  <a:pt x="465" y="91"/>
                  <a:pt x="463" y="90"/>
                </a:cubicBezTo>
                <a:cubicBezTo>
                  <a:pt x="460" y="88"/>
                  <a:pt x="460" y="89"/>
                  <a:pt x="457" y="89"/>
                </a:cubicBezTo>
                <a:cubicBezTo>
                  <a:pt x="455" y="88"/>
                  <a:pt x="452" y="88"/>
                  <a:pt x="451" y="88"/>
                </a:cubicBezTo>
                <a:cubicBezTo>
                  <a:pt x="449" y="89"/>
                  <a:pt x="446" y="88"/>
                  <a:pt x="444" y="89"/>
                </a:cubicBezTo>
                <a:cubicBezTo>
                  <a:pt x="441" y="89"/>
                  <a:pt x="435" y="88"/>
                  <a:pt x="435" y="91"/>
                </a:cubicBezTo>
                <a:cubicBezTo>
                  <a:pt x="435" y="91"/>
                  <a:pt x="436" y="91"/>
                  <a:pt x="437" y="91"/>
                </a:cubicBezTo>
                <a:cubicBezTo>
                  <a:pt x="437" y="92"/>
                  <a:pt x="438" y="92"/>
                  <a:pt x="440" y="93"/>
                </a:cubicBezTo>
                <a:cubicBezTo>
                  <a:pt x="439" y="93"/>
                  <a:pt x="437" y="93"/>
                  <a:pt x="435" y="92"/>
                </a:cubicBezTo>
                <a:cubicBezTo>
                  <a:pt x="433" y="91"/>
                  <a:pt x="432" y="92"/>
                  <a:pt x="432" y="93"/>
                </a:cubicBezTo>
                <a:cubicBezTo>
                  <a:pt x="430" y="94"/>
                  <a:pt x="433" y="97"/>
                  <a:pt x="432" y="98"/>
                </a:cubicBezTo>
                <a:cubicBezTo>
                  <a:pt x="432" y="99"/>
                  <a:pt x="429" y="101"/>
                  <a:pt x="433" y="102"/>
                </a:cubicBezTo>
                <a:cubicBezTo>
                  <a:pt x="437" y="104"/>
                  <a:pt x="435" y="106"/>
                  <a:pt x="436" y="107"/>
                </a:cubicBezTo>
                <a:cubicBezTo>
                  <a:pt x="437" y="107"/>
                  <a:pt x="437" y="107"/>
                  <a:pt x="438" y="107"/>
                </a:cubicBezTo>
                <a:cubicBezTo>
                  <a:pt x="438" y="107"/>
                  <a:pt x="439" y="107"/>
                  <a:pt x="440" y="107"/>
                </a:cubicBezTo>
                <a:cubicBezTo>
                  <a:pt x="439" y="107"/>
                  <a:pt x="439" y="107"/>
                  <a:pt x="439" y="107"/>
                </a:cubicBezTo>
                <a:moveTo>
                  <a:pt x="543" y="201"/>
                </a:moveTo>
                <a:cubicBezTo>
                  <a:pt x="543" y="202"/>
                  <a:pt x="546" y="203"/>
                  <a:pt x="545" y="203"/>
                </a:cubicBezTo>
                <a:cubicBezTo>
                  <a:pt x="546" y="204"/>
                  <a:pt x="547" y="203"/>
                  <a:pt x="548" y="203"/>
                </a:cubicBezTo>
                <a:cubicBezTo>
                  <a:pt x="548" y="203"/>
                  <a:pt x="549" y="203"/>
                  <a:pt x="551" y="203"/>
                </a:cubicBezTo>
                <a:cubicBezTo>
                  <a:pt x="553" y="204"/>
                  <a:pt x="554" y="202"/>
                  <a:pt x="555" y="202"/>
                </a:cubicBezTo>
                <a:cubicBezTo>
                  <a:pt x="558" y="200"/>
                  <a:pt x="561" y="199"/>
                  <a:pt x="563" y="197"/>
                </a:cubicBezTo>
                <a:cubicBezTo>
                  <a:pt x="559" y="195"/>
                  <a:pt x="557" y="196"/>
                  <a:pt x="555" y="196"/>
                </a:cubicBezTo>
                <a:cubicBezTo>
                  <a:pt x="554" y="197"/>
                  <a:pt x="553" y="197"/>
                  <a:pt x="551" y="197"/>
                </a:cubicBezTo>
                <a:cubicBezTo>
                  <a:pt x="549" y="197"/>
                  <a:pt x="548" y="196"/>
                  <a:pt x="547" y="198"/>
                </a:cubicBezTo>
                <a:cubicBezTo>
                  <a:pt x="546" y="199"/>
                  <a:pt x="545" y="200"/>
                  <a:pt x="543" y="201"/>
                </a:cubicBezTo>
                <a:moveTo>
                  <a:pt x="472" y="131"/>
                </a:moveTo>
                <a:cubicBezTo>
                  <a:pt x="472" y="131"/>
                  <a:pt x="472" y="130"/>
                  <a:pt x="472" y="130"/>
                </a:cubicBezTo>
                <a:cubicBezTo>
                  <a:pt x="471" y="130"/>
                  <a:pt x="471" y="130"/>
                  <a:pt x="472" y="131"/>
                </a:cubicBezTo>
                <a:moveTo>
                  <a:pt x="480" y="136"/>
                </a:moveTo>
                <a:cubicBezTo>
                  <a:pt x="483" y="136"/>
                  <a:pt x="479" y="134"/>
                  <a:pt x="479" y="135"/>
                </a:cubicBezTo>
                <a:cubicBezTo>
                  <a:pt x="479" y="135"/>
                  <a:pt x="480" y="135"/>
                  <a:pt x="480" y="136"/>
                </a:cubicBezTo>
                <a:moveTo>
                  <a:pt x="477" y="132"/>
                </a:moveTo>
                <a:cubicBezTo>
                  <a:pt x="476" y="132"/>
                  <a:pt x="476" y="132"/>
                  <a:pt x="476" y="132"/>
                </a:cubicBezTo>
                <a:cubicBezTo>
                  <a:pt x="476" y="132"/>
                  <a:pt x="477" y="132"/>
                  <a:pt x="477" y="132"/>
                </a:cubicBezTo>
                <a:moveTo>
                  <a:pt x="486" y="141"/>
                </a:moveTo>
                <a:cubicBezTo>
                  <a:pt x="487" y="141"/>
                  <a:pt x="488" y="140"/>
                  <a:pt x="487" y="140"/>
                </a:cubicBezTo>
                <a:cubicBezTo>
                  <a:pt x="486" y="139"/>
                  <a:pt x="485" y="140"/>
                  <a:pt x="486" y="141"/>
                </a:cubicBezTo>
                <a:moveTo>
                  <a:pt x="484" y="134"/>
                </a:moveTo>
                <a:cubicBezTo>
                  <a:pt x="483" y="133"/>
                  <a:pt x="481" y="134"/>
                  <a:pt x="481" y="135"/>
                </a:cubicBezTo>
                <a:cubicBezTo>
                  <a:pt x="484" y="136"/>
                  <a:pt x="484" y="135"/>
                  <a:pt x="484" y="134"/>
                </a:cubicBezTo>
                <a:moveTo>
                  <a:pt x="534" y="167"/>
                </a:moveTo>
                <a:cubicBezTo>
                  <a:pt x="531" y="166"/>
                  <a:pt x="531" y="169"/>
                  <a:pt x="535" y="170"/>
                </a:cubicBezTo>
                <a:cubicBezTo>
                  <a:pt x="539" y="172"/>
                  <a:pt x="535" y="168"/>
                  <a:pt x="534" y="167"/>
                </a:cubicBezTo>
                <a:moveTo>
                  <a:pt x="519" y="146"/>
                </a:moveTo>
                <a:cubicBezTo>
                  <a:pt x="519" y="144"/>
                  <a:pt x="517" y="145"/>
                  <a:pt x="516" y="145"/>
                </a:cubicBezTo>
                <a:cubicBezTo>
                  <a:pt x="515" y="145"/>
                  <a:pt x="515" y="146"/>
                  <a:pt x="515" y="148"/>
                </a:cubicBezTo>
                <a:cubicBezTo>
                  <a:pt x="515" y="148"/>
                  <a:pt x="515" y="150"/>
                  <a:pt x="518" y="150"/>
                </a:cubicBezTo>
                <a:cubicBezTo>
                  <a:pt x="521" y="150"/>
                  <a:pt x="520" y="147"/>
                  <a:pt x="519" y="146"/>
                </a:cubicBezTo>
                <a:moveTo>
                  <a:pt x="543" y="167"/>
                </a:moveTo>
                <a:cubicBezTo>
                  <a:pt x="542" y="166"/>
                  <a:pt x="537" y="165"/>
                  <a:pt x="539" y="166"/>
                </a:cubicBezTo>
                <a:cubicBezTo>
                  <a:pt x="539" y="167"/>
                  <a:pt x="540" y="167"/>
                  <a:pt x="541" y="167"/>
                </a:cubicBezTo>
                <a:cubicBezTo>
                  <a:pt x="542" y="167"/>
                  <a:pt x="542" y="169"/>
                  <a:pt x="542" y="169"/>
                </a:cubicBezTo>
                <a:cubicBezTo>
                  <a:pt x="543" y="169"/>
                  <a:pt x="545" y="169"/>
                  <a:pt x="546" y="169"/>
                </a:cubicBezTo>
                <a:cubicBezTo>
                  <a:pt x="545" y="170"/>
                  <a:pt x="545" y="170"/>
                  <a:pt x="545" y="170"/>
                </a:cubicBezTo>
                <a:cubicBezTo>
                  <a:pt x="547" y="170"/>
                  <a:pt x="550" y="171"/>
                  <a:pt x="549" y="169"/>
                </a:cubicBezTo>
                <a:cubicBezTo>
                  <a:pt x="548" y="170"/>
                  <a:pt x="546" y="169"/>
                  <a:pt x="545" y="169"/>
                </a:cubicBezTo>
                <a:cubicBezTo>
                  <a:pt x="546" y="168"/>
                  <a:pt x="546" y="167"/>
                  <a:pt x="543" y="167"/>
                </a:cubicBezTo>
                <a:moveTo>
                  <a:pt x="581" y="208"/>
                </a:moveTo>
                <a:cubicBezTo>
                  <a:pt x="584" y="211"/>
                  <a:pt x="585" y="207"/>
                  <a:pt x="586" y="206"/>
                </a:cubicBezTo>
                <a:cubicBezTo>
                  <a:pt x="587" y="205"/>
                  <a:pt x="589" y="201"/>
                  <a:pt x="584" y="201"/>
                </a:cubicBezTo>
                <a:cubicBezTo>
                  <a:pt x="581" y="201"/>
                  <a:pt x="574" y="207"/>
                  <a:pt x="581" y="208"/>
                </a:cubicBezTo>
                <a:moveTo>
                  <a:pt x="485" y="114"/>
                </a:moveTo>
                <a:cubicBezTo>
                  <a:pt x="487" y="116"/>
                  <a:pt x="499" y="116"/>
                  <a:pt x="504" y="116"/>
                </a:cubicBezTo>
                <a:cubicBezTo>
                  <a:pt x="505" y="116"/>
                  <a:pt x="506" y="116"/>
                  <a:pt x="506" y="116"/>
                </a:cubicBezTo>
                <a:cubicBezTo>
                  <a:pt x="506" y="118"/>
                  <a:pt x="512" y="119"/>
                  <a:pt x="513" y="119"/>
                </a:cubicBezTo>
                <a:cubicBezTo>
                  <a:pt x="512" y="119"/>
                  <a:pt x="510" y="119"/>
                  <a:pt x="509" y="119"/>
                </a:cubicBezTo>
                <a:cubicBezTo>
                  <a:pt x="507" y="119"/>
                  <a:pt x="505" y="120"/>
                  <a:pt x="502" y="119"/>
                </a:cubicBezTo>
                <a:cubicBezTo>
                  <a:pt x="498" y="118"/>
                  <a:pt x="493" y="117"/>
                  <a:pt x="490" y="118"/>
                </a:cubicBezTo>
                <a:cubicBezTo>
                  <a:pt x="491" y="118"/>
                  <a:pt x="491" y="118"/>
                  <a:pt x="492" y="119"/>
                </a:cubicBezTo>
                <a:cubicBezTo>
                  <a:pt x="492" y="119"/>
                  <a:pt x="491" y="119"/>
                  <a:pt x="491" y="120"/>
                </a:cubicBezTo>
                <a:cubicBezTo>
                  <a:pt x="492" y="121"/>
                  <a:pt x="495" y="122"/>
                  <a:pt x="496" y="123"/>
                </a:cubicBezTo>
                <a:cubicBezTo>
                  <a:pt x="498" y="124"/>
                  <a:pt x="503" y="124"/>
                  <a:pt x="505" y="125"/>
                </a:cubicBezTo>
                <a:cubicBezTo>
                  <a:pt x="504" y="125"/>
                  <a:pt x="504" y="125"/>
                  <a:pt x="503" y="125"/>
                </a:cubicBezTo>
                <a:cubicBezTo>
                  <a:pt x="504" y="125"/>
                  <a:pt x="511" y="126"/>
                  <a:pt x="507" y="125"/>
                </a:cubicBezTo>
                <a:cubicBezTo>
                  <a:pt x="508" y="125"/>
                  <a:pt x="509" y="125"/>
                  <a:pt x="511" y="125"/>
                </a:cubicBezTo>
                <a:cubicBezTo>
                  <a:pt x="512" y="126"/>
                  <a:pt x="514" y="126"/>
                  <a:pt x="515" y="125"/>
                </a:cubicBezTo>
                <a:cubicBezTo>
                  <a:pt x="514" y="125"/>
                  <a:pt x="513" y="125"/>
                  <a:pt x="512" y="125"/>
                </a:cubicBezTo>
                <a:cubicBezTo>
                  <a:pt x="513" y="124"/>
                  <a:pt x="518" y="125"/>
                  <a:pt x="515" y="125"/>
                </a:cubicBezTo>
                <a:cubicBezTo>
                  <a:pt x="518" y="126"/>
                  <a:pt x="519" y="124"/>
                  <a:pt x="520" y="124"/>
                </a:cubicBezTo>
                <a:cubicBezTo>
                  <a:pt x="520" y="124"/>
                  <a:pt x="517" y="125"/>
                  <a:pt x="520" y="127"/>
                </a:cubicBezTo>
                <a:cubicBezTo>
                  <a:pt x="524" y="129"/>
                  <a:pt x="529" y="129"/>
                  <a:pt x="531" y="128"/>
                </a:cubicBezTo>
                <a:cubicBezTo>
                  <a:pt x="529" y="128"/>
                  <a:pt x="528" y="128"/>
                  <a:pt x="526" y="128"/>
                </a:cubicBezTo>
                <a:cubicBezTo>
                  <a:pt x="527" y="127"/>
                  <a:pt x="530" y="128"/>
                  <a:pt x="532" y="128"/>
                </a:cubicBezTo>
                <a:cubicBezTo>
                  <a:pt x="532" y="128"/>
                  <a:pt x="533" y="128"/>
                  <a:pt x="533" y="128"/>
                </a:cubicBezTo>
                <a:cubicBezTo>
                  <a:pt x="534" y="128"/>
                  <a:pt x="535" y="127"/>
                  <a:pt x="536" y="128"/>
                </a:cubicBezTo>
                <a:cubicBezTo>
                  <a:pt x="540" y="129"/>
                  <a:pt x="543" y="129"/>
                  <a:pt x="545" y="129"/>
                </a:cubicBezTo>
                <a:cubicBezTo>
                  <a:pt x="548" y="129"/>
                  <a:pt x="550" y="128"/>
                  <a:pt x="554" y="129"/>
                </a:cubicBezTo>
                <a:cubicBezTo>
                  <a:pt x="555" y="129"/>
                  <a:pt x="556" y="129"/>
                  <a:pt x="557" y="130"/>
                </a:cubicBezTo>
                <a:cubicBezTo>
                  <a:pt x="561" y="131"/>
                  <a:pt x="561" y="131"/>
                  <a:pt x="561" y="131"/>
                </a:cubicBezTo>
                <a:cubicBezTo>
                  <a:pt x="562" y="131"/>
                  <a:pt x="564" y="130"/>
                  <a:pt x="565" y="129"/>
                </a:cubicBezTo>
                <a:cubicBezTo>
                  <a:pt x="563" y="129"/>
                  <a:pt x="562" y="128"/>
                  <a:pt x="560" y="128"/>
                </a:cubicBezTo>
                <a:cubicBezTo>
                  <a:pt x="558" y="127"/>
                  <a:pt x="555" y="127"/>
                  <a:pt x="553" y="126"/>
                </a:cubicBezTo>
                <a:cubicBezTo>
                  <a:pt x="559" y="127"/>
                  <a:pt x="565" y="128"/>
                  <a:pt x="571" y="131"/>
                </a:cubicBezTo>
                <a:cubicBezTo>
                  <a:pt x="572" y="131"/>
                  <a:pt x="574" y="131"/>
                  <a:pt x="572" y="130"/>
                </a:cubicBezTo>
                <a:cubicBezTo>
                  <a:pt x="571" y="129"/>
                  <a:pt x="570" y="128"/>
                  <a:pt x="568" y="128"/>
                </a:cubicBezTo>
                <a:cubicBezTo>
                  <a:pt x="568" y="128"/>
                  <a:pt x="568" y="128"/>
                  <a:pt x="567" y="128"/>
                </a:cubicBezTo>
                <a:cubicBezTo>
                  <a:pt x="567" y="128"/>
                  <a:pt x="566" y="128"/>
                  <a:pt x="565" y="128"/>
                </a:cubicBezTo>
                <a:cubicBezTo>
                  <a:pt x="566" y="127"/>
                  <a:pt x="570" y="127"/>
                  <a:pt x="574" y="128"/>
                </a:cubicBezTo>
                <a:cubicBezTo>
                  <a:pt x="577" y="129"/>
                  <a:pt x="581" y="130"/>
                  <a:pt x="582" y="129"/>
                </a:cubicBezTo>
                <a:cubicBezTo>
                  <a:pt x="584" y="131"/>
                  <a:pt x="591" y="130"/>
                  <a:pt x="593" y="129"/>
                </a:cubicBezTo>
                <a:cubicBezTo>
                  <a:pt x="594" y="129"/>
                  <a:pt x="594" y="127"/>
                  <a:pt x="592" y="126"/>
                </a:cubicBezTo>
                <a:cubicBezTo>
                  <a:pt x="590" y="125"/>
                  <a:pt x="586" y="125"/>
                  <a:pt x="585" y="125"/>
                </a:cubicBezTo>
                <a:cubicBezTo>
                  <a:pt x="585" y="124"/>
                  <a:pt x="586" y="124"/>
                  <a:pt x="586" y="124"/>
                </a:cubicBezTo>
                <a:cubicBezTo>
                  <a:pt x="586" y="124"/>
                  <a:pt x="587" y="124"/>
                  <a:pt x="587" y="124"/>
                </a:cubicBezTo>
                <a:cubicBezTo>
                  <a:pt x="588" y="124"/>
                  <a:pt x="588" y="124"/>
                  <a:pt x="588" y="124"/>
                </a:cubicBezTo>
                <a:cubicBezTo>
                  <a:pt x="589" y="123"/>
                  <a:pt x="589" y="121"/>
                  <a:pt x="591" y="122"/>
                </a:cubicBezTo>
                <a:cubicBezTo>
                  <a:pt x="591" y="123"/>
                  <a:pt x="590" y="123"/>
                  <a:pt x="589" y="123"/>
                </a:cubicBezTo>
                <a:cubicBezTo>
                  <a:pt x="590" y="124"/>
                  <a:pt x="591" y="124"/>
                  <a:pt x="592" y="124"/>
                </a:cubicBezTo>
                <a:cubicBezTo>
                  <a:pt x="592" y="124"/>
                  <a:pt x="593" y="124"/>
                  <a:pt x="593" y="125"/>
                </a:cubicBezTo>
                <a:cubicBezTo>
                  <a:pt x="594" y="125"/>
                  <a:pt x="594" y="125"/>
                  <a:pt x="595" y="125"/>
                </a:cubicBezTo>
                <a:cubicBezTo>
                  <a:pt x="596" y="127"/>
                  <a:pt x="599" y="126"/>
                  <a:pt x="600" y="126"/>
                </a:cubicBezTo>
                <a:cubicBezTo>
                  <a:pt x="603" y="126"/>
                  <a:pt x="603" y="130"/>
                  <a:pt x="603" y="130"/>
                </a:cubicBezTo>
                <a:cubicBezTo>
                  <a:pt x="606" y="131"/>
                  <a:pt x="607" y="129"/>
                  <a:pt x="610" y="129"/>
                </a:cubicBezTo>
                <a:cubicBezTo>
                  <a:pt x="609" y="129"/>
                  <a:pt x="607" y="129"/>
                  <a:pt x="607" y="130"/>
                </a:cubicBezTo>
                <a:cubicBezTo>
                  <a:pt x="607" y="130"/>
                  <a:pt x="608" y="130"/>
                  <a:pt x="609" y="130"/>
                </a:cubicBezTo>
                <a:cubicBezTo>
                  <a:pt x="609" y="130"/>
                  <a:pt x="610" y="130"/>
                  <a:pt x="611" y="130"/>
                </a:cubicBezTo>
                <a:cubicBezTo>
                  <a:pt x="612" y="132"/>
                  <a:pt x="609" y="131"/>
                  <a:pt x="608" y="132"/>
                </a:cubicBezTo>
                <a:cubicBezTo>
                  <a:pt x="610" y="133"/>
                  <a:pt x="612" y="132"/>
                  <a:pt x="614" y="132"/>
                </a:cubicBezTo>
                <a:cubicBezTo>
                  <a:pt x="615" y="132"/>
                  <a:pt x="616" y="132"/>
                  <a:pt x="617" y="132"/>
                </a:cubicBezTo>
                <a:cubicBezTo>
                  <a:pt x="616" y="132"/>
                  <a:pt x="613" y="132"/>
                  <a:pt x="613" y="133"/>
                </a:cubicBezTo>
                <a:cubicBezTo>
                  <a:pt x="613" y="133"/>
                  <a:pt x="621" y="135"/>
                  <a:pt x="622" y="136"/>
                </a:cubicBezTo>
                <a:cubicBezTo>
                  <a:pt x="624" y="138"/>
                  <a:pt x="617" y="137"/>
                  <a:pt x="615" y="137"/>
                </a:cubicBezTo>
                <a:cubicBezTo>
                  <a:pt x="614" y="137"/>
                  <a:pt x="613" y="138"/>
                  <a:pt x="612" y="139"/>
                </a:cubicBezTo>
                <a:cubicBezTo>
                  <a:pt x="612" y="139"/>
                  <a:pt x="613" y="139"/>
                  <a:pt x="613" y="139"/>
                </a:cubicBezTo>
                <a:cubicBezTo>
                  <a:pt x="614" y="140"/>
                  <a:pt x="612" y="140"/>
                  <a:pt x="613" y="141"/>
                </a:cubicBezTo>
                <a:cubicBezTo>
                  <a:pt x="617" y="141"/>
                  <a:pt x="622" y="140"/>
                  <a:pt x="623" y="138"/>
                </a:cubicBezTo>
                <a:cubicBezTo>
                  <a:pt x="623" y="138"/>
                  <a:pt x="624" y="138"/>
                  <a:pt x="625" y="138"/>
                </a:cubicBezTo>
                <a:cubicBezTo>
                  <a:pt x="626" y="139"/>
                  <a:pt x="626" y="139"/>
                  <a:pt x="627" y="139"/>
                </a:cubicBezTo>
                <a:cubicBezTo>
                  <a:pt x="629" y="139"/>
                  <a:pt x="628" y="137"/>
                  <a:pt x="631" y="137"/>
                </a:cubicBezTo>
                <a:cubicBezTo>
                  <a:pt x="630" y="138"/>
                  <a:pt x="626" y="139"/>
                  <a:pt x="629" y="138"/>
                </a:cubicBezTo>
                <a:cubicBezTo>
                  <a:pt x="626" y="139"/>
                  <a:pt x="630" y="139"/>
                  <a:pt x="630" y="139"/>
                </a:cubicBezTo>
                <a:cubicBezTo>
                  <a:pt x="630" y="139"/>
                  <a:pt x="630" y="139"/>
                  <a:pt x="629" y="140"/>
                </a:cubicBezTo>
                <a:cubicBezTo>
                  <a:pt x="630" y="140"/>
                  <a:pt x="631" y="140"/>
                  <a:pt x="631" y="139"/>
                </a:cubicBezTo>
                <a:cubicBezTo>
                  <a:pt x="629" y="140"/>
                  <a:pt x="633" y="142"/>
                  <a:pt x="635" y="142"/>
                </a:cubicBezTo>
                <a:cubicBezTo>
                  <a:pt x="637" y="143"/>
                  <a:pt x="639" y="142"/>
                  <a:pt x="636" y="141"/>
                </a:cubicBezTo>
                <a:cubicBezTo>
                  <a:pt x="637" y="141"/>
                  <a:pt x="639" y="141"/>
                  <a:pt x="640" y="141"/>
                </a:cubicBezTo>
                <a:cubicBezTo>
                  <a:pt x="640" y="141"/>
                  <a:pt x="639" y="142"/>
                  <a:pt x="639" y="143"/>
                </a:cubicBezTo>
                <a:cubicBezTo>
                  <a:pt x="639" y="145"/>
                  <a:pt x="640" y="144"/>
                  <a:pt x="641" y="145"/>
                </a:cubicBezTo>
                <a:cubicBezTo>
                  <a:pt x="642" y="144"/>
                  <a:pt x="644" y="144"/>
                  <a:pt x="644" y="144"/>
                </a:cubicBezTo>
                <a:cubicBezTo>
                  <a:pt x="644" y="144"/>
                  <a:pt x="643" y="145"/>
                  <a:pt x="643" y="145"/>
                </a:cubicBezTo>
                <a:cubicBezTo>
                  <a:pt x="643" y="145"/>
                  <a:pt x="644" y="145"/>
                  <a:pt x="645" y="145"/>
                </a:cubicBezTo>
                <a:cubicBezTo>
                  <a:pt x="646" y="145"/>
                  <a:pt x="646" y="145"/>
                  <a:pt x="647" y="145"/>
                </a:cubicBezTo>
                <a:cubicBezTo>
                  <a:pt x="647" y="146"/>
                  <a:pt x="648" y="147"/>
                  <a:pt x="648" y="148"/>
                </a:cubicBezTo>
                <a:cubicBezTo>
                  <a:pt x="651" y="149"/>
                  <a:pt x="651" y="153"/>
                  <a:pt x="655" y="154"/>
                </a:cubicBezTo>
                <a:cubicBezTo>
                  <a:pt x="653" y="155"/>
                  <a:pt x="653" y="156"/>
                  <a:pt x="651" y="156"/>
                </a:cubicBezTo>
                <a:cubicBezTo>
                  <a:pt x="650" y="157"/>
                  <a:pt x="648" y="157"/>
                  <a:pt x="648" y="158"/>
                </a:cubicBezTo>
                <a:cubicBezTo>
                  <a:pt x="646" y="160"/>
                  <a:pt x="651" y="160"/>
                  <a:pt x="653" y="160"/>
                </a:cubicBezTo>
                <a:cubicBezTo>
                  <a:pt x="656" y="160"/>
                  <a:pt x="662" y="162"/>
                  <a:pt x="663" y="160"/>
                </a:cubicBezTo>
                <a:cubicBezTo>
                  <a:pt x="664" y="158"/>
                  <a:pt x="663" y="156"/>
                  <a:pt x="669" y="157"/>
                </a:cubicBezTo>
                <a:cubicBezTo>
                  <a:pt x="666" y="158"/>
                  <a:pt x="669" y="157"/>
                  <a:pt x="669" y="158"/>
                </a:cubicBezTo>
                <a:cubicBezTo>
                  <a:pt x="670" y="159"/>
                  <a:pt x="670" y="159"/>
                  <a:pt x="671" y="159"/>
                </a:cubicBezTo>
                <a:cubicBezTo>
                  <a:pt x="673" y="160"/>
                  <a:pt x="682" y="161"/>
                  <a:pt x="680" y="162"/>
                </a:cubicBezTo>
                <a:cubicBezTo>
                  <a:pt x="681" y="162"/>
                  <a:pt x="681" y="162"/>
                  <a:pt x="682" y="161"/>
                </a:cubicBezTo>
                <a:cubicBezTo>
                  <a:pt x="681" y="162"/>
                  <a:pt x="680" y="162"/>
                  <a:pt x="679" y="163"/>
                </a:cubicBezTo>
                <a:cubicBezTo>
                  <a:pt x="680" y="163"/>
                  <a:pt x="680" y="163"/>
                  <a:pt x="680" y="162"/>
                </a:cubicBezTo>
                <a:cubicBezTo>
                  <a:pt x="681" y="162"/>
                  <a:pt x="681" y="162"/>
                  <a:pt x="682" y="163"/>
                </a:cubicBezTo>
                <a:cubicBezTo>
                  <a:pt x="682" y="163"/>
                  <a:pt x="681" y="163"/>
                  <a:pt x="680" y="163"/>
                </a:cubicBezTo>
                <a:cubicBezTo>
                  <a:pt x="681" y="163"/>
                  <a:pt x="681" y="163"/>
                  <a:pt x="682" y="163"/>
                </a:cubicBezTo>
                <a:cubicBezTo>
                  <a:pt x="682" y="163"/>
                  <a:pt x="683" y="163"/>
                  <a:pt x="683" y="163"/>
                </a:cubicBezTo>
                <a:cubicBezTo>
                  <a:pt x="682" y="163"/>
                  <a:pt x="681" y="164"/>
                  <a:pt x="680" y="165"/>
                </a:cubicBezTo>
                <a:cubicBezTo>
                  <a:pt x="679" y="165"/>
                  <a:pt x="678" y="165"/>
                  <a:pt x="677" y="165"/>
                </a:cubicBezTo>
                <a:cubicBezTo>
                  <a:pt x="676" y="165"/>
                  <a:pt x="675" y="164"/>
                  <a:pt x="674" y="165"/>
                </a:cubicBezTo>
                <a:cubicBezTo>
                  <a:pt x="673" y="165"/>
                  <a:pt x="673" y="165"/>
                  <a:pt x="672" y="165"/>
                </a:cubicBezTo>
                <a:cubicBezTo>
                  <a:pt x="670" y="164"/>
                  <a:pt x="669" y="164"/>
                  <a:pt x="669" y="165"/>
                </a:cubicBezTo>
                <a:cubicBezTo>
                  <a:pt x="667" y="165"/>
                  <a:pt x="666" y="167"/>
                  <a:pt x="663" y="167"/>
                </a:cubicBezTo>
                <a:cubicBezTo>
                  <a:pt x="663" y="166"/>
                  <a:pt x="665" y="167"/>
                  <a:pt x="665" y="166"/>
                </a:cubicBezTo>
                <a:cubicBezTo>
                  <a:pt x="663" y="166"/>
                  <a:pt x="665" y="165"/>
                  <a:pt x="664" y="164"/>
                </a:cubicBezTo>
                <a:cubicBezTo>
                  <a:pt x="664" y="163"/>
                  <a:pt x="663" y="162"/>
                  <a:pt x="661" y="161"/>
                </a:cubicBezTo>
                <a:cubicBezTo>
                  <a:pt x="657" y="160"/>
                  <a:pt x="653" y="160"/>
                  <a:pt x="649" y="160"/>
                </a:cubicBezTo>
                <a:cubicBezTo>
                  <a:pt x="646" y="160"/>
                  <a:pt x="631" y="164"/>
                  <a:pt x="634" y="166"/>
                </a:cubicBezTo>
                <a:cubicBezTo>
                  <a:pt x="636" y="167"/>
                  <a:pt x="639" y="168"/>
                  <a:pt x="641" y="169"/>
                </a:cubicBezTo>
                <a:cubicBezTo>
                  <a:pt x="644" y="172"/>
                  <a:pt x="642" y="172"/>
                  <a:pt x="639" y="172"/>
                </a:cubicBezTo>
                <a:cubicBezTo>
                  <a:pt x="638" y="172"/>
                  <a:pt x="637" y="171"/>
                  <a:pt x="637" y="172"/>
                </a:cubicBezTo>
                <a:cubicBezTo>
                  <a:pt x="635" y="172"/>
                  <a:pt x="634" y="173"/>
                  <a:pt x="633" y="173"/>
                </a:cubicBezTo>
                <a:cubicBezTo>
                  <a:pt x="632" y="173"/>
                  <a:pt x="629" y="173"/>
                  <a:pt x="628" y="173"/>
                </a:cubicBezTo>
                <a:cubicBezTo>
                  <a:pt x="626" y="173"/>
                  <a:pt x="628" y="174"/>
                  <a:pt x="626" y="174"/>
                </a:cubicBezTo>
                <a:cubicBezTo>
                  <a:pt x="624" y="174"/>
                  <a:pt x="621" y="173"/>
                  <a:pt x="620" y="174"/>
                </a:cubicBezTo>
                <a:cubicBezTo>
                  <a:pt x="622" y="175"/>
                  <a:pt x="626" y="177"/>
                  <a:pt x="626" y="176"/>
                </a:cubicBezTo>
                <a:cubicBezTo>
                  <a:pt x="626" y="177"/>
                  <a:pt x="624" y="177"/>
                  <a:pt x="624" y="178"/>
                </a:cubicBezTo>
                <a:cubicBezTo>
                  <a:pt x="625" y="178"/>
                  <a:pt x="625" y="178"/>
                  <a:pt x="626" y="179"/>
                </a:cubicBezTo>
                <a:cubicBezTo>
                  <a:pt x="624" y="179"/>
                  <a:pt x="623" y="178"/>
                  <a:pt x="623" y="177"/>
                </a:cubicBezTo>
                <a:cubicBezTo>
                  <a:pt x="623" y="177"/>
                  <a:pt x="625" y="177"/>
                  <a:pt x="625" y="176"/>
                </a:cubicBezTo>
                <a:cubicBezTo>
                  <a:pt x="623" y="174"/>
                  <a:pt x="619" y="174"/>
                  <a:pt x="617" y="174"/>
                </a:cubicBezTo>
                <a:cubicBezTo>
                  <a:pt x="616" y="173"/>
                  <a:pt x="604" y="171"/>
                  <a:pt x="606" y="173"/>
                </a:cubicBezTo>
                <a:cubicBezTo>
                  <a:pt x="605" y="173"/>
                  <a:pt x="605" y="174"/>
                  <a:pt x="605" y="175"/>
                </a:cubicBezTo>
                <a:cubicBezTo>
                  <a:pt x="605" y="175"/>
                  <a:pt x="603" y="175"/>
                  <a:pt x="602" y="176"/>
                </a:cubicBezTo>
                <a:cubicBezTo>
                  <a:pt x="601" y="176"/>
                  <a:pt x="600" y="176"/>
                  <a:pt x="599" y="177"/>
                </a:cubicBezTo>
                <a:cubicBezTo>
                  <a:pt x="598" y="178"/>
                  <a:pt x="599" y="179"/>
                  <a:pt x="597" y="179"/>
                </a:cubicBezTo>
                <a:cubicBezTo>
                  <a:pt x="599" y="179"/>
                  <a:pt x="598" y="180"/>
                  <a:pt x="599" y="181"/>
                </a:cubicBezTo>
                <a:cubicBezTo>
                  <a:pt x="600" y="182"/>
                  <a:pt x="602" y="183"/>
                  <a:pt x="603" y="183"/>
                </a:cubicBezTo>
                <a:cubicBezTo>
                  <a:pt x="606" y="184"/>
                  <a:pt x="608" y="183"/>
                  <a:pt x="612" y="184"/>
                </a:cubicBezTo>
                <a:cubicBezTo>
                  <a:pt x="613" y="184"/>
                  <a:pt x="612" y="183"/>
                  <a:pt x="612" y="183"/>
                </a:cubicBezTo>
                <a:cubicBezTo>
                  <a:pt x="613" y="183"/>
                  <a:pt x="614" y="183"/>
                  <a:pt x="614" y="183"/>
                </a:cubicBezTo>
                <a:cubicBezTo>
                  <a:pt x="615" y="183"/>
                  <a:pt x="616" y="183"/>
                  <a:pt x="616" y="183"/>
                </a:cubicBezTo>
                <a:cubicBezTo>
                  <a:pt x="617" y="183"/>
                  <a:pt x="618" y="183"/>
                  <a:pt x="619" y="183"/>
                </a:cubicBezTo>
                <a:cubicBezTo>
                  <a:pt x="619" y="182"/>
                  <a:pt x="620" y="182"/>
                  <a:pt x="621" y="182"/>
                </a:cubicBezTo>
                <a:cubicBezTo>
                  <a:pt x="620" y="181"/>
                  <a:pt x="620" y="181"/>
                  <a:pt x="622" y="182"/>
                </a:cubicBezTo>
                <a:cubicBezTo>
                  <a:pt x="617" y="179"/>
                  <a:pt x="626" y="182"/>
                  <a:pt x="627" y="182"/>
                </a:cubicBezTo>
                <a:cubicBezTo>
                  <a:pt x="629" y="182"/>
                  <a:pt x="632" y="183"/>
                  <a:pt x="632" y="182"/>
                </a:cubicBezTo>
                <a:cubicBezTo>
                  <a:pt x="633" y="180"/>
                  <a:pt x="631" y="180"/>
                  <a:pt x="629" y="179"/>
                </a:cubicBezTo>
                <a:cubicBezTo>
                  <a:pt x="630" y="179"/>
                  <a:pt x="631" y="178"/>
                  <a:pt x="633" y="178"/>
                </a:cubicBezTo>
                <a:cubicBezTo>
                  <a:pt x="632" y="178"/>
                  <a:pt x="630" y="179"/>
                  <a:pt x="633" y="180"/>
                </a:cubicBezTo>
                <a:cubicBezTo>
                  <a:pt x="635" y="181"/>
                  <a:pt x="636" y="180"/>
                  <a:pt x="637" y="179"/>
                </a:cubicBezTo>
                <a:cubicBezTo>
                  <a:pt x="638" y="180"/>
                  <a:pt x="635" y="180"/>
                  <a:pt x="638" y="181"/>
                </a:cubicBezTo>
                <a:cubicBezTo>
                  <a:pt x="636" y="181"/>
                  <a:pt x="637" y="182"/>
                  <a:pt x="637" y="183"/>
                </a:cubicBezTo>
                <a:cubicBezTo>
                  <a:pt x="638" y="183"/>
                  <a:pt x="640" y="182"/>
                  <a:pt x="639" y="180"/>
                </a:cubicBezTo>
                <a:cubicBezTo>
                  <a:pt x="640" y="181"/>
                  <a:pt x="642" y="181"/>
                  <a:pt x="641" y="180"/>
                </a:cubicBezTo>
                <a:cubicBezTo>
                  <a:pt x="642" y="180"/>
                  <a:pt x="643" y="181"/>
                  <a:pt x="643" y="181"/>
                </a:cubicBezTo>
                <a:cubicBezTo>
                  <a:pt x="643" y="181"/>
                  <a:pt x="644" y="181"/>
                  <a:pt x="644" y="181"/>
                </a:cubicBezTo>
                <a:cubicBezTo>
                  <a:pt x="644" y="180"/>
                  <a:pt x="644" y="180"/>
                  <a:pt x="645" y="180"/>
                </a:cubicBezTo>
                <a:cubicBezTo>
                  <a:pt x="645" y="181"/>
                  <a:pt x="644" y="181"/>
                  <a:pt x="643" y="182"/>
                </a:cubicBezTo>
                <a:cubicBezTo>
                  <a:pt x="643" y="182"/>
                  <a:pt x="646" y="184"/>
                  <a:pt x="647" y="184"/>
                </a:cubicBezTo>
                <a:cubicBezTo>
                  <a:pt x="647" y="184"/>
                  <a:pt x="647" y="184"/>
                  <a:pt x="647" y="184"/>
                </a:cubicBezTo>
                <a:cubicBezTo>
                  <a:pt x="648" y="184"/>
                  <a:pt x="649" y="186"/>
                  <a:pt x="650" y="186"/>
                </a:cubicBezTo>
                <a:cubicBezTo>
                  <a:pt x="650" y="185"/>
                  <a:pt x="650" y="185"/>
                  <a:pt x="650" y="185"/>
                </a:cubicBezTo>
                <a:cubicBezTo>
                  <a:pt x="651" y="186"/>
                  <a:pt x="651" y="187"/>
                  <a:pt x="651" y="187"/>
                </a:cubicBezTo>
                <a:cubicBezTo>
                  <a:pt x="653" y="188"/>
                  <a:pt x="654" y="187"/>
                  <a:pt x="655" y="187"/>
                </a:cubicBezTo>
                <a:cubicBezTo>
                  <a:pt x="654" y="187"/>
                  <a:pt x="654" y="188"/>
                  <a:pt x="653" y="189"/>
                </a:cubicBezTo>
                <a:cubicBezTo>
                  <a:pt x="655" y="189"/>
                  <a:pt x="657" y="189"/>
                  <a:pt x="658" y="189"/>
                </a:cubicBezTo>
                <a:cubicBezTo>
                  <a:pt x="656" y="188"/>
                  <a:pt x="657" y="188"/>
                  <a:pt x="657" y="188"/>
                </a:cubicBezTo>
                <a:cubicBezTo>
                  <a:pt x="659" y="189"/>
                  <a:pt x="662" y="189"/>
                  <a:pt x="664" y="190"/>
                </a:cubicBezTo>
                <a:cubicBezTo>
                  <a:pt x="662" y="192"/>
                  <a:pt x="659" y="192"/>
                  <a:pt x="655" y="191"/>
                </a:cubicBezTo>
                <a:cubicBezTo>
                  <a:pt x="658" y="192"/>
                  <a:pt x="658" y="193"/>
                  <a:pt x="660" y="194"/>
                </a:cubicBezTo>
                <a:cubicBezTo>
                  <a:pt x="663" y="196"/>
                  <a:pt x="666" y="195"/>
                  <a:pt x="667" y="194"/>
                </a:cubicBezTo>
                <a:cubicBezTo>
                  <a:pt x="667" y="195"/>
                  <a:pt x="666" y="195"/>
                  <a:pt x="665" y="195"/>
                </a:cubicBezTo>
                <a:cubicBezTo>
                  <a:pt x="667" y="196"/>
                  <a:pt x="670" y="197"/>
                  <a:pt x="673" y="198"/>
                </a:cubicBezTo>
                <a:cubicBezTo>
                  <a:pt x="675" y="198"/>
                  <a:pt x="676" y="198"/>
                  <a:pt x="678" y="198"/>
                </a:cubicBezTo>
                <a:cubicBezTo>
                  <a:pt x="679" y="198"/>
                  <a:pt x="680" y="198"/>
                  <a:pt x="681" y="198"/>
                </a:cubicBezTo>
                <a:cubicBezTo>
                  <a:pt x="678" y="198"/>
                  <a:pt x="681" y="200"/>
                  <a:pt x="683" y="201"/>
                </a:cubicBezTo>
                <a:cubicBezTo>
                  <a:pt x="686" y="202"/>
                  <a:pt x="690" y="203"/>
                  <a:pt x="692" y="203"/>
                </a:cubicBezTo>
                <a:cubicBezTo>
                  <a:pt x="696" y="203"/>
                  <a:pt x="699" y="204"/>
                  <a:pt x="704" y="205"/>
                </a:cubicBezTo>
                <a:cubicBezTo>
                  <a:pt x="707" y="206"/>
                  <a:pt x="711" y="207"/>
                  <a:pt x="714" y="206"/>
                </a:cubicBezTo>
                <a:cubicBezTo>
                  <a:pt x="713" y="206"/>
                  <a:pt x="713" y="205"/>
                  <a:pt x="712" y="204"/>
                </a:cubicBezTo>
                <a:cubicBezTo>
                  <a:pt x="713" y="205"/>
                  <a:pt x="714" y="204"/>
                  <a:pt x="714" y="203"/>
                </a:cubicBezTo>
                <a:cubicBezTo>
                  <a:pt x="712" y="203"/>
                  <a:pt x="712" y="203"/>
                  <a:pt x="711" y="202"/>
                </a:cubicBezTo>
                <a:cubicBezTo>
                  <a:pt x="711" y="202"/>
                  <a:pt x="710" y="202"/>
                  <a:pt x="709" y="202"/>
                </a:cubicBezTo>
                <a:cubicBezTo>
                  <a:pt x="710" y="202"/>
                  <a:pt x="710" y="202"/>
                  <a:pt x="709" y="201"/>
                </a:cubicBezTo>
                <a:cubicBezTo>
                  <a:pt x="708" y="201"/>
                  <a:pt x="709" y="200"/>
                  <a:pt x="708" y="199"/>
                </a:cubicBezTo>
                <a:cubicBezTo>
                  <a:pt x="707" y="199"/>
                  <a:pt x="704" y="199"/>
                  <a:pt x="703" y="199"/>
                </a:cubicBezTo>
                <a:cubicBezTo>
                  <a:pt x="703" y="198"/>
                  <a:pt x="703" y="198"/>
                  <a:pt x="703" y="198"/>
                </a:cubicBezTo>
                <a:cubicBezTo>
                  <a:pt x="702" y="198"/>
                  <a:pt x="702" y="197"/>
                  <a:pt x="701" y="197"/>
                </a:cubicBezTo>
                <a:cubicBezTo>
                  <a:pt x="700" y="196"/>
                  <a:pt x="699" y="195"/>
                  <a:pt x="698" y="196"/>
                </a:cubicBezTo>
                <a:cubicBezTo>
                  <a:pt x="700" y="195"/>
                  <a:pt x="697" y="195"/>
                  <a:pt x="697" y="196"/>
                </a:cubicBezTo>
                <a:cubicBezTo>
                  <a:pt x="697" y="195"/>
                  <a:pt x="697" y="195"/>
                  <a:pt x="698" y="195"/>
                </a:cubicBezTo>
                <a:cubicBezTo>
                  <a:pt x="694" y="195"/>
                  <a:pt x="690" y="193"/>
                  <a:pt x="687" y="190"/>
                </a:cubicBezTo>
                <a:cubicBezTo>
                  <a:pt x="685" y="188"/>
                  <a:pt x="688" y="188"/>
                  <a:pt x="690" y="189"/>
                </a:cubicBezTo>
                <a:cubicBezTo>
                  <a:pt x="691" y="189"/>
                  <a:pt x="692" y="189"/>
                  <a:pt x="692" y="189"/>
                </a:cubicBezTo>
                <a:cubicBezTo>
                  <a:pt x="693" y="190"/>
                  <a:pt x="696" y="192"/>
                  <a:pt x="698" y="192"/>
                </a:cubicBezTo>
                <a:cubicBezTo>
                  <a:pt x="697" y="191"/>
                  <a:pt x="696" y="189"/>
                  <a:pt x="695" y="188"/>
                </a:cubicBezTo>
                <a:cubicBezTo>
                  <a:pt x="697" y="189"/>
                  <a:pt x="704" y="195"/>
                  <a:pt x="704" y="192"/>
                </a:cubicBezTo>
                <a:cubicBezTo>
                  <a:pt x="704" y="193"/>
                  <a:pt x="704" y="193"/>
                  <a:pt x="705" y="194"/>
                </a:cubicBezTo>
                <a:cubicBezTo>
                  <a:pt x="705" y="193"/>
                  <a:pt x="705" y="193"/>
                  <a:pt x="705" y="193"/>
                </a:cubicBezTo>
                <a:cubicBezTo>
                  <a:pt x="706" y="194"/>
                  <a:pt x="706" y="195"/>
                  <a:pt x="708" y="196"/>
                </a:cubicBezTo>
                <a:cubicBezTo>
                  <a:pt x="706" y="194"/>
                  <a:pt x="709" y="195"/>
                  <a:pt x="707" y="193"/>
                </a:cubicBezTo>
                <a:cubicBezTo>
                  <a:pt x="709" y="194"/>
                  <a:pt x="709" y="195"/>
                  <a:pt x="712" y="196"/>
                </a:cubicBezTo>
                <a:cubicBezTo>
                  <a:pt x="712" y="196"/>
                  <a:pt x="711" y="195"/>
                  <a:pt x="711" y="194"/>
                </a:cubicBezTo>
                <a:cubicBezTo>
                  <a:pt x="712" y="195"/>
                  <a:pt x="714" y="196"/>
                  <a:pt x="715" y="195"/>
                </a:cubicBezTo>
                <a:cubicBezTo>
                  <a:pt x="714" y="196"/>
                  <a:pt x="714" y="196"/>
                  <a:pt x="714" y="196"/>
                </a:cubicBezTo>
                <a:cubicBezTo>
                  <a:pt x="715" y="196"/>
                  <a:pt x="716" y="196"/>
                  <a:pt x="716" y="195"/>
                </a:cubicBezTo>
                <a:cubicBezTo>
                  <a:pt x="715" y="197"/>
                  <a:pt x="719" y="198"/>
                  <a:pt x="720" y="196"/>
                </a:cubicBezTo>
                <a:cubicBezTo>
                  <a:pt x="720" y="197"/>
                  <a:pt x="719" y="200"/>
                  <a:pt x="723" y="200"/>
                </a:cubicBezTo>
                <a:cubicBezTo>
                  <a:pt x="725" y="199"/>
                  <a:pt x="721" y="197"/>
                  <a:pt x="720" y="196"/>
                </a:cubicBezTo>
                <a:cubicBezTo>
                  <a:pt x="721" y="196"/>
                  <a:pt x="722" y="196"/>
                  <a:pt x="722" y="196"/>
                </a:cubicBezTo>
                <a:cubicBezTo>
                  <a:pt x="723" y="197"/>
                  <a:pt x="724" y="197"/>
                  <a:pt x="725" y="197"/>
                </a:cubicBezTo>
                <a:cubicBezTo>
                  <a:pt x="727" y="197"/>
                  <a:pt x="724" y="195"/>
                  <a:pt x="724" y="194"/>
                </a:cubicBezTo>
                <a:cubicBezTo>
                  <a:pt x="723" y="194"/>
                  <a:pt x="722" y="194"/>
                  <a:pt x="722" y="193"/>
                </a:cubicBezTo>
                <a:cubicBezTo>
                  <a:pt x="723" y="193"/>
                  <a:pt x="723" y="193"/>
                  <a:pt x="723" y="192"/>
                </a:cubicBezTo>
                <a:cubicBezTo>
                  <a:pt x="723" y="192"/>
                  <a:pt x="722" y="192"/>
                  <a:pt x="722" y="192"/>
                </a:cubicBezTo>
                <a:cubicBezTo>
                  <a:pt x="723" y="191"/>
                  <a:pt x="722" y="190"/>
                  <a:pt x="723" y="190"/>
                </a:cubicBezTo>
                <a:cubicBezTo>
                  <a:pt x="722" y="189"/>
                  <a:pt x="721" y="189"/>
                  <a:pt x="720" y="188"/>
                </a:cubicBezTo>
                <a:cubicBezTo>
                  <a:pt x="722" y="189"/>
                  <a:pt x="723" y="190"/>
                  <a:pt x="724" y="191"/>
                </a:cubicBezTo>
                <a:cubicBezTo>
                  <a:pt x="725" y="191"/>
                  <a:pt x="725" y="192"/>
                  <a:pt x="726" y="193"/>
                </a:cubicBezTo>
                <a:cubicBezTo>
                  <a:pt x="727" y="194"/>
                  <a:pt x="728" y="193"/>
                  <a:pt x="726" y="192"/>
                </a:cubicBezTo>
                <a:cubicBezTo>
                  <a:pt x="729" y="192"/>
                  <a:pt x="726" y="190"/>
                  <a:pt x="727" y="189"/>
                </a:cubicBezTo>
                <a:cubicBezTo>
                  <a:pt x="726" y="189"/>
                  <a:pt x="725" y="188"/>
                  <a:pt x="724" y="188"/>
                </a:cubicBezTo>
                <a:cubicBezTo>
                  <a:pt x="724" y="187"/>
                  <a:pt x="727" y="189"/>
                  <a:pt x="729" y="189"/>
                </a:cubicBezTo>
                <a:cubicBezTo>
                  <a:pt x="728" y="189"/>
                  <a:pt x="727" y="188"/>
                  <a:pt x="727" y="188"/>
                </a:cubicBezTo>
                <a:cubicBezTo>
                  <a:pt x="727" y="188"/>
                  <a:pt x="728" y="188"/>
                  <a:pt x="728" y="187"/>
                </a:cubicBezTo>
                <a:cubicBezTo>
                  <a:pt x="727" y="187"/>
                  <a:pt x="726" y="187"/>
                  <a:pt x="725" y="187"/>
                </a:cubicBezTo>
                <a:cubicBezTo>
                  <a:pt x="725" y="187"/>
                  <a:pt x="724" y="188"/>
                  <a:pt x="724" y="188"/>
                </a:cubicBezTo>
                <a:cubicBezTo>
                  <a:pt x="724" y="187"/>
                  <a:pt x="725" y="187"/>
                  <a:pt x="726" y="186"/>
                </a:cubicBezTo>
                <a:cubicBezTo>
                  <a:pt x="724" y="186"/>
                  <a:pt x="723" y="186"/>
                  <a:pt x="722" y="186"/>
                </a:cubicBezTo>
                <a:cubicBezTo>
                  <a:pt x="723" y="185"/>
                  <a:pt x="721" y="184"/>
                  <a:pt x="720" y="185"/>
                </a:cubicBezTo>
                <a:cubicBezTo>
                  <a:pt x="721" y="184"/>
                  <a:pt x="719" y="184"/>
                  <a:pt x="718" y="184"/>
                </a:cubicBezTo>
                <a:cubicBezTo>
                  <a:pt x="719" y="183"/>
                  <a:pt x="719" y="183"/>
                  <a:pt x="720" y="183"/>
                </a:cubicBezTo>
                <a:cubicBezTo>
                  <a:pt x="720" y="183"/>
                  <a:pt x="720" y="183"/>
                  <a:pt x="721" y="183"/>
                </a:cubicBezTo>
                <a:cubicBezTo>
                  <a:pt x="722" y="183"/>
                  <a:pt x="722" y="182"/>
                  <a:pt x="722" y="181"/>
                </a:cubicBezTo>
                <a:cubicBezTo>
                  <a:pt x="721" y="181"/>
                  <a:pt x="720" y="181"/>
                  <a:pt x="719" y="182"/>
                </a:cubicBezTo>
                <a:cubicBezTo>
                  <a:pt x="721" y="180"/>
                  <a:pt x="718" y="181"/>
                  <a:pt x="717" y="181"/>
                </a:cubicBezTo>
                <a:cubicBezTo>
                  <a:pt x="716" y="180"/>
                  <a:pt x="717" y="180"/>
                  <a:pt x="718" y="179"/>
                </a:cubicBezTo>
                <a:cubicBezTo>
                  <a:pt x="715" y="179"/>
                  <a:pt x="718" y="178"/>
                  <a:pt x="715" y="178"/>
                </a:cubicBezTo>
                <a:cubicBezTo>
                  <a:pt x="714" y="178"/>
                  <a:pt x="715" y="180"/>
                  <a:pt x="714" y="179"/>
                </a:cubicBezTo>
                <a:cubicBezTo>
                  <a:pt x="714" y="178"/>
                  <a:pt x="714" y="178"/>
                  <a:pt x="714" y="178"/>
                </a:cubicBezTo>
                <a:cubicBezTo>
                  <a:pt x="713" y="178"/>
                  <a:pt x="712" y="179"/>
                  <a:pt x="712" y="180"/>
                </a:cubicBezTo>
                <a:cubicBezTo>
                  <a:pt x="712" y="179"/>
                  <a:pt x="712" y="178"/>
                  <a:pt x="712" y="178"/>
                </a:cubicBezTo>
                <a:cubicBezTo>
                  <a:pt x="711" y="178"/>
                  <a:pt x="709" y="177"/>
                  <a:pt x="708" y="176"/>
                </a:cubicBezTo>
                <a:cubicBezTo>
                  <a:pt x="708" y="177"/>
                  <a:pt x="707" y="177"/>
                  <a:pt x="707" y="178"/>
                </a:cubicBezTo>
                <a:cubicBezTo>
                  <a:pt x="706" y="177"/>
                  <a:pt x="708" y="176"/>
                  <a:pt x="705" y="176"/>
                </a:cubicBezTo>
                <a:cubicBezTo>
                  <a:pt x="706" y="176"/>
                  <a:pt x="707" y="176"/>
                  <a:pt x="707" y="175"/>
                </a:cubicBezTo>
                <a:cubicBezTo>
                  <a:pt x="705" y="175"/>
                  <a:pt x="705" y="176"/>
                  <a:pt x="704" y="176"/>
                </a:cubicBezTo>
                <a:cubicBezTo>
                  <a:pt x="705" y="176"/>
                  <a:pt x="705" y="175"/>
                  <a:pt x="705" y="175"/>
                </a:cubicBezTo>
                <a:cubicBezTo>
                  <a:pt x="703" y="174"/>
                  <a:pt x="702" y="173"/>
                  <a:pt x="700" y="173"/>
                </a:cubicBezTo>
                <a:cubicBezTo>
                  <a:pt x="701" y="173"/>
                  <a:pt x="704" y="173"/>
                  <a:pt x="703" y="172"/>
                </a:cubicBezTo>
                <a:cubicBezTo>
                  <a:pt x="703" y="172"/>
                  <a:pt x="702" y="172"/>
                  <a:pt x="701" y="172"/>
                </a:cubicBezTo>
                <a:cubicBezTo>
                  <a:pt x="700" y="171"/>
                  <a:pt x="701" y="171"/>
                  <a:pt x="701" y="171"/>
                </a:cubicBezTo>
                <a:cubicBezTo>
                  <a:pt x="698" y="169"/>
                  <a:pt x="696" y="171"/>
                  <a:pt x="695" y="172"/>
                </a:cubicBezTo>
                <a:cubicBezTo>
                  <a:pt x="695" y="171"/>
                  <a:pt x="696" y="170"/>
                  <a:pt x="696" y="169"/>
                </a:cubicBezTo>
                <a:cubicBezTo>
                  <a:pt x="695" y="169"/>
                  <a:pt x="694" y="169"/>
                  <a:pt x="694" y="169"/>
                </a:cubicBezTo>
                <a:cubicBezTo>
                  <a:pt x="694" y="168"/>
                  <a:pt x="693" y="167"/>
                  <a:pt x="692" y="168"/>
                </a:cubicBezTo>
                <a:cubicBezTo>
                  <a:pt x="693" y="168"/>
                  <a:pt x="693" y="167"/>
                  <a:pt x="691" y="166"/>
                </a:cubicBezTo>
                <a:cubicBezTo>
                  <a:pt x="693" y="167"/>
                  <a:pt x="695" y="167"/>
                  <a:pt x="693" y="166"/>
                </a:cubicBezTo>
                <a:cubicBezTo>
                  <a:pt x="693" y="166"/>
                  <a:pt x="692" y="166"/>
                  <a:pt x="691" y="165"/>
                </a:cubicBezTo>
                <a:cubicBezTo>
                  <a:pt x="690" y="165"/>
                  <a:pt x="689" y="165"/>
                  <a:pt x="688" y="165"/>
                </a:cubicBezTo>
                <a:cubicBezTo>
                  <a:pt x="688" y="165"/>
                  <a:pt x="687" y="165"/>
                  <a:pt x="687" y="165"/>
                </a:cubicBezTo>
                <a:cubicBezTo>
                  <a:pt x="690" y="165"/>
                  <a:pt x="691" y="165"/>
                  <a:pt x="695" y="166"/>
                </a:cubicBezTo>
                <a:cubicBezTo>
                  <a:pt x="694" y="166"/>
                  <a:pt x="695" y="168"/>
                  <a:pt x="696" y="168"/>
                </a:cubicBezTo>
                <a:cubicBezTo>
                  <a:pt x="698" y="168"/>
                  <a:pt x="701" y="168"/>
                  <a:pt x="702" y="167"/>
                </a:cubicBezTo>
                <a:cubicBezTo>
                  <a:pt x="703" y="166"/>
                  <a:pt x="700" y="166"/>
                  <a:pt x="699" y="165"/>
                </a:cubicBezTo>
                <a:cubicBezTo>
                  <a:pt x="697" y="164"/>
                  <a:pt x="697" y="163"/>
                  <a:pt x="696" y="163"/>
                </a:cubicBezTo>
                <a:cubicBezTo>
                  <a:pt x="697" y="162"/>
                  <a:pt x="698" y="163"/>
                  <a:pt x="699" y="163"/>
                </a:cubicBezTo>
                <a:cubicBezTo>
                  <a:pt x="700" y="164"/>
                  <a:pt x="702" y="164"/>
                  <a:pt x="702" y="164"/>
                </a:cubicBezTo>
                <a:cubicBezTo>
                  <a:pt x="702" y="163"/>
                  <a:pt x="701" y="163"/>
                  <a:pt x="700" y="163"/>
                </a:cubicBezTo>
                <a:cubicBezTo>
                  <a:pt x="701" y="163"/>
                  <a:pt x="702" y="163"/>
                  <a:pt x="703" y="163"/>
                </a:cubicBezTo>
                <a:cubicBezTo>
                  <a:pt x="701" y="161"/>
                  <a:pt x="699" y="161"/>
                  <a:pt x="698" y="161"/>
                </a:cubicBezTo>
                <a:cubicBezTo>
                  <a:pt x="699" y="161"/>
                  <a:pt x="700" y="161"/>
                  <a:pt x="701" y="161"/>
                </a:cubicBezTo>
                <a:cubicBezTo>
                  <a:pt x="703" y="162"/>
                  <a:pt x="705" y="162"/>
                  <a:pt x="703" y="161"/>
                </a:cubicBezTo>
                <a:cubicBezTo>
                  <a:pt x="704" y="161"/>
                  <a:pt x="705" y="161"/>
                  <a:pt x="706" y="161"/>
                </a:cubicBezTo>
                <a:cubicBezTo>
                  <a:pt x="704" y="161"/>
                  <a:pt x="707" y="164"/>
                  <a:pt x="709" y="163"/>
                </a:cubicBezTo>
                <a:cubicBezTo>
                  <a:pt x="709" y="163"/>
                  <a:pt x="709" y="164"/>
                  <a:pt x="709" y="165"/>
                </a:cubicBezTo>
                <a:cubicBezTo>
                  <a:pt x="710" y="165"/>
                  <a:pt x="711" y="164"/>
                  <a:pt x="712" y="164"/>
                </a:cubicBezTo>
                <a:cubicBezTo>
                  <a:pt x="709" y="165"/>
                  <a:pt x="714" y="166"/>
                  <a:pt x="715" y="165"/>
                </a:cubicBezTo>
                <a:cubicBezTo>
                  <a:pt x="717" y="165"/>
                  <a:pt x="718" y="164"/>
                  <a:pt x="718" y="163"/>
                </a:cubicBezTo>
                <a:cubicBezTo>
                  <a:pt x="718" y="164"/>
                  <a:pt x="713" y="166"/>
                  <a:pt x="715" y="167"/>
                </a:cubicBezTo>
                <a:cubicBezTo>
                  <a:pt x="718" y="167"/>
                  <a:pt x="721" y="167"/>
                  <a:pt x="724" y="166"/>
                </a:cubicBezTo>
                <a:cubicBezTo>
                  <a:pt x="726" y="165"/>
                  <a:pt x="726" y="163"/>
                  <a:pt x="729" y="163"/>
                </a:cubicBezTo>
                <a:cubicBezTo>
                  <a:pt x="728" y="164"/>
                  <a:pt x="723" y="165"/>
                  <a:pt x="725" y="167"/>
                </a:cubicBezTo>
                <a:cubicBezTo>
                  <a:pt x="722" y="167"/>
                  <a:pt x="717" y="167"/>
                  <a:pt x="719" y="170"/>
                </a:cubicBezTo>
                <a:cubicBezTo>
                  <a:pt x="720" y="170"/>
                  <a:pt x="721" y="170"/>
                  <a:pt x="722" y="170"/>
                </a:cubicBezTo>
                <a:cubicBezTo>
                  <a:pt x="723" y="170"/>
                  <a:pt x="724" y="169"/>
                  <a:pt x="724" y="169"/>
                </a:cubicBezTo>
                <a:cubicBezTo>
                  <a:pt x="723" y="170"/>
                  <a:pt x="722" y="171"/>
                  <a:pt x="720" y="170"/>
                </a:cubicBezTo>
                <a:cubicBezTo>
                  <a:pt x="723" y="172"/>
                  <a:pt x="724" y="171"/>
                  <a:pt x="725" y="170"/>
                </a:cubicBezTo>
                <a:cubicBezTo>
                  <a:pt x="725" y="170"/>
                  <a:pt x="722" y="172"/>
                  <a:pt x="722" y="172"/>
                </a:cubicBezTo>
                <a:cubicBezTo>
                  <a:pt x="723" y="173"/>
                  <a:pt x="724" y="173"/>
                  <a:pt x="726" y="172"/>
                </a:cubicBezTo>
                <a:cubicBezTo>
                  <a:pt x="727" y="172"/>
                  <a:pt x="728" y="172"/>
                  <a:pt x="728" y="172"/>
                </a:cubicBezTo>
                <a:cubicBezTo>
                  <a:pt x="726" y="172"/>
                  <a:pt x="725" y="173"/>
                  <a:pt x="724" y="174"/>
                </a:cubicBezTo>
                <a:cubicBezTo>
                  <a:pt x="727" y="174"/>
                  <a:pt x="725" y="176"/>
                  <a:pt x="728" y="175"/>
                </a:cubicBezTo>
                <a:cubicBezTo>
                  <a:pt x="729" y="175"/>
                  <a:pt x="729" y="173"/>
                  <a:pt x="730" y="173"/>
                </a:cubicBezTo>
                <a:cubicBezTo>
                  <a:pt x="729" y="173"/>
                  <a:pt x="729" y="174"/>
                  <a:pt x="729" y="174"/>
                </a:cubicBezTo>
                <a:cubicBezTo>
                  <a:pt x="730" y="175"/>
                  <a:pt x="731" y="175"/>
                  <a:pt x="732" y="175"/>
                </a:cubicBezTo>
                <a:cubicBezTo>
                  <a:pt x="731" y="175"/>
                  <a:pt x="731" y="175"/>
                  <a:pt x="731" y="176"/>
                </a:cubicBezTo>
                <a:cubicBezTo>
                  <a:pt x="732" y="175"/>
                  <a:pt x="734" y="176"/>
                  <a:pt x="734" y="175"/>
                </a:cubicBezTo>
                <a:cubicBezTo>
                  <a:pt x="733" y="176"/>
                  <a:pt x="737" y="176"/>
                  <a:pt x="734" y="176"/>
                </a:cubicBezTo>
                <a:cubicBezTo>
                  <a:pt x="735" y="176"/>
                  <a:pt x="736" y="177"/>
                  <a:pt x="737" y="178"/>
                </a:cubicBezTo>
                <a:cubicBezTo>
                  <a:pt x="737" y="177"/>
                  <a:pt x="738" y="176"/>
                  <a:pt x="739" y="175"/>
                </a:cubicBezTo>
                <a:cubicBezTo>
                  <a:pt x="739" y="175"/>
                  <a:pt x="739" y="174"/>
                  <a:pt x="739" y="174"/>
                </a:cubicBezTo>
                <a:cubicBezTo>
                  <a:pt x="738" y="173"/>
                  <a:pt x="736" y="172"/>
                  <a:pt x="738" y="172"/>
                </a:cubicBezTo>
                <a:cubicBezTo>
                  <a:pt x="738" y="172"/>
                  <a:pt x="737" y="172"/>
                  <a:pt x="737" y="171"/>
                </a:cubicBezTo>
                <a:cubicBezTo>
                  <a:pt x="738" y="171"/>
                  <a:pt x="738" y="171"/>
                  <a:pt x="739" y="171"/>
                </a:cubicBezTo>
                <a:cubicBezTo>
                  <a:pt x="738" y="170"/>
                  <a:pt x="737" y="170"/>
                  <a:pt x="736" y="170"/>
                </a:cubicBezTo>
                <a:cubicBezTo>
                  <a:pt x="737" y="170"/>
                  <a:pt x="739" y="170"/>
                  <a:pt x="737" y="168"/>
                </a:cubicBezTo>
                <a:cubicBezTo>
                  <a:pt x="739" y="169"/>
                  <a:pt x="745" y="173"/>
                  <a:pt x="743" y="169"/>
                </a:cubicBezTo>
                <a:cubicBezTo>
                  <a:pt x="743" y="171"/>
                  <a:pt x="745" y="170"/>
                  <a:pt x="746" y="170"/>
                </a:cubicBezTo>
                <a:cubicBezTo>
                  <a:pt x="745" y="170"/>
                  <a:pt x="745" y="170"/>
                  <a:pt x="744" y="170"/>
                </a:cubicBezTo>
                <a:cubicBezTo>
                  <a:pt x="745" y="170"/>
                  <a:pt x="745" y="169"/>
                  <a:pt x="744" y="168"/>
                </a:cubicBezTo>
                <a:cubicBezTo>
                  <a:pt x="745" y="169"/>
                  <a:pt x="750" y="168"/>
                  <a:pt x="747" y="167"/>
                </a:cubicBezTo>
                <a:cubicBezTo>
                  <a:pt x="746" y="167"/>
                  <a:pt x="743" y="167"/>
                  <a:pt x="743" y="166"/>
                </a:cubicBezTo>
                <a:cubicBezTo>
                  <a:pt x="745" y="167"/>
                  <a:pt x="747" y="167"/>
                  <a:pt x="748" y="167"/>
                </a:cubicBezTo>
                <a:cubicBezTo>
                  <a:pt x="749" y="167"/>
                  <a:pt x="750" y="167"/>
                  <a:pt x="751" y="167"/>
                </a:cubicBezTo>
                <a:cubicBezTo>
                  <a:pt x="749" y="164"/>
                  <a:pt x="745" y="166"/>
                  <a:pt x="743" y="164"/>
                </a:cubicBezTo>
                <a:cubicBezTo>
                  <a:pt x="745" y="165"/>
                  <a:pt x="747" y="164"/>
                  <a:pt x="748" y="164"/>
                </a:cubicBezTo>
                <a:cubicBezTo>
                  <a:pt x="747" y="163"/>
                  <a:pt x="746" y="163"/>
                  <a:pt x="746" y="163"/>
                </a:cubicBezTo>
                <a:cubicBezTo>
                  <a:pt x="747" y="162"/>
                  <a:pt x="749" y="163"/>
                  <a:pt x="750" y="164"/>
                </a:cubicBezTo>
                <a:cubicBezTo>
                  <a:pt x="753" y="164"/>
                  <a:pt x="754" y="163"/>
                  <a:pt x="756" y="163"/>
                </a:cubicBezTo>
                <a:cubicBezTo>
                  <a:pt x="754" y="163"/>
                  <a:pt x="753" y="163"/>
                  <a:pt x="752" y="163"/>
                </a:cubicBezTo>
                <a:cubicBezTo>
                  <a:pt x="753" y="162"/>
                  <a:pt x="754" y="162"/>
                  <a:pt x="755" y="162"/>
                </a:cubicBezTo>
                <a:cubicBezTo>
                  <a:pt x="754" y="160"/>
                  <a:pt x="751" y="161"/>
                  <a:pt x="750" y="161"/>
                </a:cubicBezTo>
                <a:cubicBezTo>
                  <a:pt x="751" y="160"/>
                  <a:pt x="751" y="160"/>
                  <a:pt x="753" y="161"/>
                </a:cubicBezTo>
                <a:cubicBezTo>
                  <a:pt x="755" y="161"/>
                  <a:pt x="756" y="162"/>
                  <a:pt x="757" y="161"/>
                </a:cubicBezTo>
                <a:cubicBezTo>
                  <a:pt x="759" y="161"/>
                  <a:pt x="756" y="159"/>
                  <a:pt x="754" y="159"/>
                </a:cubicBezTo>
                <a:cubicBezTo>
                  <a:pt x="757" y="158"/>
                  <a:pt x="752" y="158"/>
                  <a:pt x="751" y="158"/>
                </a:cubicBezTo>
                <a:cubicBezTo>
                  <a:pt x="752" y="158"/>
                  <a:pt x="753" y="158"/>
                  <a:pt x="754" y="158"/>
                </a:cubicBezTo>
                <a:cubicBezTo>
                  <a:pt x="752" y="157"/>
                  <a:pt x="751" y="157"/>
                  <a:pt x="751" y="158"/>
                </a:cubicBezTo>
                <a:cubicBezTo>
                  <a:pt x="751" y="157"/>
                  <a:pt x="749" y="157"/>
                  <a:pt x="749" y="157"/>
                </a:cubicBezTo>
                <a:cubicBezTo>
                  <a:pt x="748" y="158"/>
                  <a:pt x="747" y="158"/>
                  <a:pt x="748" y="160"/>
                </a:cubicBezTo>
                <a:cubicBezTo>
                  <a:pt x="748" y="159"/>
                  <a:pt x="746" y="157"/>
                  <a:pt x="745" y="158"/>
                </a:cubicBezTo>
                <a:cubicBezTo>
                  <a:pt x="744" y="158"/>
                  <a:pt x="745" y="160"/>
                  <a:pt x="743" y="160"/>
                </a:cubicBezTo>
                <a:cubicBezTo>
                  <a:pt x="743" y="160"/>
                  <a:pt x="744" y="159"/>
                  <a:pt x="743" y="157"/>
                </a:cubicBezTo>
                <a:cubicBezTo>
                  <a:pt x="740" y="157"/>
                  <a:pt x="739" y="158"/>
                  <a:pt x="738" y="160"/>
                </a:cubicBezTo>
                <a:cubicBezTo>
                  <a:pt x="738" y="159"/>
                  <a:pt x="737" y="159"/>
                  <a:pt x="736" y="159"/>
                </a:cubicBezTo>
                <a:cubicBezTo>
                  <a:pt x="735" y="159"/>
                  <a:pt x="735" y="159"/>
                  <a:pt x="734" y="159"/>
                </a:cubicBezTo>
                <a:cubicBezTo>
                  <a:pt x="736" y="159"/>
                  <a:pt x="739" y="158"/>
                  <a:pt x="739" y="157"/>
                </a:cubicBezTo>
                <a:cubicBezTo>
                  <a:pt x="740" y="157"/>
                  <a:pt x="739" y="156"/>
                  <a:pt x="740" y="156"/>
                </a:cubicBezTo>
                <a:cubicBezTo>
                  <a:pt x="741" y="155"/>
                  <a:pt x="742" y="155"/>
                  <a:pt x="742" y="154"/>
                </a:cubicBezTo>
                <a:cubicBezTo>
                  <a:pt x="739" y="153"/>
                  <a:pt x="737" y="156"/>
                  <a:pt x="735" y="157"/>
                </a:cubicBezTo>
                <a:cubicBezTo>
                  <a:pt x="736" y="156"/>
                  <a:pt x="737" y="156"/>
                  <a:pt x="738" y="155"/>
                </a:cubicBezTo>
                <a:cubicBezTo>
                  <a:pt x="733" y="153"/>
                  <a:pt x="728" y="156"/>
                  <a:pt x="726" y="157"/>
                </a:cubicBezTo>
                <a:cubicBezTo>
                  <a:pt x="725" y="155"/>
                  <a:pt x="730" y="155"/>
                  <a:pt x="732" y="155"/>
                </a:cubicBezTo>
                <a:cubicBezTo>
                  <a:pt x="730" y="154"/>
                  <a:pt x="727" y="155"/>
                  <a:pt x="725" y="155"/>
                </a:cubicBezTo>
                <a:cubicBezTo>
                  <a:pt x="726" y="155"/>
                  <a:pt x="728" y="155"/>
                  <a:pt x="730" y="154"/>
                </a:cubicBezTo>
                <a:cubicBezTo>
                  <a:pt x="728" y="154"/>
                  <a:pt x="727" y="154"/>
                  <a:pt x="725" y="154"/>
                </a:cubicBezTo>
                <a:cubicBezTo>
                  <a:pt x="726" y="154"/>
                  <a:pt x="727" y="154"/>
                  <a:pt x="729" y="154"/>
                </a:cubicBezTo>
                <a:cubicBezTo>
                  <a:pt x="730" y="154"/>
                  <a:pt x="731" y="154"/>
                  <a:pt x="731" y="154"/>
                </a:cubicBezTo>
                <a:cubicBezTo>
                  <a:pt x="734" y="154"/>
                  <a:pt x="732" y="152"/>
                  <a:pt x="729" y="153"/>
                </a:cubicBezTo>
                <a:cubicBezTo>
                  <a:pt x="730" y="152"/>
                  <a:pt x="732" y="152"/>
                  <a:pt x="732" y="151"/>
                </a:cubicBezTo>
                <a:cubicBezTo>
                  <a:pt x="730" y="151"/>
                  <a:pt x="730" y="151"/>
                  <a:pt x="730" y="150"/>
                </a:cubicBezTo>
                <a:cubicBezTo>
                  <a:pt x="728" y="150"/>
                  <a:pt x="727" y="150"/>
                  <a:pt x="726" y="151"/>
                </a:cubicBezTo>
                <a:cubicBezTo>
                  <a:pt x="727" y="150"/>
                  <a:pt x="728" y="150"/>
                  <a:pt x="728" y="150"/>
                </a:cubicBezTo>
                <a:cubicBezTo>
                  <a:pt x="727" y="148"/>
                  <a:pt x="725" y="150"/>
                  <a:pt x="725" y="150"/>
                </a:cubicBezTo>
                <a:cubicBezTo>
                  <a:pt x="723" y="148"/>
                  <a:pt x="722" y="150"/>
                  <a:pt x="721" y="151"/>
                </a:cubicBezTo>
                <a:cubicBezTo>
                  <a:pt x="721" y="149"/>
                  <a:pt x="723" y="148"/>
                  <a:pt x="725" y="148"/>
                </a:cubicBezTo>
                <a:cubicBezTo>
                  <a:pt x="721" y="146"/>
                  <a:pt x="718" y="149"/>
                  <a:pt x="720" y="151"/>
                </a:cubicBezTo>
                <a:cubicBezTo>
                  <a:pt x="717" y="150"/>
                  <a:pt x="717" y="149"/>
                  <a:pt x="718" y="148"/>
                </a:cubicBezTo>
                <a:cubicBezTo>
                  <a:pt x="715" y="146"/>
                  <a:pt x="714" y="150"/>
                  <a:pt x="713" y="151"/>
                </a:cubicBezTo>
                <a:cubicBezTo>
                  <a:pt x="712" y="149"/>
                  <a:pt x="715" y="148"/>
                  <a:pt x="714" y="146"/>
                </a:cubicBezTo>
                <a:cubicBezTo>
                  <a:pt x="714" y="147"/>
                  <a:pt x="710" y="149"/>
                  <a:pt x="707" y="149"/>
                </a:cubicBezTo>
                <a:cubicBezTo>
                  <a:pt x="709" y="149"/>
                  <a:pt x="710" y="148"/>
                  <a:pt x="711" y="147"/>
                </a:cubicBezTo>
                <a:cubicBezTo>
                  <a:pt x="710" y="147"/>
                  <a:pt x="708" y="147"/>
                  <a:pt x="710" y="146"/>
                </a:cubicBezTo>
                <a:cubicBezTo>
                  <a:pt x="708" y="146"/>
                  <a:pt x="707" y="146"/>
                  <a:pt x="707" y="147"/>
                </a:cubicBezTo>
                <a:cubicBezTo>
                  <a:pt x="707" y="145"/>
                  <a:pt x="705" y="147"/>
                  <a:pt x="705" y="147"/>
                </a:cubicBezTo>
                <a:cubicBezTo>
                  <a:pt x="705" y="146"/>
                  <a:pt x="706" y="146"/>
                  <a:pt x="706" y="145"/>
                </a:cubicBezTo>
                <a:cubicBezTo>
                  <a:pt x="704" y="145"/>
                  <a:pt x="703" y="144"/>
                  <a:pt x="702" y="145"/>
                </a:cubicBezTo>
                <a:cubicBezTo>
                  <a:pt x="701" y="145"/>
                  <a:pt x="701" y="146"/>
                  <a:pt x="699" y="146"/>
                </a:cubicBezTo>
                <a:cubicBezTo>
                  <a:pt x="701" y="146"/>
                  <a:pt x="701" y="145"/>
                  <a:pt x="703" y="145"/>
                </a:cubicBezTo>
                <a:cubicBezTo>
                  <a:pt x="701" y="144"/>
                  <a:pt x="699" y="144"/>
                  <a:pt x="698" y="145"/>
                </a:cubicBezTo>
                <a:cubicBezTo>
                  <a:pt x="700" y="144"/>
                  <a:pt x="697" y="144"/>
                  <a:pt x="696" y="145"/>
                </a:cubicBezTo>
                <a:cubicBezTo>
                  <a:pt x="699" y="143"/>
                  <a:pt x="704" y="144"/>
                  <a:pt x="707" y="143"/>
                </a:cubicBezTo>
                <a:cubicBezTo>
                  <a:pt x="706" y="143"/>
                  <a:pt x="705" y="143"/>
                  <a:pt x="704" y="143"/>
                </a:cubicBezTo>
                <a:cubicBezTo>
                  <a:pt x="703" y="143"/>
                  <a:pt x="702" y="144"/>
                  <a:pt x="701" y="143"/>
                </a:cubicBezTo>
                <a:cubicBezTo>
                  <a:pt x="699" y="143"/>
                  <a:pt x="698" y="142"/>
                  <a:pt x="698" y="144"/>
                </a:cubicBezTo>
                <a:cubicBezTo>
                  <a:pt x="698" y="143"/>
                  <a:pt x="698" y="142"/>
                  <a:pt x="699" y="143"/>
                </a:cubicBezTo>
                <a:cubicBezTo>
                  <a:pt x="696" y="142"/>
                  <a:pt x="696" y="143"/>
                  <a:pt x="695" y="144"/>
                </a:cubicBezTo>
                <a:cubicBezTo>
                  <a:pt x="695" y="143"/>
                  <a:pt x="695" y="143"/>
                  <a:pt x="695" y="143"/>
                </a:cubicBezTo>
                <a:cubicBezTo>
                  <a:pt x="692" y="142"/>
                  <a:pt x="690" y="142"/>
                  <a:pt x="688" y="142"/>
                </a:cubicBezTo>
                <a:cubicBezTo>
                  <a:pt x="691" y="142"/>
                  <a:pt x="687" y="142"/>
                  <a:pt x="687" y="142"/>
                </a:cubicBezTo>
                <a:cubicBezTo>
                  <a:pt x="687" y="141"/>
                  <a:pt x="690" y="141"/>
                  <a:pt x="692" y="141"/>
                </a:cubicBezTo>
                <a:cubicBezTo>
                  <a:pt x="692" y="141"/>
                  <a:pt x="693" y="141"/>
                  <a:pt x="694" y="141"/>
                </a:cubicBezTo>
                <a:cubicBezTo>
                  <a:pt x="692" y="140"/>
                  <a:pt x="690" y="140"/>
                  <a:pt x="688" y="140"/>
                </a:cubicBezTo>
                <a:cubicBezTo>
                  <a:pt x="686" y="140"/>
                  <a:pt x="684" y="140"/>
                  <a:pt x="682" y="140"/>
                </a:cubicBezTo>
                <a:cubicBezTo>
                  <a:pt x="684" y="140"/>
                  <a:pt x="684" y="140"/>
                  <a:pt x="682" y="139"/>
                </a:cubicBezTo>
                <a:cubicBezTo>
                  <a:pt x="684" y="139"/>
                  <a:pt x="686" y="140"/>
                  <a:pt x="689" y="140"/>
                </a:cubicBezTo>
                <a:cubicBezTo>
                  <a:pt x="690" y="140"/>
                  <a:pt x="691" y="140"/>
                  <a:pt x="691" y="140"/>
                </a:cubicBezTo>
                <a:cubicBezTo>
                  <a:pt x="693" y="140"/>
                  <a:pt x="694" y="140"/>
                  <a:pt x="695" y="140"/>
                </a:cubicBezTo>
                <a:cubicBezTo>
                  <a:pt x="694" y="140"/>
                  <a:pt x="692" y="139"/>
                  <a:pt x="691" y="139"/>
                </a:cubicBezTo>
                <a:cubicBezTo>
                  <a:pt x="691" y="139"/>
                  <a:pt x="692" y="139"/>
                  <a:pt x="693" y="139"/>
                </a:cubicBezTo>
                <a:cubicBezTo>
                  <a:pt x="693" y="139"/>
                  <a:pt x="694" y="139"/>
                  <a:pt x="695" y="139"/>
                </a:cubicBezTo>
                <a:cubicBezTo>
                  <a:pt x="693" y="138"/>
                  <a:pt x="691" y="138"/>
                  <a:pt x="690" y="138"/>
                </a:cubicBezTo>
                <a:cubicBezTo>
                  <a:pt x="691" y="138"/>
                  <a:pt x="693" y="138"/>
                  <a:pt x="694" y="138"/>
                </a:cubicBezTo>
                <a:cubicBezTo>
                  <a:pt x="695" y="138"/>
                  <a:pt x="696" y="138"/>
                  <a:pt x="697" y="138"/>
                </a:cubicBezTo>
                <a:cubicBezTo>
                  <a:pt x="693" y="136"/>
                  <a:pt x="686" y="136"/>
                  <a:pt x="686" y="138"/>
                </a:cubicBezTo>
                <a:cubicBezTo>
                  <a:pt x="686" y="137"/>
                  <a:pt x="686" y="137"/>
                  <a:pt x="684" y="137"/>
                </a:cubicBezTo>
                <a:cubicBezTo>
                  <a:pt x="686" y="137"/>
                  <a:pt x="688" y="137"/>
                  <a:pt x="689" y="136"/>
                </a:cubicBezTo>
                <a:cubicBezTo>
                  <a:pt x="688" y="136"/>
                  <a:pt x="687" y="136"/>
                  <a:pt x="687" y="136"/>
                </a:cubicBezTo>
                <a:cubicBezTo>
                  <a:pt x="689" y="136"/>
                  <a:pt x="691" y="136"/>
                  <a:pt x="693" y="136"/>
                </a:cubicBezTo>
                <a:cubicBezTo>
                  <a:pt x="690" y="134"/>
                  <a:pt x="685" y="135"/>
                  <a:pt x="684" y="135"/>
                </a:cubicBezTo>
                <a:cubicBezTo>
                  <a:pt x="685" y="134"/>
                  <a:pt x="692" y="135"/>
                  <a:pt x="696" y="136"/>
                </a:cubicBezTo>
                <a:cubicBezTo>
                  <a:pt x="699" y="136"/>
                  <a:pt x="700" y="136"/>
                  <a:pt x="703" y="136"/>
                </a:cubicBezTo>
                <a:cubicBezTo>
                  <a:pt x="703" y="136"/>
                  <a:pt x="703" y="136"/>
                  <a:pt x="704" y="136"/>
                </a:cubicBezTo>
                <a:cubicBezTo>
                  <a:pt x="706" y="136"/>
                  <a:pt x="709" y="137"/>
                  <a:pt x="706" y="135"/>
                </a:cubicBezTo>
                <a:cubicBezTo>
                  <a:pt x="701" y="132"/>
                  <a:pt x="696" y="134"/>
                  <a:pt x="692" y="133"/>
                </a:cubicBezTo>
                <a:cubicBezTo>
                  <a:pt x="689" y="132"/>
                  <a:pt x="687" y="132"/>
                  <a:pt x="685" y="133"/>
                </a:cubicBezTo>
                <a:cubicBezTo>
                  <a:pt x="683" y="133"/>
                  <a:pt x="682" y="133"/>
                  <a:pt x="680" y="133"/>
                </a:cubicBezTo>
                <a:cubicBezTo>
                  <a:pt x="678" y="133"/>
                  <a:pt x="677" y="133"/>
                  <a:pt x="676" y="133"/>
                </a:cubicBezTo>
                <a:cubicBezTo>
                  <a:pt x="677" y="132"/>
                  <a:pt x="679" y="133"/>
                  <a:pt x="681" y="133"/>
                </a:cubicBezTo>
                <a:cubicBezTo>
                  <a:pt x="682" y="133"/>
                  <a:pt x="684" y="133"/>
                  <a:pt x="685" y="133"/>
                </a:cubicBezTo>
                <a:cubicBezTo>
                  <a:pt x="688" y="132"/>
                  <a:pt x="691" y="132"/>
                  <a:pt x="694" y="131"/>
                </a:cubicBezTo>
                <a:cubicBezTo>
                  <a:pt x="694" y="131"/>
                  <a:pt x="695" y="131"/>
                  <a:pt x="697" y="131"/>
                </a:cubicBezTo>
                <a:cubicBezTo>
                  <a:pt x="700" y="131"/>
                  <a:pt x="704" y="131"/>
                  <a:pt x="703" y="130"/>
                </a:cubicBezTo>
                <a:cubicBezTo>
                  <a:pt x="701" y="128"/>
                  <a:pt x="697" y="126"/>
                  <a:pt x="695" y="126"/>
                </a:cubicBezTo>
                <a:cubicBezTo>
                  <a:pt x="691" y="125"/>
                  <a:pt x="691" y="128"/>
                  <a:pt x="689" y="129"/>
                </a:cubicBezTo>
                <a:cubicBezTo>
                  <a:pt x="688" y="130"/>
                  <a:pt x="684" y="129"/>
                  <a:pt x="683" y="130"/>
                </a:cubicBezTo>
                <a:cubicBezTo>
                  <a:pt x="682" y="131"/>
                  <a:pt x="681" y="130"/>
                  <a:pt x="679" y="130"/>
                </a:cubicBezTo>
                <a:cubicBezTo>
                  <a:pt x="677" y="130"/>
                  <a:pt x="677" y="131"/>
                  <a:pt x="676" y="132"/>
                </a:cubicBezTo>
                <a:cubicBezTo>
                  <a:pt x="677" y="129"/>
                  <a:pt x="686" y="130"/>
                  <a:pt x="688" y="127"/>
                </a:cubicBezTo>
                <a:cubicBezTo>
                  <a:pt x="684" y="125"/>
                  <a:pt x="680" y="127"/>
                  <a:pt x="679" y="127"/>
                </a:cubicBezTo>
                <a:cubicBezTo>
                  <a:pt x="678" y="128"/>
                  <a:pt x="678" y="129"/>
                  <a:pt x="677" y="129"/>
                </a:cubicBezTo>
                <a:cubicBezTo>
                  <a:pt x="674" y="129"/>
                  <a:pt x="673" y="130"/>
                  <a:pt x="672" y="130"/>
                </a:cubicBezTo>
                <a:cubicBezTo>
                  <a:pt x="673" y="129"/>
                  <a:pt x="675" y="129"/>
                  <a:pt x="678" y="128"/>
                </a:cubicBezTo>
                <a:cubicBezTo>
                  <a:pt x="676" y="128"/>
                  <a:pt x="675" y="128"/>
                  <a:pt x="675" y="128"/>
                </a:cubicBezTo>
                <a:cubicBezTo>
                  <a:pt x="677" y="126"/>
                  <a:pt x="682" y="126"/>
                  <a:pt x="686" y="125"/>
                </a:cubicBezTo>
                <a:cubicBezTo>
                  <a:pt x="688" y="125"/>
                  <a:pt x="688" y="124"/>
                  <a:pt x="690" y="124"/>
                </a:cubicBezTo>
                <a:cubicBezTo>
                  <a:pt x="690" y="124"/>
                  <a:pt x="693" y="124"/>
                  <a:pt x="691" y="123"/>
                </a:cubicBezTo>
                <a:cubicBezTo>
                  <a:pt x="687" y="122"/>
                  <a:pt x="681" y="120"/>
                  <a:pt x="679" y="121"/>
                </a:cubicBezTo>
                <a:cubicBezTo>
                  <a:pt x="677" y="121"/>
                  <a:pt x="676" y="122"/>
                  <a:pt x="674" y="122"/>
                </a:cubicBezTo>
                <a:cubicBezTo>
                  <a:pt x="673" y="122"/>
                  <a:pt x="672" y="122"/>
                  <a:pt x="672" y="123"/>
                </a:cubicBezTo>
                <a:cubicBezTo>
                  <a:pt x="672" y="123"/>
                  <a:pt x="673" y="124"/>
                  <a:pt x="671" y="124"/>
                </a:cubicBezTo>
                <a:cubicBezTo>
                  <a:pt x="670" y="121"/>
                  <a:pt x="676" y="121"/>
                  <a:pt x="677" y="120"/>
                </a:cubicBezTo>
                <a:cubicBezTo>
                  <a:pt x="673" y="119"/>
                  <a:pt x="669" y="121"/>
                  <a:pt x="668" y="122"/>
                </a:cubicBezTo>
                <a:cubicBezTo>
                  <a:pt x="664" y="123"/>
                  <a:pt x="664" y="126"/>
                  <a:pt x="661" y="128"/>
                </a:cubicBezTo>
                <a:cubicBezTo>
                  <a:pt x="663" y="127"/>
                  <a:pt x="663" y="125"/>
                  <a:pt x="664" y="123"/>
                </a:cubicBezTo>
                <a:cubicBezTo>
                  <a:pt x="659" y="122"/>
                  <a:pt x="661" y="125"/>
                  <a:pt x="658" y="126"/>
                </a:cubicBezTo>
                <a:cubicBezTo>
                  <a:pt x="660" y="125"/>
                  <a:pt x="658" y="125"/>
                  <a:pt x="657" y="124"/>
                </a:cubicBezTo>
                <a:cubicBezTo>
                  <a:pt x="659" y="124"/>
                  <a:pt x="659" y="122"/>
                  <a:pt x="661" y="122"/>
                </a:cubicBezTo>
                <a:cubicBezTo>
                  <a:pt x="664" y="123"/>
                  <a:pt x="664" y="122"/>
                  <a:pt x="666" y="122"/>
                </a:cubicBezTo>
                <a:cubicBezTo>
                  <a:pt x="667" y="121"/>
                  <a:pt x="670" y="120"/>
                  <a:pt x="670" y="119"/>
                </a:cubicBezTo>
                <a:cubicBezTo>
                  <a:pt x="669" y="116"/>
                  <a:pt x="663" y="119"/>
                  <a:pt x="663" y="119"/>
                </a:cubicBezTo>
                <a:cubicBezTo>
                  <a:pt x="661" y="120"/>
                  <a:pt x="658" y="120"/>
                  <a:pt x="656" y="121"/>
                </a:cubicBezTo>
                <a:cubicBezTo>
                  <a:pt x="654" y="121"/>
                  <a:pt x="653" y="122"/>
                  <a:pt x="650" y="122"/>
                </a:cubicBezTo>
                <a:cubicBezTo>
                  <a:pt x="653" y="122"/>
                  <a:pt x="653" y="121"/>
                  <a:pt x="654" y="121"/>
                </a:cubicBezTo>
                <a:cubicBezTo>
                  <a:pt x="653" y="120"/>
                  <a:pt x="652" y="120"/>
                  <a:pt x="651" y="120"/>
                </a:cubicBezTo>
                <a:cubicBezTo>
                  <a:pt x="651" y="120"/>
                  <a:pt x="650" y="120"/>
                  <a:pt x="650" y="120"/>
                </a:cubicBezTo>
                <a:cubicBezTo>
                  <a:pt x="653" y="120"/>
                  <a:pt x="655" y="117"/>
                  <a:pt x="659" y="118"/>
                </a:cubicBezTo>
                <a:cubicBezTo>
                  <a:pt x="661" y="118"/>
                  <a:pt x="664" y="117"/>
                  <a:pt x="663" y="116"/>
                </a:cubicBezTo>
                <a:cubicBezTo>
                  <a:pt x="662" y="113"/>
                  <a:pt x="652" y="112"/>
                  <a:pt x="651" y="113"/>
                </a:cubicBezTo>
                <a:cubicBezTo>
                  <a:pt x="647" y="114"/>
                  <a:pt x="647" y="117"/>
                  <a:pt x="643" y="118"/>
                </a:cubicBezTo>
                <a:cubicBezTo>
                  <a:pt x="644" y="118"/>
                  <a:pt x="644" y="116"/>
                  <a:pt x="646" y="116"/>
                </a:cubicBezTo>
                <a:cubicBezTo>
                  <a:pt x="642" y="115"/>
                  <a:pt x="642" y="116"/>
                  <a:pt x="641" y="117"/>
                </a:cubicBezTo>
                <a:cubicBezTo>
                  <a:pt x="641" y="117"/>
                  <a:pt x="640" y="118"/>
                  <a:pt x="639" y="118"/>
                </a:cubicBezTo>
                <a:cubicBezTo>
                  <a:pt x="641" y="118"/>
                  <a:pt x="641" y="116"/>
                  <a:pt x="642" y="115"/>
                </a:cubicBezTo>
                <a:cubicBezTo>
                  <a:pt x="640" y="116"/>
                  <a:pt x="641" y="114"/>
                  <a:pt x="641" y="113"/>
                </a:cubicBezTo>
                <a:cubicBezTo>
                  <a:pt x="637" y="112"/>
                  <a:pt x="637" y="116"/>
                  <a:pt x="635" y="117"/>
                </a:cubicBezTo>
                <a:cubicBezTo>
                  <a:pt x="636" y="116"/>
                  <a:pt x="637" y="115"/>
                  <a:pt x="637" y="114"/>
                </a:cubicBezTo>
                <a:cubicBezTo>
                  <a:pt x="636" y="114"/>
                  <a:pt x="635" y="114"/>
                  <a:pt x="634" y="115"/>
                </a:cubicBezTo>
                <a:cubicBezTo>
                  <a:pt x="637" y="114"/>
                  <a:pt x="638" y="112"/>
                  <a:pt x="640" y="112"/>
                </a:cubicBezTo>
                <a:cubicBezTo>
                  <a:pt x="637" y="110"/>
                  <a:pt x="635" y="112"/>
                  <a:pt x="636" y="113"/>
                </a:cubicBezTo>
                <a:cubicBezTo>
                  <a:pt x="635" y="113"/>
                  <a:pt x="635" y="112"/>
                  <a:pt x="636" y="112"/>
                </a:cubicBezTo>
                <a:cubicBezTo>
                  <a:pt x="633" y="111"/>
                  <a:pt x="631" y="112"/>
                  <a:pt x="631" y="113"/>
                </a:cubicBezTo>
                <a:cubicBezTo>
                  <a:pt x="630" y="113"/>
                  <a:pt x="630" y="114"/>
                  <a:pt x="630" y="115"/>
                </a:cubicBezTo>
                <a:cubicBezTo>
                  <a:pt x="631" y="116"/>
                  <a:pt x="629" y="116"/>
                  <a:pt x="628" y="117"/>
                </a:cubicBezTo>
                <a:cubicBezTo>
                  <a:pt x="628" y="116"/>
                  <a:pt x="629" y="116"/>
                  <a:pt x="630" y="115"/>
                </a:cubicBezTo>
                <a:cubicBezTo>
                  <a:pt x="630" y="115"/>
                  <a:pt x="627" y="113"/>
                  <a:pt x="627" y="114"/>
                </a:cubicBezTo>
                <a:cubicBezTo>
                  <a:pt x="627" y="113"/>
                  <a:pt x="630" y="113"/>
                  <a:pt x="631" y="113"/>
                </a:cubicBezTo>
                <a:cubicBezTo>
                  <a:pt x="627" y="112"/>
                  <a:pt x="626" y="113"/>
                  <a:pt x="624" y="114"/>
                </a:cubicBezTo>
                <a:cubicBezTo>
                  <a:pt x="625" y="113"/>
                  <a:pt x="627" y="113"/>
                  <a:pt x="628" y="112"/>
                </a:cubicBezTo>
                <a:cubicBezTo>
                  <a:pt x="626" y="112"/>
                  <a:pt x="625" y="112"/>
                  <a:pt x="624" y="112"/>
                </a:cubicBezTo>
                <a:cubicBezTo>
                  <a:pt x="626" y="112"/>
                  <a:pt x="629" y="111"/>
                  <a:pt x="632" y="111"/>
                </a:cubicBezTo>
                <a:cubicBezTo>
                  <a:pt x="634" y="110"/>
                  <a:pt x="634" y="110"/>
                  <a:pt x="636" y="109"/>
                </a:cubicBezTo>
                <a:cubicBezTo>
                  <a:pt x="630" y="106"/>
                  <a:pt x="626" y="108"/>
                  <a:pt x="623" y="110"/>
                </a:cubicBezTo>
                <a:cubicBezTo>
                  <a:pt x="621" y="111"/>
                  <a:pt x="620" y="112"/>
                  <a:pt x="618" y="112"/>
                </a:cubicBezTo>
                <a:cubicBezTo>
                  <a:pt x="620" y="112"/>
                  <a:pt x="620" y="111"/>
                  <a:pt x="621" y="110"/>
                </a:cubicBezTo>
                <a:cubicBezTo>
                  <a:pt x="622" y="109"/>
                  <a:pt x="624" y="109"/>
                  <a:pt x="625" y="108"/>
                </a:cubicBezTo>
                <a:cubicBezTo>
                  <a:pt x="619" y="107"/>
                  <a:pt x="618" y="109"/>
                  <a:pt x="614" y="110"/>
                </a:cubicBezTo>
                <a:cubicBezTo>
                  <a:pt x="616" y="109"/>
                  <a:pt x="618" y="108"/>
                  <a:pt x="620" y="108"/>
                </a:cubicBezTo>
                <a:cubicBezTo>
                  <a:pt x="621" y="108"/>
                  <a:pt x="622" y="108"/>
                  <a:pt x="622" y="108"/>
                </a:cubicBezTo>
                <a:cubicBezTo>
                  <a:pt x="624" y="108"/>
                  <a:pt x="626" y="108"/>
                  <a:pt x="627" y="107"/>
                </a:cubicBezTo>
                <a:cubicBezTo>
                  <a:pt x="628" y="104"/>
                  <a:pt x="617" y="102"/>
                  <a:pt x="617" y="104"/>
                </a:cubicBezTo>
                <a:cubicBezTo>
                  <a:pt x="617" y="102"/>
                  <a:pt x="606" y="102"/>
                  <a:pt x="604" y="102"/>
                </a:cubicBezTo>
                <a:cubicBezTo>
                  <a:pt x="601" y="102"/>
                  <a:pt x="598" y="102"/>
                  <a:pt x="596" y="103"/>
                </a:cubicBezTo>
                <a:cubicBezTo>
                  <a:pt x="596" y="103"/>
                  <a:pt x="593" y="104"/>
                  <a:pt x="594" y="105"/>
                </a:cubicBezTo>
                <a:cubicBezTo>
                  <a:pt x="598" y="107"/>
                  <a:pt x="604" y="106"/>
                  <a:pt x="607" y="107"/>
                </a:cubicBezTo>
                <a:cubicBezTo>
                  <a:pt x="605" y="107"/>
                  <a:pt x="602" y="107"/>
                  <a:pt x="602" y="108"/>
                </a:cubicBezTo>
                <a:cubicBezTo>
                  <a:pt x="602" y="108"/>
                  <a:pt x="602" y="107"/>
                  <a:pt x="602" y="107"/>
                </a:cubicBezTo>
                <a:cubicBezTo>
                  <a:pt x="599" y="106"/>
                  <a:pt x="594" y="105"/>
                  <a:pt x="595" y="107"/>
                </a:cubicBezTo>
                <a:cubicBezTo>
                  <a:pt x="594" y="105"/>
                  <a:pt x="591" y="105"/>
                  <a:pt x="592" y="107"/>
                </a:cubicBezTo>
                <a:cubicBezTo>
                  <a:pt x="592" y="107"/>
                  <a:pt x="600" y="110"/>
                  <a:pt x="601" y="111"/>
                </a:cubicBezTo>
                <a:cubicBezTo>
                  <a:pt x="600" y="111"/>
                  <a:pt x="598" y="109"/>
                  <a:pt x="596" y="109"/>
                </a:cubicBezTo>
                <a:cubicBezTo>
                  <a:pt x="597" y="110"/>
                  <a:pt x="598" y="111"/>
                  <a:pt x="599" y="111"/>
                </a:cubicBezTo>
                <a:cubicBezTo>
                  <a:pt x="598" y="111"/>
                  <a:pt x="597" y="110"/>
                  <a:pt x="595" y="109"/>
                </a:cubicBezTo>
                <a:cubicBezTo>
                  <a:pt x="593" y="108"/>
                  <a:pt x="591" y="107"/>
                  <a:pt x="590" y="109"/>
                </a:cubicBezTo>
                <a:cubicBezTo>
                  <a:pt x="591" y="109"/>
                  <a:pt x="592" y="109"/>
                  <a:pt x="592" y="109"/>
                </a:cubicBezTo>
                <a:cubicBezTo>
                  <a:pt x="592" y="109"/>
                  <a:pt x="591" y="109"/>
                  <a:pt x="590" y="109"/>
                </a:cubicBezTo>
                <a:cubicBezTo>
                  <a:pt x="589" y="109"/>
                  <a:pt x="589" y="109"/>
                  <a:pt x="588" y="109"/>
                </a:cubicBezTo>
                <a:cubicBezTo>
                  <a:pt x="588" y="108"/>
                  <a:pt x="590" y="108"/>
                  <a:pt x="590" y="106"/>
                </a:cubicBezTo>
                <a:cubicBezTo>
                  <a:pt x="585" y="104"/>
                  <a:pt x="584" y="106"/>
                  <a:pt x="583" y="107"/>
                </a:cubicBezTo>
                <a:cubicBezTo>
                  <a:pt x="584" y="106"/>
                  <a:pt x="582" y="105"/>
                  <a:pt x="582" y="104"/>
                </a:cubicBezTo>
                <a:cubicBezTo>
                  <a:pt x="581" y="104"/>
                  <a:pt x="577" y="106"/>
                  <a:pt x="582" y="107"/>
                </a:cubicBezTo>
                <a:cubicBezTo>
                  <a:pt x="581" y="108"/>
                  <a:pt x="580" y="107"/>
                  <a:pt x="579" y="107"/>
                </a:cubicBezTo>
                <a:cubicBezTo>
                  <a:pt x="578" y="106"/>
                  <a:pt x="577" y="106"/>
                  <a:pt x="577" y="107"/>
                </a:cubicBezTo>
                <a:cubicBezTo>
                  <a:pt x="576" y="109"/>
                  <a:pt x="574" y="110"/>
                  <a:pt x="572" y="110"/>
                </a:cubicBezTo>
                <a:cubicBezTo>
                  <a:pt x="572" y="109"/>
                  <a:pt x="572" y="109"/>
                  <a:pt x="572" y="109"/>
                </a:cubicBezTo>
                <a:cubicBezTo>
                  <a:pt x="571" y="109"/>
                  <a:pt x="571" y="109"/>
                  <a:pt x="570" y="108"/>
                </a:cubicBezTo>
                <a:cubicBezTo>
                  <a:pt x="570" y="108"/>
                  <a:pt x="571" y="108"/>
                  <a:pt x="573" y="108"/>
                </a:cubicBezTo>
                <a:cubicBezTo>
                  <a:pt x="573" y="108"/>
                  <a:pt x="574" y="108"/>
                  <a:pt x="575" y="108"/>
                </a:cubicBezTo>
                <a:cubicBezTo>
                  <a:pt x="570" y="107"/>
                  <a:pt x="575" y="105"/>
                  <a:pt x="575" y="105"/>
                </a:cubicBezTo>
                <a:cubicBezTo>
                  <a:pt x="571" y="103"/>
                  <a:pt x="570" y="106"/>
                  <a:pt x="568" y="106"/>
                </a:cubicBezTo>
                <a:cubicBezTo>
                  <a:pt x="571" y="105"/>
                  <a:pt x="573" y="103"/>
                  <a:pt x="577" y="102"/>
                </a:cubicBezTo>
                <a:cubicBezTo>
                  <a:pt x="573" y="100"/>
                  <a:pt x="574" y="99"/>
                  <a:pt x="575" y="98"/>
                </a:cubicBezTo>
                <a:cubicBezTo>
                  <a:pt x="573" y="97"/>
                  <a:pt x="571" y="97"/>
                  <a:pt x="569" y="97"/>
                </a:cubicBezTo>
                <a:cubicBezTo>
                  <a:pt x="569" y="93"/>
                  <a:pt x="565" y="92"/>
                  <a:pt x="559" y="92"/>
                </a:cubicBezTo>
                <a:cubicBezTo>
                  <a:pt x="557" y="93"/>
                  <a:pt x="553" y="92"/>
                  <a:pt x="551" y="93"/>
                </a:cubicBezTo>
                <a:cubicBezTo>
                  <a:pt x="548" y="93"/>
                  <a:pt x="545" y="94"/>
                  <a:pt x="543" y="94"/>
                </a:cubicBezTo>
                <a:cubicBezTo>
                  <a:pt x="544" y="94"/>
                  <a:pt x="545" y="95"/>
                  <a:pt x="545" y="96"/>
                </a:cubicBezTo>
                <a:cubicBezTo>
                  <a:pt x="541" y="94"/>
                  <a:pt x="538" y="95"/>
                  <a:pt x="536" y="95"/>
                </a:cubicBezTo>
                <a:cubicBezTo>
                  <a:pt x="536" y="96"/>
                  <a:pt x="537" y="97"/>
                  <a:pt x="535" y="96"/>
                </a:cubicBezTo>
                <a:cubicBezTo>
                  <a:pt x="533" y="95"/>
                  <a:pt x="531" y="96"/>
                  <a:pt x="531" y="97"/>
                </a:cubicBezTo>
                <a:cubicBezTo>
                  <a:pt x="536" y="99"/>
                  <a:pt x="539" y="98"/>
                  <a:pt x="544" y="99"/>
                </a:cubicBezTo>
                <a:cubicBezTo>
                  <a:pt x="541" y="99"/>
                  <a:pt x="538" y="99"/>
                  <a:pt x="534" y="98"/>
                </a:cubicBezTo>
                <a:cubicBezTo>
                  <a:pt x="532" y="98"/>
                  <a:pt x="528" y="98"/>
                  <a:pt x="528" y="99"/>
                </a:cubicBezTo>
                <a:cubicBezTo>
                  <a:pt x="532" y="100"/>
                  <a:pt x="538" y="101"/>
                  <a:pt x="542" y="101"/>
                </a:cubicBezTo>
                <a:cubicBezTo>
                  <a:pt x="538" y="102"/>
                  <a:pt x="533" y="100"/>
                  <a:pt x="529" y="100"/>
                </a:cubicBezTo>
                <a:cubicBezTo>
                  <a:pt x="527" y="100"/>
                  <a:pt x="523" y="102"/>
                  <a:pt x="528" y="103"/>
                </a:cubicBezTo>
                <a:cubicBezTo>
                  <a:pt x="526" y="103"/>
                  <a:pt x="527" y="104"/>
                  <a:pt x="528" y="104"/>
                </a:cubicBezTo>
                <a:cubicBezTo>
                  <a:pt x="532" y="106"/>
                  <a:pt x="533" y="105"/>
                  <a:pt x="535" y="104"/>
                </a:cubicBezTo>
                <a:cubicBezTo>
                  <a:pt x="532" y="105"/>
                  <a:pt x="536" y="105"/>
                  <a:pt x="537" y="105"/>
                </a:cubicBezTo>
                <a:cubicBezTo>
                  <a:pt x="530" y="106"/>
                  <a:pt x="540" y="107"/>
                  <a:pt x="540" y="109"/>
                </a:cubicBezTo>
                <a:cubicBezTo>
                  <a:pt x="537" y="107"/>
                  <a:pt x="533" y="107"/>
                  <a:pt x="530" y="106"/>
                </a:cubicBezTo>
                <a:cubicBezTo>
                  <a:pt x="529" y="106"/>
                  <a:pt x="528" y="106"/>
                  <a:pt x="528" y="107"/>
                </a:cubicBezTo>
                <a:cubicBezTo>
                  <a:pt x="527" y="109"/>
                  <a:pt x="525" y="109"/>
                  <a:pt x="523" y="109"/>
                </a:cubicBezTo>
                <a:cubicBezTo>
                  <a:pt x="524" y="109"/>
                  <a:pt x="528" y="110"/>
                  <a:pt x="528" y="111"/>
                </a:cubicBezTo>
                <a:cubicBezTo>
                  <a:pt x="528" y="111"/>
                  <a:pt x="528" y="111"/>
                  <a:pt x="527" y="111"/>
                </a:cubicBezTo>
                <a:cubicBezTo>
                  <a:pt x="530" y="112"/>
                  <a:pt x="534" y="113"/>
                  <a:pt x="535" y="112"/>
                </a:cubicBezTo>
                <a:cubicBezTo>
                  <a:pt x="538" y="114"/>
                  <a:pt x="535" y="115"/>
                  <a:pt x="535" y="116"/>
                </a:cubicBezTo>
                <a:cubicBezTo>
                  <a:pt x="536" y="117"/>
                  <a:pt x="535" y="120"/>
                  <a:pt x="533" y="119"/>
                </a:cubicBezTo>
                <a:cubicBezTo>
                  <a:pt x="534" y="119"/>
                  <a:pt x="533" y="118"/>
                  <a:pt x="532" y="118"/>
                </a:cubicBezTo>
                <a:cubicBezTo>
                  <a:pt x="532" y="118"/>
                  <a:pt x="533" y="118"/>
                  <a:pt x="534" y="118"/>
                </a:cubicBezTo>
                <a:cubicBezTo>
                  <a:pt x="530" y="116"/>
                  <a:pt x="526" y="117"/>
                  <a:pt x="522" y="118"/>
                </a:cubicBezTo>
                <a:cubicBezTo>
                  <a:pt x="520" y="118"/>
                  <a:pt x="518" y="119"/>
                  <a:pt x="517" y="119"/>
                </a:cubicBezTo>
                <a:cubicBezTo>
                  <a:pt x="517" y="118"/>
                  <a:pt x="519" y="118"/>
                  <a:pt x="521" y="118"/>
                </a:cubicBezTo>
                <a:cubicBezTo>
                  <a:pt x="522" y="118"/>
                  <a:pt x="523" y="117"/>
                  <a:pt x="525" y="117"/>
                </a:cubicBezTo>
                <a:cubicBezTo>
                  <a:pt x="527" y="116"/>
                  <a:pt x="529" y="117"/>
                  <a:pt x="531" y="116"/>
                </a:cubicBezTo>
                <a:cubicBezTo>
                  <a:pt x="531" y="116"/>
                  <a:pt x="534" y="116"/>
                  <a:pt x="534" y="115"/>
                </a:cubicBezTo>
                <a:cubicBezTo>
                  <a:pt x="533" y="114"/>
                  <a:pt x="519" y="112"/>
                  <a:pt x="519" y="107"/>
                </a:cubicBezTo>
                <a:cubicBezTo>
                  <a:pt x="518" y="106"/>
                  <a:pt x="520" y="106"/>
                  <a:pt x="520" y="105"/>
                </a:cubicBezTo>
                <a:cubicBezTo>
                  <a:pt x="520" y="104"/>
                  <a:pt x="516" y="103"/>
                  <a:pt x="516" y="102"/>
                </a:cubicBezTo>
                <a:cubicBezTo>
                  <a:pt x="516" y="100"/>
                  <a:pt x="518" y="100"/>
                  <a:pt x="519" y="99"/>
                </a:cubicBezTo>
                <a:cubicBezTo>
                  <a:pt x="521" y="98"/>
                  <a:pt x="523" y="96"/>
                  <a:pt x="525" y="95"/>
                </a:cubicBezTo>
                <a:cubicBezTo>
                  <a:pt x="527" y="94"/>
                  <a:pt x="530" y="94"/>
                  <a:pt x="532" y="93"/>
                </a:cubicBezTo>
                <a:cubicBezTo>
                  <a:pt x="535" y="92"/>
                  <a:pt x="531" y="91"/>
                  <a:pt x="529" y="91"/>
                </a:cubicBezTo>
                <a:cubicBezTo>
                  <a:pt x="521" y="91"/>
                  <a:pt x="514" y="91"/>
                  <a:pt x="508" y="92"/>
                </a:cubicBezTo>
                <a:cubicBezTo>
                  <a:pt x="502" y="93"/>
                  <a:pt x="498" y="95"/>
                  <a:pt x="493" y="97"/>
                </a:cubicBezTo>
                <a:cubicBezTo>
                  <a:pt x="492" y="98"/>
                  <a:pt x="491" y="99"/>
                  <a:pt x="492" y="101"/>
                </a:cubicBezTo>
                <a:cubicBezTo>
                  <a:pt x="492" y="102"/>
                  <a:pt x="490" y="101"/>
                  <a:pt x="489" y="102"/>
                </a:cubicBezTo>
                <a:cubicBezTo>
                  <a:pt x="488" y="103"/>
                  <a:pt x="488" y="104"/>
                  <a:pt x="487" y="105"/>
                </a:cubicBezTo>
                <a:cubicBezTo>
                  <a:pt x="486" y="105"/>
                  <a:pt x="484" y="107"/>
                  <a:pt x="488" y="107"/>
                </a:cubicBezTo>
                <a:cubicBezTo>
                  <a:pt x="487" y="108"/>
                  <a:pt x="484" y="108"/>
                  <a:pt x="485" y="110"/>
                </a:cubicBezTo>
                <a:cubicBezTo>
                  <a:pt x="486" y="112"/>
                  <a:pt x="485" y="113"/>
                  <a:pt x="485" y="114"/>
                </a:cubicBezTo>
                <a:moveTo>
                  <a:pt x="549" y="168"/>
                </a:moveTo>
                <a:cubicBezTo>
                  <a:pt x="548" y="168"/>
                  <a:pt x="548" y="168"/>
                  <a:pt x="548" y="169"/>
                </a:cubicBezTo>
                <a:cubicBezTo>
                  <a:pt x="549" y="168"/>
                  <a:pt x="549" y="168"/>
                  <a:pt x="549" y="168"/>
                </a:cubicBezTo>
                <a:moveTo>
                  <a:pt x="553" y="164"/>
                </a:moveTo>
                <a:cubicBezTo>
                  <a:pt x="552" y="164"/>
                  <a:pt x="550" y="164"/>
                  <a:pt x="549" y="163"/>
                </a:cubicBezTo>
                <a:cubicBezTo>
                  <a:pt x="550" y="165"/>
                  <a:pt x="553" y="165"/>
                  <a:pt x="553" y="164"/>
                </a:cubicBezTo>
                <a:moveTo>
                  <a:pt x="599" y="199"/>
                </a:moveTo>
                <a:cubicBezTo>
                  <a:pt x="600" y="200"/>
                  <a:pt x="600" y="200"/>
                  <a:pt x="600" y="199"/>
                </a:cubicBezTo>
                <a:cubicBezTo>
                  <a:pt x="600" y="199"/>
                  <a:pt x="600" y="199"/>
                  <a:pt x="599" y="199"/>
                </a:cubicBezTo>
                <a:moveTo>
                  <a:pt x="601" y="199"/>
                </a:moveTo>
                <a:cubicBezTo>
                  <a:pt x="602" y="200"/>
                  <a:pt x="602" y="200"/>
                  <a:pt x="603" y="200"/>
                </a:cubicBezTo>
                <a:cubicBezTo>
                  <a:pt x="602" y="200"/>
                  <a:pt x="602" y="200"/>
                  <a:pt x="601" y="199"/>
                </a:cubicBezTo>
                <a:moveTo>
                  <a:pt x="598" y="191"/>
                </a:moveTo>
                <a:cubicBezTo>
                  <a:pt x="596" y="191"/>
                  <a:pt x="596" y="191"/>
                  <a:pt x="594" y="191"/>
                </a:cubicBezTo>
                <a:cubicBezTo>
                  <a:pt x="597" y="194"/>
                  <a:pt x="601" y="195"/>
                  <a:pt x="603" y="194"/>
                </a:cubicBezTo>
                <a:cubicBezTo>
                  <a:pt x="606" y="192"/>
                  <a:pt x="600" y="191"/>
                  <a:pt x="598" y="191"/>
                </a:cubicBezTo>
                <a:moveTo>
                  <a:pt x="561" y="144"/>
                </a:moveTo>
                <a:cubicBezTo>
                  <a:pt x="560" y="144"/>
                  <a:pt x="559" y="144"/>
                  <a:pt x="559" y="144"/>
                </a:cubicBezTo>
                <a:cubicBezTo>
                  <a:pt x="560" y="144"/>
                  <a:pt x="561" y="144"/>
                  <a:pt x="561" y="144"/>
                </a:cubicBezTo>
                <a:moveTo>
                  <a:pt x="603" y="186"/>
                </a:moveTo>
                <a:cubicBezTo>
                  <a:pt x="602" y="185"/>
                  <a:pt x="600" y="186"/>
                  <a:pt x="600" y="186"/>
                </a:cubicBezTo>
                <a:cubicBezTo>
                  <a:pt x="601" y="187"/>
                  <a:pt x="603" y="187"/>
                  <a:pt x="603" y="186"/>
                </a:cubicBezTo>
                <a:moveTo>
                  <a:pt x="612" y="191"/>
                </a:moveTo>
                <a:cubicBezTo>
                  <a:pt x="612" y="189"/>
                  <a:pt x="606" y="189"/>
                  <a:pt x="605" y="189"/>
                </a:cubicBezTo>
                <a:cubicBezTo>
                  <a:pt x="607" y="191"/>
                  <a:pt x="612" y="192"/>
                  <a:pt x="613" y="191"/>
                </a:cubicBezTo>
                <a:cubicBezTo>
                  <a:pt x="612" y="191"/>
                  <a:pt x="612" y="191"/>
                  <a:pt x="612" y="191"/>
                </a:cubicBezTo>
                <a:moveTo>
                  <a:pt x="633" y="198"/>
                </a:moveTo>
                <a:cubicBezTo>
                  <a:pt x="632" y="199"/>
                  <a:pt x="632" y="199"/>
                  <a:pt x="632" y="199"/>
                </a:cubicBezTo>
                <a:cubicBezTo>
                  <a:pt x="634" y="199"/>
                  <a:pt x="637" y="200"/>
                  <a:pt x="637" y="199"/>
                </a:cubicBezTo>
                <a:cubicBezTo>
                  <a:pt x="636" y="198"/>
                  <a:pt x="635" y="199"/>
                  <a:pt x="633" y="198"/>
                </a:cubicBezTo>
                <a:moveTo>
                  <a:pt x="622" y="183"/>
                </a:moveTo>
                <a:cubicBezTo>
                  <a:pt x="623" y="183"/>
                  <a:pt x="623" y="183"/>
                  <a:pt x="623" y="183"/>
                </a:cubicBezTo>
                <a:cubicBezTo>
                  <a:pt x="623" y="183"/>
                  <a:pt x="622" y="183"/>
                  <a:pt x="622" y="183"/>
                </a:cubicBezTo>
                <a:moveTo>
                  <a:pt x="68" y="132"/>
                </a:moveTo>
                <a:cubicBezTo>
                  <a:pt x="68" y="132"/>
                  <a:pt x="68" y="132"/>
                  <a:pt x="69" y="132"/>
                </a:cubicBezTo>
                <a:cubicBezTo>
                  <a:pt x="68" y="132"/>
                  <a:pt x="68" y="132"/>
                  <a:pt x="68" y="132"/>
                </a:cubicBezTo>
                <a:moveTo>
                  <a:pt x="69" y="132"/>
                </a:moveTo>
                <a:cubicBezTo>
                  <a:pt x="69" y="132"/>
                  <a:pt x="69" y="132"/>
                  <a:pt x="70" y="132"/>
                </a:cubicBezTo>
                <a:cubicBezTo>
                  <a:pt x="69" y="132"/>
                  <a:pt x="69" y="132"/>
                  <a:pt x="69" y="132"/>
                </a:cubicBezTo>
                <a:moveTo>
                  <a:pt x="20" y="133"/>
                </a:moveTo>
                <a:cubicBezTo>
                  <a:pt x="21" y="133"/>
                  <a:pt x="21" y="132"/>
                  <a:pt x="21" y="132"/>
                </a:cubicBezTo>
                <a:cubicBezTo>
                  <a:pt x="20" y="132"/>
                  <a:pt x="19" y="132"/>
                  <a:pt x="18" y="133"/>
                </a:cubicBezTo>
                <a:cubicBezTo>
                  <a:pt x="19" y="133"/>
                  <a:pt x="20" y="133"/>
                  <a:pt x="20" y="133"/>
                </a:cubicBezTo>
                <a:moveTo>
                  <a:pt x="54" y="134"/>
                </a:moveTo>
                <a:cubicBezTo>
                  <a:pt x="53" y="133"/>
                  <a:pt x="52" y="133"/>
                  <a:pt x="52" y="133"/>
                </a:cubicBezTo>
                <a:cubicBezTo>
                  <a:pt x="52" y="133"/>
                  <a:pt x="53" y="134"/>
                  <a:pt x="54" y="134"/>
                </a:cubicBezTo>
                <a:moveTo>
                  <a:pt x="56" y="135"/>
                </a:moveTo>
                <a:cubicBezTo>
                  <a:pt x="55" y="134"/>
                  <a:pt x="54" y="134"/>
                  <a:pt x="54" y="134"/>
                </a:cubicBezTo>
                <a:cubicBezTo>
                  <a:pt x="55" y="135"/>
                  <a:pt x="55" y="135"/>
                  <a:pt x="56" y="135"/>
                </a:cubicBezTo>
                <a:moveTo>
                  <a:pt x="54" y="132"/>
                </a:moveTo>
                <a:cubicBezTo>
                  <a:pt x="55" y="132"/>
                  <a:pt x="55" y="132"/>
                  <a:pt x="55" y="132"/>
                </a:cubicBezTo>
                <a:cubicBezTo>
                  <a:pt x="54" y="132"/>
                  <a:pt x="54" y="132"/>
                  <a:pt x="54" y="132"/>
                </a:cubicBezTo>
                <a:moveTo>
                  <a:pt x="12" y="223"/>
                </a:moveTo>
                <a:cubicBezTo>
                  <a:pt x="10" y="222"/>
                  <a:pt x="8" y="222"/>
                  <a:pt x="7" y="222"/>
                </a:cubicBezTo>
                <a:cubicBezTo>
                  <a:pt x="6" y="222"/>
                  <a:pt x="5" y="222"/>
                  <a:pt x="4" y="222"/>
                </a:cubicBezTo>
                <a:cubicBezTo>
                  <a:pt x="1" y="220"/>
                  <a:pt x="2" y="218"/>
                  <a:pt x="2" y="217"/>
                </a:cubicBezTo>
                <a:cubicBezTo>
                  <a:pt x="2" y="215"/>
                  <a:pt x="2" y="213"/>
                  <a:pt x="2" y="211"/>
                </a:cubicBezTo>
                <a:cubicBezTo>
                  <a:pt x="2" y="207"/>
                  <a:pt x="1" y="202"/>
                  <a:pt x="2" y="198"/>
                </a:cubicBezTo>
                <a:cubicBezTo>
                  <a:pt x="2" y="189"/>
                  <a:pt x="3" y="180"/>
                  <a:pt x="2" y="171"/>
                </a:cubicBezTo>
                <a:cubicBezTo>
                  <a:pt x="1" y="161"/>
                  <a:pt x="2" y="152"/>
                  <a:pt x="2" y="143"/>
                </a:cubicBezTo>
                <a:cubicBezTo>
                  <a:pt x="2" y="141"/>
                  <a:pt x="2" y="138"/>
                  <a:pt x="2" y="136"/>
                </a:cubicBezTo>
                <a:cubicBezTo>
                  <a:pt x="2" y="135"/>
                  <a:pt x="0" y="132"/>
                  <a:pt x="3" y="132"/>
                </a:cubicBezTo>
                <a:cubicBezTo>
                  <a:pt x="6" y="132"/>
                  <a:pt x="11" y="132"/>
                  <a:pt x="15" y="132"/>
                </a:cubicBezTo>
                <a:cubicBezTo>
                  <a:pt x="15" y="132"/>
                  <a:pt x="19" y="133"/>
                  <a:pt x="21" y="134"/>
                </a:cubicBezTo>
                <a:cubicBezTo>
                  <a:pt x="23" y="135"/>
                  <a:pt x="27" y="136"/>
                  <a:pt x="27" y="135"/>
                </a:cubicBezTo>
                <a:cubicBezTo>
                  <a:pt x="29" y="137"/>
                  <a:pt x="40" y="139"/>
                  <a:pt x="42" y="139"/>
                </a:cubicBezTo>
                <a:cubicBezTo>
                  <a:pt x="43" y="139"/>
                  <a:pt x="44" y="139"/>
                  <a:pt x="45" y="139"/>
                </a:cubicBezTo>
                <a:cubicBezTo>
                  <a:pt x="46" y="139"/>
                  <a:pt x="48" y="139"/>
                  <a:pt x="50" y="139"/>
                </a:cubicBezTo>
                <a:cubicBezTo>
                  <a:pt x="53" y="140"/>
                  <a:pt x="56" y="141"/>
                  <a:pt x="57" y="141"/>
                </a:cubicBezTo>
                <a:cubicBezTo>
                  <a:pt x="54" y="140"/>
                  <a:pt x="57" y="139"/>
                  <a:pt x="54" y="139"/>
                </a:cubicBezTo>
                <a:cubicBezTo>
                  <a:pt x="54" y="138"/>
                  <a:pt x="56" y="139"/>
                  <a:pt x="58" y="139"/>
                </a:cubicBezTo>
                <a:cubicBezTo>
                  <a:pt x="59" y="139"/>
                  <a:pt x="60" y="139"/>
                  <a:pt x="61" y="139"/>
                </a:cubicBezTo>
                <a:cubicBezTo>
                  <a:pt x="62" y="140"/>
                  <a:pt x="68" y="143"/>
                  <a:pt x="66" y="140"/>
                </a:cubicBezTo>
                <a:cubicBezTo>
                  <a:pt x="65" y="139"/>
                  <a:pt x="63" y="138"/>
                  <a:pt x="63" y="138"/>
                </a:cubicBezTo>
                <a:cubicBezTo>
                  <a:pt x="63" y="137"/>
                  <a:pt x="65" y="136"/>
                  <a:pt x="66" y="136"/>
                </a:cubicBezTo>
                <a:cubicBezTo>
                  <a:pt x="69" y="135"/>
                  <a:pt x="73" y="135"/>
                  <a:pt x="76" y="134"/>
                </a:cubicBezTo>
                <a:cubicBezTo>
                  <a:pt x="77" y="134"/>
                  <a:pt x="78" y="133"/>
                  <a:pt x="78" y="132"/>
                </a:cubicBezTo>
                <a:cubicBezTo>
                  <a:pt x="79" y="132"/>
                  <a:pt x="80" y="132"/>
                  <a:pt x="81" y="132"/>
                </a:cubicBezTo>
                <a:cubicBezTo>
                  <a:pt x="82" y="132"/>
                  <a:pt x="83" y="132"/>
                  <a:pt x="84" y="132"/>
                </a:cubicBezTo>
                <a:cubicBezTo>
                  <a:pt x="80" y="132"/>
                  <a:pt x="84" y="131"/>
                  <a:pt x="85" y="131"/>
                </a:cubicBezTo>
                <a:cubicBezTo>
                  <a:pt x="82" y="131"/>
                  <a:pt x="85" y="131"/>
                  <a:pt x="86" y="131"/>
                </a:cubicBezTo>
                <a:cubicBezTo>
                  <a:pt x="87" y="131"/>
                  <a:pt x="88" y="131"/>
                  <a:pt x="89" y="131"/>
                </a:cubicBezTo>
                <a:cubicBezTo>
                  <a:pt x="91" y="130"/>
                  <a:pt x="93" y="130"/>
                  <a:pt x="94" y="129"/>
                </a:cubicBezTo>
                <a:cubicBezTo>
                  <a:pt x="96" y="131"/>
                  <a:pt x="97" y="129"/>
                  <a:pt x="97" y="129"/>
                </a:cubicBezTo>
                <a:cubicBezTo>
                  <a:pt x="99" y="128"/>
                  <a:pt x="101" y="127"/>
                  <a:pt x="102" y="127"/>
                </a:cubicBezTo>
                <a:cubicBezTo>
                  <a:pt x="101" y="128"/>
                  <a:pt x="105" y="127"/>
                  <a:pt x="106" y="127"/>
                </a:cubicBezTo>
                <a:cubicBezTo>
                  <a:pt x="109" y="128"/>
                  <a:pt x="109" y="127"/>
                  <a:pt x="110" y="126"/>
                </a:cubicBezTo>
                <a:cubicBezTo>
                  <a:pt x="110" y="126"/>
                  <a:pt x="110" y="127"/>
                  <a:pt x="112" y="127"/>
                </a:cubicBezTo>
                <a:cubicBezTo>
                  <a:pt x="113" y="130"/>
                  <a:pt x="107" y="130"/>
                  <a:pt x="104" y="130"/>
                </a:cubicBezTo>
                <a:cubicBezTo>
                  <a:pt x="102" y="131"/>
                  <a:pt x="100" y="131"/>
                  <a:pt x="99" y="132"/>
                </a:cubicBezTo>
                <a:cubicBezTo>
                  <a:pt x="98" y="132"/>
                  <a:pt x="97" y="132"/>
                  <a:pt x="97" y="132"/>
                </a:cubicBezTo>
                <a:cubicBezTo>
                  <a:pt x="96" y="132"/>
                  <a:pt x="97" y="134"/>
                  <a:pt x="96" y="134"/>
                </a:cubicBezTo>
                <a:cubicBezTo>
                  <a:pt x="97" y="134"/>
                  <a:pt x="97" y="134"/>
                  <a:pt x="97" y="133"/>
                </a:cubicBezTo>
                <a:cubicBezTo>
                  <a:pt x="98" y="134"/>
                  <a:pt x="97" y="134"/>
                  <a:pt x="97" y="135"/>
                </a:cubicBezTo>
                <a:cubicBezTo>
                  <a:pt x="99" y="134"/>
                  <a:pt x="97" y="136"/>
                  <a:pt x="97" y="136"/>
                </a:cubicBezTo>
                <a:cubicBezTo>
                  <a:pt x="101" y="136"/>
                  <a:pt x="101" y="133"/>
                  <a:pt x="104" y="132"/>
                </a:cubicBezTo>
                <a:cubicBezTo>
                  <a:pt x="107" y="130"/>
                  <a:pt x="114" y="131"/>
                  <a:pt x="117" y="129"/>
                </a:cubicBezTo>
                <a:cubicBezTo>
                  <a:pt x="117" y="130"/>
                  <a:pt x="114" y="130"/>
                  <a:pt x="115" y="131"/>
                </a:cubicBezTo>
                <a:cubicBezTo>
                  <a:pt x="119" y="132"/>
                  <a:pt x="121" y="130"/>
                  <a:pt x="122" y="129"/>
                </a:cubicBezTo>
                <a:cubicBezTo>
                  <a:pt x="123" y="129"/>
                  <a:pt x="123" y="128"/>
                  <a:pt x="123" y="127"/>
                </a:cubicBezTo>
                <a:cubicBezTo>
                  <a:pt x="124" y="126"/>
                  <a:pt x="128" y="127"/>
                  <a:pt x="129" y="126"/>
                </a:cubicBezTo>
                <a:cubicBezTo>
                  <a:pt x="128" y="126"/>
                  <a:pt x="127" y="126"/>
                  <a:pt x="126" y="126"/>
                </a:cubicBezTo>
                <a:cubicBezTo>
                  <a:pt x="126" y="125"/>
                  <a:pt x="126" y="125"/>
                  <a:pt x="126" y="125"/>
                </a:cubicBezTo>
                <a:cubicBezTo>
                  <a:pt x="125" y="125"/>
                  <a:pt x="124" y="124"/>
                  <a:pt x="124" y="124"/>
                </a:cubicBezTo>
                <a:cubicBezTo>
                  <a:pt x="124" y="123"/>
                  <a:pt x="124" y="123"/>
                  <a:pt x="126" y="123"/>
                </a:cubicBezTo>
                <a:cubicBezTo>
                  <a:pt x="129" y="124"/>
                  <a:pt x="134" y="126"/>
                  <a:pt x="136" y="128"/>
                </a:cubicBezTo>
                <a:cubicBezTo>
                  <a:pt x="138" y="130"/>
                  <a:pt x="137" y="131"/>
                  <a:pt x="143" y="133"/>
                </a:cubicBezTo>
                <a:cubicBezTo>
                  <a:pt x="148" y="135"/>
                  <a:pt x="151" y="135"/>
                  <a:pt x="153" y="134"/>
                </a:cubicBezTo>
                <a:cubicBezTo>
                  <a:pt x="151" y="133"/>
                  <a:pt x="150" y="134"/>
                  <a:pt x="149" y="134"/>
                </a:cubicBezTo>
                <a:cubicBezTo>
                  <a:pt x="149" y="134"/>
                  <a:pt x="155" y="133"/>
                  <a:pt x="150" y="132"/>
                </a:cubicBezTo>
                <a:cubicBezTo>
                  <a:pt x="150" y="131"/>
                  <a:pt x="153" y="131"/>
                  <a:pt x="155" y="131"/>
                </a:cubicBezTo>
                <a:cubicBezTo>
                  <a:pt x="154" y="131"/>
                  <a:pt x="153" y="131"/>
                  <a:pt x="152" y="131"/>
                </a:cubicBezTo>
                <a:cubicBezTo>
                  <a:pt x="151" y="129"/>
                  <a:pt x="156" y="129"/>
                  <a:pt x="158" y="128"/>
                </a:cubicBezTo>
                <a:cubicBezTo>
                  <a:pt x="157" y="129"/>
                  <a:pt x="156" y="129"/>
                  <a:pt x="156" y="129"/>
                </a:cubicBezTo>
                <a:cubicBezTo>
                  <a:pt x="155" y="129"/>
                  <a:pt x="153" y="128"/>
                  <a:pt x="153" y="129"/>
                </a:cubicBezTo>
                <a:cubicBezTo>
                  <a:pt x="152" y="128"/>
                  <a:pt x="154" y="128"/>
                  <a:pt x="156" y="128"/>
                </a:cubicBezTo>
                <a:cubicBezTo>
                  <a:pt x="158" y="128"/>
                  <a:pt x="159" y="128"/>
                  <a:pt x="160" y="128"/>
                </a:cubicBezTo>
                <a:cubicBezTo>
                  <a:pt x="159" y="129"/>
                  <a:pt x="159" y="130"/>
                  <a:pt x="160" y="131"/>
                </a:cubicBezTo>
                <a:cubicBezTo>
                  <a:pt x="161" y="131"/>
                  <a:pt x="162" y="131"/>
                  <a:pt x="163" y="132"/>
                </a:cubicBezTo>
                <a:cubicBezTo>
                  <a:pt x="161" y="132"/>
                  <a:pt x="159" y="133"/>
                  <a:pt x="159" y="134"/>
                </a:cubicBezTo>
                <a:cubicBezTo>
                  <a:pt x="164" y="135"/>
                  <a:pt x="167" y="135"/>
                  <a:pt x="169" y="134"/>
                </a:cubicBezTo>
                <a:cubicBezTo>
                  <a:pt x="171" y="133"/>
                  <a:pt x="171" y="131"/>
                  <a:pt x="173" y="130"/>
                </a:cubicBezTo>
                <a:cubicBezTo>
                  <a:pt x="176" y="130"/>
                  <a:pt x="180" y="130"/>
                  <a:pt x="184" y="131"/>
                </a:cubicBezTo>
                <a:cubicBezTo>
                  <a:pt x="187" y="131"/>
                  <a:pt x="190" y="131"/>
                  <a:pt x="196" y="133"/>
                </a:cubicBezTo>
                <a:cubicBezTo>
                  <a:pt x="200" y="134"/>
                  <a:pt x="203" y="135"/>
                  <a:pt x="206" y="135"/>
                </a:cubicBezTo>
                <a:cubicBezTo>
                  <a:pt x="210" y="135"/>
                  <a:pt x="213" y="136"/>
                  <a:pt x="218" y="137"/>
                </a:cubicBezTo>
                <a:cubicBezTo>
                  <a:pt x="221" y="138"/>
                  <a:pt x="225" y="138"/>
                  <a:pt x="228" y="139"/>
                </a:cubicBezTo>
                <a:cubicBezTo>
                  <a:pt x="230" y="139"/>
                  <a:pt x="238" y="140"/>
                  <a:pt x="238" y="139"/>
                </a:cubicBezTo>
                <a:cubicBezTo>
                  <a:pt x="237" y="139"/>
                  <a:pt x="237" y="139"/>
                  <a:pt x="236" y="138"/>
                </a:cubicBezTo>
                <a:cubicBezTo>
                  <a:pt x="237" y="138"/>
                  <a:pt x="237" y="138"/>
                  <a:pt x="238" y="138"/>
                </a:cubicBezTo>
                <a:cubicBezTo>
                  <a:pt x="239" y="138"/>
                  <a:pt x="240" y="138"/>
                  <a:pt x="240" y="138"/>
                </a:cubicBezTo>
                <a:cubicBezTo>
                  <a:pt x="242" y="137"/>
                  <a:pt x="246" y="139"/>
                  <a:pt x="249" y="139"/>
                </a:cubicBezTo>
                <a:cubicBezTo>
                  <a:pt x="251" y="140"/>
                  <a:pt x="258" y="143"/>
                  <a:pt x="258" y="144"/>
                </a:cubicBezTo>
                <a:cubicBezTo>
                  <a:pt x="258" y="145"/>
                  <a:pt x="257" y="145"/>
                  <a:pt x="255" y="145"/>
                </a:cubicBezTo>
                <a:cubicBezTo>
                  <a:pt x="251" y="145"/>
                  <a:pt x="252" y="146"/>
                  <a:pt x="249" y="146"/>
                </a:cubicBezTo>
                <a:cubicBezTo>
                  <a:pt x="247" y="146"/>
                  <a:pt x="248" y="146"/>
                  <a:pt x="247" y="147"/>
                </a:cubicBezTo>
                <a:cubicBezTo>
                  <a:pt x="247" y="148"/>
                  <a:pt x="244" y="148"/>
                  <a:pt x="244" y="149"/>
                </a:cubicBezTo>
                <a:cubicBezTo>
                  <a:pt x="247" y="148"/>
                  <a:pt x="253" y="150"/>
                  <a:pt x="257" y="150"/>
                </a:cubicBezTo>
                <a:cubicBezTo>
                  <a:pt x="261" y="151"/>
                  <a:pt x="266" y="151"/>
                  <a:pt x="269" y="150"/>
                </a:cubicBezTo>
                <a:cubicBezTo>
                  <a:pt x="270" y="150"/>
                  <a:pt x="272" y="150"/>
                  <a:pt x="273" y="150"/>
                </a:cubicBezTo>
                <a:cubicBezTo>
                  <a:pt x="274" y="150"/>
                  <a:pt x="275" y="150"/>
                  <a:pt x="275" y="150"/>
                </a:cubicBezTo>
                <a:cubicBezTo>
                  <a:pt x="277" y="150"/>
                  <a:pt x="278" y="151"/>
                  <a:pt x="278" y="150"/>
                </a:cubicBezTo>
                <a:cubicBezTo>
                  <a:pt x="278" y="150"/>
                  <a:pt x="279" y="150"/>
                  <a:pt x="280" y="150"/>
                </a:cubicBezTo>
                <a:cubicBezTo>
                  <a:pt x="280" y="150"/>
                  <a:pt x="281" y="150"/>
                  <a:pt x="281" y="150"/>
                </a:cubicBezTo>
                <a:cubicBezTo>
                  <a:pt x="282" y="150"/>
                  <a:pt x="286" y="148"/>
                  <a:pt x="285" y="150"/>
                </a:cubicBezTo>
                <a:cubicBezTo>
                  <a:pt x="286" y="149"/>
                  <a:pt x="289" y="149"/>
                  <a:pt x="291" y="148"/>
                </a:cubicBezTo>
                <a:cubicBezTo>
                  <a:pt x="291" y="148"/>
                  <a:pt x="294" y="147"/>
                  <a:pt x="296" y="148"/>
                </a:cubicBezTo>
                <a:cubicBezTo>
                  <a:pt x="296" y="148"/>
                  <a:pt x="296" y="149"/>
                  <a:pt x="296" y="149"/>
                </a:cubicBezTo>
                <a:cubicBezTo>
                  <a:pt x="296" y="148"/>
                  <a:pt x="299" y="149"/>
                  <a:pt x="300" y="150"/>
                </a:cubicBezTo>
                <a:cubicBezTo>
                  <a:pt x="301" y="150"/>
                  <a:pt x="303" y="150"/>
                  <a:pt x="304" y="150"/>
                </a:cubicBezTo>
                <a:cubicBezTo>
                  <a:pt x="306" y="151"/>
                  <a:pt x="304" y="152"/>
                  <a:pt x="307" y="154"/>
                </a:cubicBezTo>
                <a:cubicBezTo>
                  <a:pt x="308" y="153"/>
                  <a:pt x="307" y="151"/>
                  <a:pt x="309" y="152"/>
                </a:cubicBezTo>
                <a:cubicBezTo>
                  <a:pt x="310" y="152"/>
                  <a:pt x="310" y="153"/>
                  <a:pt x="310" y="154"/>
                </a:cubicBezTo>
                <a:cubicBezTo>
                  <a:pt x="310" y="152"/>
                  <a:pt x="315" y="154"/>
                  <a:pt x="316" y="156"/>
                </a:cubicBezTo>
                <a:cubicBezTo>
                  <a:pt x="316" y="157"/>
                  <a:pt x="312" y="157"/>
                  <a:pt x="309" y="156"/>
                </a:cubicBezTo>
                <a:cubicBezTo>
                  <a:pt x="309" y="157"/>
                  <a:pt x="312" y="157"/>
                  <a:pt x="313" y="157"/>
                </a:cubicBezTo>
                <a:cubicBezTo>
                  <a:pt x="314" y="158"/>
                  <a:pt x="314" y="159"/>
                  <a:pt x="313" y="158"/>
                </a:cubicBezTo>
                <a:cubicBezTo>
                  <a:pt x="314" y="159"/>
                  <a:pt x="316" y="159"/>
                  <a:pt x="316" y="160"/>
                </a:cubicBezTo>
                <a:cubicBezTo>
                  <a:pt x="316" y="160"/>
                  <a:pt x="316" y="160"/>
                  <a:pt x="316" y="160"/>
                </a:cubicBezTo>
                <a:cubicBezTo>
                  <a:pt x="318" y="161"/>
                  <a:pt x="321" y="163"/>
                  <a:pt x="323" y="163"/>
                </a:cubicBezTo>
                <a:cubicBezTo>
                  <a:pt x="321" y="162"/>
                  <a:pt x="316" y="160"/>
                  <a:pt x="318" y="159"/>
                </a:cubicBezTo>
                <a:cubicBezTo>
                  <a:pt x="318" y="159"/>
                  <a:pt x="317" y="158"/>
                  <a:pt x="317" y="157"/>
                </a:cubicBezTo>
                <a:cubicBezTo>
                  <a:pt x="317" y="157"/>
                  <a:pt x="318" y="157"/>
                  <a:pt x="318" y="157"/>
                </a:cubicBezTo>
                <a:cubicBezTo>
                  <a:pt x="319" y="157"/>
                  <a:pt x="319" y="157"/>
                  <a:pt x="319" y="157"/>
                </a:cubicBezTo>
                <a:cubicBezTo>
                  <a:pt x="320" y="158"/>
                  <a:pt x="319" y="158"/>
                  <a:pt x="318" y="158"/>
                </a:cubicBezTo>
                <a:cubicBezTo>
                  <a:pt x="320" y="159"/>
                  <a:pt x="320" y="159"/>
                  <a:pt x="320" y="158"/>
                </a:cubicBezTo>
                <a:cubicBezTo>
                  <a:pt x="321" y="158"/>
                  <a:pt x="321" y="157"/>
                  <a:pt x="323" y="158"/>
                </a:cubicBezTo>
                <a:cubicBezTo>
                  <a:pt x="322" y="157"/>
                  <a:pt x="321" y="157"/>
                  <a:pt x="321" y="156"/>
                </a:cubicBezTo>
                <a:cubicBezTo>
                  <a:pt x="322" y="156"/>
                  <a:pt x="318" y="154"/>
                  <a:pt x="318" y="153"/>
                </a:cubicBezTo>
                <a:cubicBezTo>
                  <a:pt x="318" y="152"/>
                  <a:pt x="316" y="151"/>
                  <a:pt x="315" y="150"/>
                </a:cubicBezTo>
                <a:cubicBezTo>
                  <a:pt x="314" y="148"/>
                  <a:pt x="318" y="149"/>
                  <a:pt x="318" y="148"/>
                </a:cubicBezTo>
                <a:cubicBezTo>
                  <a:pt x="317" y="148"/>
                  <a:pt x="316" y="148"/>
                  <a:pt x="316" y="147"/>
                </a:cubicBezTo>
                <a:cubicBezTo>
                  <a:pt x="316" y="147"/>
                  <a:pt x="319" y="147"/>
                  <a:pt x="316" y="147"/>
                </a:cubicBezTo>
                <a:cubicBezTo>
                  <a:pt x="318" y="147"/>
                  <a:pt x="321" y="147"/>
                  <a:pt x="322" y="146"/>
                </a:cubicBezTo>
                <a:cubicBezTo>
                  <a:pt x="324" y="146"/>
                  <a:pt x="327" y="146"/>
                  <a:pt x="328" y="145"/>
                </a:cubicBezTo>
                <a:cubicBezTo>
                  <a:pt x="329" y="144"/>
                  <a:pt x="332" y="144"/>
                  <a:pt x="334" y="144"/>
                </a:cubicBezTo>
                <a:cubicBezTo>
                  <a:pt x="337" y="144"/>
                  <a:pt x="336" y="142"/>
                  <a:pt x="337" y="141"/>
                </a:cubicBezTo>
                <a:cubicBezTo>
                  <a:pt x="335" y="142"/>
                  <a:pt x="327" y="142"/>
                  <a:pt x="328" y="144"/>
                </a:cubicBezTo>
                <a:cubicBezTo>
                  <a:pt x="329" y="144"/>
                  <a:pt x="326" y="144"/>
                  <a:pt x="326" y="144"/>
                </a:cubicBezTo>
                <a:cubicBezTo>
                  <a:pt x="324" y="144"/>
                  <a:pt x="323" y="144"/>
                  <a:pt x="323" y="145"/>
                </a:cubicBezTo>
                <a:cubicBezTo>
                  <a:pt x="322" y="145"/>
                  <a:pt x="321" y="145"/>
                  <a:pt x="319" y="145"/>
                </a:cubicBezTo>
                <a:cubicBezTo>
                  <a:pt x="318" y="144"/>
                  <a:pt x="316" y="144"/>
                  <a:pt x="316" y="145"/>
                </a:cubicBezTo>
                <a:cubicBezTo>
                  <a:pt x="317" y="145"/>
                  <a:pt x="318" y="146"/>
                  <a:pt x="318" y="146"/>
                </a:cubicBezTo>
                <a:cubicBezTo>
                  <a:pt x="317" y="146"/>
                  <a:pt x="316" y="146"/>
                  <a:pt x="315" y="146"/>
                </a:cubicBezTo>
                <a:cubicBezTo>
                  <a:pt x="314" y="146"/>
                  <a:pt x="310" y="146"/>
                  <a:pt x="311" y="145"/>
                </a:cubicBezTo>
                <a:cubicBezTo>
                  <a:pt x="311" y="146"/>
                  <a:pt x="310" y="146"/>
                  <a:pt x="310" y="145"/>
                </a:cubicBezTo>
                <a:cubicBezTo>
                  <a:pt x="309" y="145"/>
                  <a:pt x="309" y="145"/>
                  <a:pt x="307" y="145"/>
                </a:cubicBezTo>
                <a:cubicBezTo>
                  <a:pt x="310" y="141"/>
                  <a:pt x="319" y="141"/>
                  <a:pt x="326" y="140"/>
                </a:cubicBezTo>
                <a:cubicBezTo>
                  <a:pt x="328" y="139"/>
                  <a:pt x="331" y="138"/>
                  <a:pt x="335" y="139"/>
                </a:cubicBezTo>
                <a:cubicBezTo>
                  <a:pt x="338" y="140"/>
                  <a:pt x="338" y="141"/>
                  <a:pt x="339" y="142"/>
                </a:cubicBezTo>
                <a:cubicBezTo>
                  <a:pt x="341" y="143"/>
                  <a:pt x="339" y="142"/>
                  <a:pt x="339" y="144"/>
                </a:cubicBezTo>
                <a:cubicBezTo>
                  <a:pt x="342" y="145"/>
                  <a:pt x="342" y="145"/>
                  <a:pt x="343" y="144"/>
                </a:cubicBezTo>
                <a:cubicBezTo>
                  <a:pt x="344" y="144"/>
                  <a:pt x="344" y="144"/>
                  <a:pt x="345" y="144"/>
                </a:cubicBezTo>
                <a:cubicBezTo>
                  <a:pt x="345" y="145"/>
                  <a:pt x="345" y="145"/>
                  <a:pt x="345" y="145"/>
                </a:cubicBezTo>
                <a:cubicBezTo>
                  <a:pt x="345" y="145"/>
                  <a:pt x="346" y="145"/>
                  <a:pt x="347" y="145"/>
                </a:cubicBezTo>
                <a:cubicBezTo>
                  <a:pt x="345" y="148"/>
                  <a:pt x="359" y="146"/>
                  <a:pt x="359" y="146"/>
                </a:cubicBezTo>
                <a:cubicBezTo>
                  <a:pt x="358" y="148"/>
                  <a:pt x="364" y="149"/>
                  <a:pt x="366" y="149"/>
                </a:cubicBezTo>
                <a:cubicBezTo>
                  <a:pt x="367" y="149"/>
                  <a:pt x="369" y="150"/>
                  <a:pt x="370" y="150"/>
                </a:cubicBezTo>
                <a:cubicBezTo>
                  <a:pt x="371" y="150"/>
                  <a:pt x="373" y="150"/>
                  <a:pt x="375" y="150"/>
                </a:cubicBezTo>
                <a:cubicBezTo>
                  <a:pt x="376" y="150"/>
                  <a:pt x="377" y="150"/>
                  <a:pt x="378" y="150"/>
                </a:cubicBezTo>
                <a:cubicBezTo>
                  <a:pt x="383" y="150"/>
                  <a:pt x="386" y="149"/>
                  <a:pt x="392" y="149"/>
                </a:cubicBezTo>
                <a:cubicBezTo>
                  <a:pt x="394" y="149"/>
                  <a:pt x="397" y="150"/>
                  <a:pt x="400" y="150"/>
                </a:cubicBezTo>
                <a:cubicBezTo>
                  <a:pt x="401" y="151"/>
                  <a:pt x="402" y="150"/>
                  <a:pt x="403" y="150"/>
                </a:cubicBezTo>
                <a:cubicBezTo>
                  <a:pt x="404" y="150"/>
                  <a:pt x="405" y="149"/>
                  <a:pt x="406" y="149"/>
                </a:cubicBezTo>
                <a:cubicBezTo>
                  <a:pt x="401" y="148"/>
                  <a:pt x="403" y="146"/>
                  <a:pt x="408" y="149"/>
                </a:cubicBezTo>
                <a:cubicBezTo>
                  <a:pt x="413" y="152"/>
                  <a:pt x="415" y="151"/>
                  <a:pt x="418" y="150"/>
                </a:cubicBezTo>
                <a:cubicBezTo>
                  <a:pt x="417" y="150"/>
                  <a:pt x="419" y="149"/>
                  <a:pt x="415" y="148"/>
                </a:cubicBezTo>
                <a:cubicBezTo>
                  <a:pt x="412" y="147"/>
                  <a:pt x="409" y="148"/>
                  <a:pt x="409" y="149"/>
                </a:cubicBezTo>
                <a:cubicBezTo>
                  <a:pt x="408" y="148"/>
                  <a:pt x="407" y="148"/>
                  <a:pt x="406" y="147"/>
                </a:cubicBezTo>
                <a:cubicBezTo>
                  <a:pt x="404" y="146"/>
                  <a:pt x="405" y="145"/>
                  <a:pt x="406" y="147"/>
                </a:cubicBezTo>
                <a:cubicBezTo>
                  <a:pt x="407" y="146"/>
                  <a:pt x="404" y="145"/>
                  <a:pt x="403" y="144"/>
                </a:cubicBezTo>
                <a:cubicBezTo>
                  <a:pt x="405" y="144"/>
                  <a:pt x="408" y="145"/>
                  <a:pt x="409" y="144"/>
                </a:cubicBezTo>
                <a:cubicBezTo>
                  <a:pt x="411" y="144"/>
                  <a:pt x="409" y="142"/>
                  <a:pt x="411" y="142"/>
                </a:cubicBezTo>
                <a:cubicBezTo>
                  <a:pt x="412" y="142"/>
                  <a:pt x="414" y="143"/>
                  <a:pt x="415" y="143"/>
                </a:cubicBezTo>
                <a:cubicBezTo>
                  <a:pt x="417" y="143"/>
                  <a:pt x="421" y="145"/>
                  <a:pt x="419" y="145"/>
                </a:cubicBezTo>
                <a:cubicBezTo>
                  <a:pt x="421" y="146"/>
                  <a:pt x="423" y="145"/>
                  <a:pt x="424" y="145"/>
                </a:cubicBezTo>
                <a:cubicBezTo>
                  <a:pt x="424" y="146"/>
                  <a:pt x="422" y="146"/>
                  <a:pt x="422" y="147"/>
                </a:cubicBezTo>
                <a:cubicBezTo>
                  <a:pt x="424" y="147"/>
                  <a:pt x="424" y="147"/>
                  <a:pt x="424" y="146"/>
                </a:cubicBezTo>
                <a:cubicBezTo>
                  <a:pt x="426" y="145"/>
                  <a:pt x="428" y="145"/>
                  <a:pt x="430" y="145"/>
                </a:cubicBezTo>
                <a:cubicBezTo>
                  <a:pt x="428" y="146"/>
                  <a:pt x="427" y="148"/>
                  <a:pt x="427" y="149"/>
                </a:cubicBezTo>
                <a:cubicBezTo>
                  <a:pt x="427" y="151"/>
                  <a:pt x="425" y="151"/>
                  <a:pt x="425" y="152"/>
                </a:cubicBezTo>
                <a:cubicBezTo>
                  <a:pt x="426" y="153"/>
                  <a:pt x="427" y="153"/>
                  <a:pt x="428" y="153"/>
                </a:cubicBezTo>
                <a:cubicBezTo>
                  <a:pt x="428" y="154"/>
                  <a:pt x="426" y="154"/>
                  <a:pt x="427" y="155"/>
                </a:cubicBezTo>
                <a:cubicBezTo>
                  <a:pt x="429" y="155"/>
                  <a:pt x="430" y="153"/>
                  <a:pt x="433" y="154"/>
                </a:cubicBezTo>
                <a:cubicBezTo>
                  <a:pt x="432" y="154"/>
                  <a:pt x="431" y="155"/>
                  <a:pt x="431" y="156"/>
                </a:cubicBezTo>
                <a:cubicBezTo>
                  <a:pt x="431" y="155"/>
                  <a:pt x="432" y="155"/>
                  <a:pt x="434" y="155"/>
                </a:cubicBezTo>
                <a:cubicBezTo>
                  <a:pt x="434" y="156"/>
                  <a:pt x="435" y="157"/>
                  <a:pt x="434" y="157"/>
                </a:cubicBezTo>
                <a:cubicBezTo>
                  <a:pt x="433" y="158"/>
                  <a:pt x="429" y="158"/>
                  <a:pt x="429" y="157"/>
                </a:cubicBezTo>
                <a:cubicBezTo>
                  <a:pt x="429" y="157"/>
                  <a:pt x="428" y="157"/>
                  <a:pt x="427" y="157"/>
                </a:cubicBezTo>
                <a:cubicBezTo>
                  <a:pt x="426" y="157"/>
                  <a:pt x="425" y="156"/>
                  <a:pt x="425" y="157"/>
                </a:cubicBezTo>
                <a:cubicBezTo>
                  <a:pt x="427" y="158"/>
                  <a:pt x="432" y="160"/>
                  <a:pt x="430" y="161"/>
                </a:cubicBezTo>
                <a:cubicBezTo>
                  <a:pt x="431" y="161"/>
                  <a:pt x="432" y="160"/>
                  <a:pt x="432" y="160"/>
                </a:cubicBezTo>
                <a:cubicBezTo>
                  <a:pt x="431" y="160"/>
                  <a:pt x="429" y="159"/>
                  <a:pt x="428" y="158"/>
                </a:cubicBezTo>
                <a:cubicBezTo>
                  <a:pt x="428" y="157"/>
                  <a:pt x="430" y="158"/>
                  <a:pt x="432" y="158"/>
                </a:cubicBezTo>
                <a:cubicBezTo>
                  <a:pt x="433" y="158"/>
                  <a:pt x="433" y="158"/>
                  <a:pt x="434" y="158"/>
                </a:cubicBezTo>
                <a:cubicBezTo>
                  <a:pt x="437" y="158"/>
                  <a:pt x="434" y="155"/>
                  <a:pt x="437" y="154"/>
                </a:cubicBezTo>
                <a:cubicBezTo>
                  <a:pt x="435" y="154"/>
                  <a:pt x="435" y="153"/>
                  <a:pt x="435" y="152"/>
                </a:cubicBezTo>
                <a:cubicBezTo>
                  <a:pt x="435" y="151"/>
                  <a:pt x="434" y="151"/>
                  <a:pt x="432" y="150"/>
                </a:cubicBezTo>
                <a:cubicBezTo>
                  <a:pt x="431" y="149"/>
                  <a:pt x="434" y="147"/>
                  <a:pt x="435" y="147"/>
                </a:cubicBezTo>
                <a:cubicBezTo>
                  <a:pt x="439" y="147"/>
                  <a:pt x="442" y="147"/>
                  <a:pt x="445" y="145"/>
                </a:cubicBezTo>
                <a:cubicBezTo>
                  <a:pt x="447" y="144"/>
                  <a:pt x="449" y="142"/>
                  <a:pt x="453" y="141"/>
                </a:cubicBezTo>
                <a:cubicBezTo>
                  <a:pt x="453" y="142"/>
                  <a:pt x="452" y="142"/>
                  <a:pt x="450" y="141"/>
                </a:cubicBezTo>
                <a:cubicBezTo>
                  <a:pt x="451" y="141"/>
                  <a:pt x="454" y="139"/>
                  <a:pt x="450" y="138"/>
                </a:cubicBezTo>
                <a:cubicBezTo>
                  <a:pt x="448" y="137"/>
                  <a:pt x="448" y="139"/>
                  <a:pt x="448" y="139"/>
                </a:cubicBezTo>
                <a:cubicBezTo>
                  <a:pt x="448" y="139"/>
                  <a:pt x="449" y="139"/>
                  <a:pt x="450" y="139"/>
                </a:cubicBezTo>
                <a:cubicBezTo>
                  <a:pt x="448" y="140"/>
                  <a:pt x="446" y="141"/>
                  <a:pt x="443" y="140"/>
                </a:cubicBezTo>
                <a:cubicBezTo>
                  <a:pt x="441" y="140"/>
                  <a:pt x="443" y="138"/>
                  <a:pt x="444" y="138"/>
                </a:cubicBezTo>
                <a:cubicBezTo>
                  <a:pt x="445" y="138"/>
                  <a:pt x="446" y="137"/>
                  <a:pt x="447" y="136"/>
                </a:cubicBezTo>
                <a:cubicBezTo>
                  <a:pt x="447" y="136"/>
                  <a:pt x="446" y="136"/>
                  <a:pt x="445" y="136"/>
                </a:cubicBezTo>
                <a:cubicBezTo>
                  <a:pt x="444" y="134"/>
                  <a:pt x="450" y="134"/>
                  <a:pt x="452" y="134"/>
                </a:cubicBezTo>
                <a:cubicBezTo>
                  <a:pt x="451" y="134"/>
                  <a:pt x="449" y="135"/>
                  <a:pt x="450" y="136"/>
                </a:cubicBezTo>
                <a:cubicBezTo>
                  <a:pt x="451" y="136"/>
                  <a:pt x="453" y="135"/>
                  <a:pt x="454" y="134"/>
                </a:cubicBezTo>
                <a:cubicBezTo>
                  <a:pt x="453" y="134"/>
                  <a:pt x="453" y="134"/>
                  <a:pt x="452" y="134"/>
                </a:cubicBezTo>
                <a:cubicBezTo>
                  <a:pt x="453" y="134"/>
                  <a:pt x="453" y="134"/>
                  <a:pt x="452" y="133"/>
                </a:cubicBezTo>
                <a:cubicBezTo>
                  <a:pt x="450" y="133"/>
                  <a:pt x="449" y="134"/>
                  <a:pt x="447" y="134"/>
                </a:cubicBezTo>
                <a:cubicBezTo>
                  <a:pt x="445" y="134"/>
                  <a:pt x="443" y="132"/>
                  <a:pt x="441" y="132"/>
                </a:cubicBezTo>
                <a:cubicBezTo>
                  <a:pt x="442" y="133"/>
                  <a:pt x="438" y="132"/>
                  <a:pt x="436" y="132"/>
                </a:cubicBezTo>
                <a:cubicBezTo>
                  <a:pt x="435" y="131"/>
                  <a:pt x="433" y="130"/>
                  <a:pt x="432" y="130"/>
                </a:cubicBezTo>
                <a:cubicBezTo>
                  <a:pt x="431" y="130"/>
                  <a:pt x="430" y="131"/>
                  <a:pt x="428" y="130"/>
                </a:cubicBezTo>
                <a:cubicBezTo>
                  <a:pt x="428" y="129"/>
                  <a:pt x="428" y="129"/>
                  <a:pt x="428" y="129"/>
                </a:cubicBezTo>
                <a:cubicBezTo>
                  <a:pt x="424" y="128"/>
                  <a:pt x="424" y="126"/>
                  <a:pt x="424" y="125"/>
                </a:cubicBezTo>
                <a:cubicBezTo>
                  <a:pt x="425" y="124"/>
                  <a:pt x="427" y="123"/>
                  <a:pt x="430" y="123"/>
                </a:cubicBezTo>
                <a:cubicBezTo>
                  <a:pt x="430" y="123"/>
                  <a:pt x="429" y="123"/>
                  <a:pt x="428" y="122"/>
                </a:cubicBezTo>
                <a:cubicBezTo>
                  <a:pt x="429" y="122"/>
                  <a:pt x="429" y="122"/>
                  <a:pt x="429" y="121"/>
                </a:cubicBezTo>
                <a:cubicBezTo>
                  <a:pt x="429" y="122"/>
                  <a:pt x="426" y="123"/>
                  <a:pt x="424" y="121"/>
                </a:cubicBezTo>
                <a:cubicBezTo>
                  <a:pt x="421" y="119"/>
                  <a:pt x="424" y="118"/>
                  <a:pt x="424" y="117"/>
                </a:cubicBezTo>
                <a:cubicBezTo>
                  <a:pt x="424" y="116"/>
                  <a:pt x="425" y="115"/>
                  <a:pt x="427" y="115"/>
                </a:cubicBezTo>
                <a:cubicBezTo>
                  <a:pt x="429" y="114"/>
                  <a:pt x="430" y="116"/>
                  <a:pt x="432" y="116"/>
                </a:cubicBezTo>
                <a:cubicBezTo>
                  <a:pt x="434" y="116"/>
                  <a:pt x="433" y="114"/>
                  <a:pt x="434" y="114"/>
                </a:cubicBezTo>
                <a:cubicBezTo>
                  <a:pt x="433" y="114"/>
                  <a:pt x="431" y="114"/>
                  <a:pt x="429" y="113"/>
                </a:cubicBezTo>
                <a:cubicBezTo>
                  <a:pt x="429" y="112"/>
                  <a:pt x="433" y="112"/>
                  <a:pt x="434" y="112"/>
                </a:cubicBezTo>
                <a:cubicBezTo>
                  <a:pt x="435" y="111"/>
                  <a:pt x="435" y="111"/>
                  <a:pt x="437" y="111"/>
                </a:cubicBezTo>
                <a:cubicBezTo>
                  <a:pt x="438" y="111"/>
                  <a:pt x="440" y="111"/>
                  <a:pt x="441" y="110"/>
                </a:cubicBezTo>
                <a:cubicBezTo>
                  <a:pt x="440" y="111"/>
                  <a:pt x="438" y="111"/>
                  <a:pt x="435" y="110"/>
                </a:cubicBezTo>
                <a:cubicBezTo>
                  <a:pt x="436" y="109"/>
                  <a:pt x="439" y="108"/>
                  <a:pt x="443" y="110"/>
                </a:cubicBezTo>
                <a:cubicBezTo>
                  <a:pt x="443" y="110"/>
                  <a:pt x="442" y="111"/>
                  <a:pt x="442" y="111"/>
                </a:cubicBezTo>
                <a:cubicBezTo>
                  <a:pt x="444" y="111"/>
                  <a:pt x="444" y="112"/>
                  <a:pt x="444" y="112"/>
                </a:cubicBezTo>
                <a:cubicBezTo>
                  <a:pt x="445" y="111"/>
                  <a:pt x="447" y="111"/>
                  <a:pt x="450" y="112"/>
                </a:cubicBezTo>
                <a:cubicBezTo>
                  <a:pt x="450" y="113"/>
                  <a:pt x="450" y="113"/>
                  <a:pt x="450" y="113"/>
                </a:cubicBezTo>
                <a:cubicBezTo>
                  <a:pt x="453" y="114"/>
                  <a:pt x="456" y="115"/>
                  <a:pt x="458" y="117"/>
                </a:cubicBezTo>
                <a:cubicBezTo>
                  <a:pt x="459" y="118"/>
                  <a:pt x="459" y="120"/>
                  <a:pt x="457" y="120"/>
                </a:cubicBezTo>
                <a:cubicBezTo>
                  <a:pt x="458" y="120"/>
                  <a:pt x="459" y="121"/>
                  <a:pt x="460" y="121"/>
                </a:cubicBezTo>
                <a:cubicBezTo>
                  <a:pt x="460" y="122"/>
                  <a:pt x="460" y="122"/>
                  <a:pt x="460" y="122"/>
                </a:cubicBezTo>
                <a:cubicBezTo>
                  <a:pt x="462" y="122"/>
                  <a:pt x="465" y="123"/>
                  <a:pt x="464" y="124"/>
                </a:cubicBezTo>
                <a:cubicBezTo>
                  <a:pt x="466" y="124"/>
                  <a:pt x="467" y="125"/>
                  <a:pt x="466" y="125"/>
                </a:cubicBezTo>
                <a:cubicBezTo>
                  <a:pt x="467" y="126"/>
                  <a:pt x="467" y="125"/>
                  <a:pt x="468" y="125"/>
                </a:cubicBezTo>
                <a:cubicBezTo>
                  <a:pt x="468" y="125"/>
                  <a:pt x="469" y="125"/>
                  <a:pt x="470" y="125"/>
                </a:cubicBezTo>
                <a:cubicBezTo>
                  <a:pt x="469" y="126"/>
                  <a:pt x="470" y="126"/>
                  <a:pt x="472" y="127"/>
                </a:cubicBezTo>
                <a:cubicBezTo>
                  <a:pt x="471" y="127"/>
                  <a:pt x="469" y="127"/>
                  <a:pt x="468" y="127"/>
                </a:cubicBezTo>
                <a:cubicBezTo>
                  <a:pt x="465" y="127"/>
                  <a:pt x="463" y="127"/>
                  <a:pt x="463" y="128"/>
                </a:cubicBezTo>
                <a:cubicBezTo>
                  <a:pt x="463" y="127"/>
                  <a:pt x="465" y="127"/>
                  <a:pt x="467" y="128"/>
                </a:cubicBezTo>
                <a:cubicBezTo>
                  <a:pt x="464" y="129"/>
                  <a:pt x="462" y="130"/>
                  <a:pt x="459" y="131"/>
                </a:cubicBezTo>
                <a:cubicBezTo>
                  <a:pt x="460" y="131"/>
                  <a:pt x="461" y="131"/>
                  <a:pt x="462" y="131"/>
                </a:cubicBezTo>
                <a:cubicBezTo>
                  <a:pt x="461" y="131"/>
                  <a:pt x="460" y="131"/>
                  <a:pt x="460" y="132"/>
                </a:cubicBezTo>
                <a:cubicBezTo>
                  <a:pt x="460" y="132"/>
                  <a:pt x="461" y="132"/>
                  <a:pt x="461" y="132"/>
                </a:cubicBezTo>
                <a:cubicBezTo>
                  <a:pt x="462" y="131"/>
                  <a:pt x="463" y="131"/>
                  <a:pt x="464" y="132"/>
                </a:cubicBezTo>
                <a:cubicBezTo>
                  <a:pt x="465" y="132"/>
                  <a:pt x="466" y="133"/>
                  <a:pt x="468" y="133"/>
                </a:cubicBezTo>
                <a:cubicBezTo>
                  <a:pt x="469" y="133"/>
                  <a:pt x="470" y="133"/>
                  <a:pt x="471" y="132"/>
                </a:cubicBezTo>
                <a:cubicBezTo>
                  <a:pt x="471" y="132"/>
                  <a:pt x="472" y="131"/>
                  <a:pt x="475" y="132"/>
                </a:cubicBezTo>
                <a:cubicBezTo>
                  <a:pt x="474" y="133"/>
                  <a:pt x="473" y="133"/>
                  <a:pt x="472" y="133"/>
                </a:cubicBezTo>
                <a:cubicBezTo>
                  <a:pt x="473" y="133"/>
                  <a:pt x="474" y="133"/>
                  <a:pt x="475" y="133"/>
                </a:cubicBezTo>
                <a:cubicBezTo>
                  <a:pt x="477" y="133"/>
                  <a:pt x="480" y="133"/>
                  <a:pt x="483" y="134"/>
                </a:cubicBezTo>
                <a:cubicBezTo>
                  <a:pt x="481" y="133"/>
                  <a:pt x="479" y="134"/>
                  <a:pt x="479" y="135"/>
                </a:cubicBezTo>
                <a:cubicBezTo>
                  <a:pt x="478" y="135"/>
                  <a:pt x="475" y="136"/>
                  <a:pt x="476" y="135"/>
                </a:cubicBezTo>
                <a:cubicBezTo>
                  <a:pt x="475" y="135"/>
                  <a:pt x="475" y="135"/>
                  <a:pt x="474" y="135"/>
                </a:cubicBezTo>
                <a:cubicBezTo>
                  <a:pt x="476" y="136"/>
                  <a:pt x="483" y="139"/>
                  <a:pt x="480" y="140"/>
                </a:cubicBezTo>
                <a:cubicBezTo>
                  <a:pt x="483" y="140"/>
                  <a:pt x="481" y="141"/>
                  <a:pt x="481" y="142"/>
                </a:cubicBezTo>
                <a:cubicBezTo>
                  <a:pt x="481" y="143"/>
                  <a:pt x="481" y="143"/>
                  <a:pt x="480" y="143"/>
                </a:cubicBezTo>
                <a:cubicBezTo>
                  <a:pt x="483" y="144"/>
                  <a:pt x="483" y="144"/>
                  <a:pt x="481" y="144"/>
                </a:cubicBezTo>
                <a:cubicBezTo>
                  <a:pt x="483" y="144"/>
                  <a:pt x="483" y="145"/>
                  <a:pt x="483" y="145"/>
                </a:cubicBezTo>
                <a:cubicBezTo>
                  <a:pt x="485" y="145"/>
                  <a:pt x="485" y="144"/>
                  <a:pt x="486" y="144"/>
                </a:cubicBezTo>
                <a:cubicBezTo>
                  <a:pt x="487" y="143"/>
                  <a:pt x="489" y="143"/>
                  <a:pt x="486" y="142"/>
                </a:cubicBezTo>
                <a:cubicBezTo>
                  <a:pt x="487" y="141"/>
                  <a:pt x="489" y="141"/>
                  <a:pt x="489" y="140"/>
                </a:cubicBezTo>
                <a:cubicBezTo>
                  <a:pt x="489" y="139"/>
                  <a:pt x="488" y="138"/>
                  <a:pt x="489" y="138"/>
                </a:cubicBezTo>
                <a:cubicBezTo>
                  <a:pt x="491" y="137"/>
                  <a:pt x="491" y="134"/>
                  <a:pt x="495" y="136"/>
                </a:cubicBezTo>
                <a:cubicBezTo>
                  <a:pt x="498" y="137"/>
                  <a:pt x="505" y="139"/>
                  <a:pt x="505" y="141"/>
                </a:cubicBezTo>
                <a:cubicBezTo>
                  <a:pt x="506" y="143"/>
                  <a:pt x="507" y="146"/>
                  <a:pt x="503" y="145"/>
                </a:cubicBezTo>
                <a:cubicBezTo>
                  <a:pt x="503" y="144"/>
                  <a:pt x="503" y="144"/>
                  <a:pt x="503" y="144"/>
                </a:cubicBezTo>
                <a:cubicBezTo>
                  <a:pt x="501" y="145"/>
                  <a:pt x="499" y="148"/>
                  <a:pt x="503" y="150"/>
                </a:cubicBezTo>
                <a:cubicBezTo>
                  <a:pt x="506" y="152"/>
                  <a:pt x="512" y="154"/>
                  <a:pt x="510" y="156"/>
                </a:cubicBezTo>
                <a:cubicBezTo>
                  <a:pt x="511" y="156"/>
                  <a:pt x="513" y="155"/>
                  <a:pt x="514" y="155"/>
                </a:cubicBezTo>
                <a:cubicBezTo>
                  <a:pt x="515" y="154"/>
                  <a:pt x="514" y="152"/>
                  <a:pt x="518" y="154"/>
                </a:cubicBezTo>
                <a:cubicBezTo>
                  <a:pt x="519" y="154"/>
                  <a:pt x="520" y="149"/>
                  <a:pt x="520" y="149"/>
                </a:cubicBezTo>
                <a:cubicBezTo>
                  <a:pt x="523" y="147"/>
                  <a:pt x="527" y="146"/>
                  <a:pt x="526" y="142"/>
                </a:cubicBezTo>
                <a:cubicBezTo>
                  <a:pt x="526" y="140"/>
                  <a:pt x="528" y="140"/>
                  <a:pt x="530" y="141"/>
                </a:cubicBezTo>
                <a:cubicBezTo>
                  <a:pt x="532" y="141"/>
                  <a:pt x="534" y="141"/>
                  <a:pt x="534" y="140"/>
                </a:cubicBezTo>
                <a:cubicBezTo>
                  <a:pt x="534" y="140"/>
                  <a:pt x="533" y="140"/>
                  <a:pt x="531" y="139"/>
                </a:cubicBezTo>
                <a:cubicBezTo>
                  <a:pt x="533" y="139"/>
                  <a:pt x="532" y="139"/>
                  <a:pt x="532" y="139"/>
                </a:cubicBezTo>
                <a:cubicBezTo>
                  <a:pt x="532" y="138"/>
                  <a:pt x="533" y="138"/>
                  <a:pt x="534" y="138"/>
                </a:cubicBezTo>
                <a:cubicBezTo>
                  <a:pt x="534" y="138"/>
                  <a:pt x="535" y="138"/>
                  <a:pt x="535" y="138"/>
                </a:cubicBezTo>
                <a:cubicBezTo>
                  <a:pt x="531" y="137"/>
                  <a:pt x="536" y="138"/>
                  <a:pt x="537" y="138"/>
                </a:cubicBezTo>
                <a:cubicBezTo>
                  <a:pt x="535" y="137"/>
                  <a:pt x="531" y="137"/>
                  <a:pt x="533" y="136"/>
                </a:cubicBezTo>
                <a:cubicBezTo>
                  <a:pt x="532" y="136"/>
                  <a:pt x="530" y="136"/>
                  <a:pt x="529" y="135"/>
                </a:cubicBezTo>
                <a:cubicBezTo>
                  <a:pt x="529" y="135"/>
                  <a:pt x="530" y="135"/>
                  <a:pt x="530" y="135"/>
                </a:cubicBezTo>
                <a:cubicBezTo>
                  <a:pt x="529" y="134"/>
                  <a:pt x="529" y="134"/>
                  <a:pt x="530" y="134"/>
                </a:cubicBezTo>
                <a:cubicBezTo>
                  <a:pt x="528" y="134"/>
                  <a:pt x="529" y="133"/>
                  <a:pt x="530" y="133"/>
                </a:cubicBezTo>
                <a:cubicBezTo>
                  <a:pt x="527" y="131"/>
                  <a:pt x="531" y="130"/>
                  <a:pt x="528" y="130"/>
                </a:cubicBezTo>
                <a:cubicBezTo>
                  <a:pt x="529" y="130"/>
                  <a:pt x="530" y="130"/>
                  <a:pt x="531" y="130"/>
                </a:cubicBezTo>
                <a:cubicBezTo>
                  <a:pt x="532" y="130"/>
                  <a:pt x="533" y="131"/>
                  <a:pt x="534" y="130"/>
                </a:cubicBezTo>
                <a:cubicBezTo>
                  <a:pt x="535" y="130"/>
                  <a:pt x="537" y="129"/>
                  <a:pt x="540" y="130"/>
                </a:cubicBezTo>
                <a:cubicBezTo>
                  <a:pt x="547" y="131"/>
                  <a:pt x="552" y="131"/>
                  <a:pt x="559" y="132"/>
                </a:cubicBezTo>
                <a:cubicBezTo>
                  <a:pt x="557" y="132"/>
                  <a:pt x="557" y="133"/>
                  <a:pt x="556" y="133"/>
                </a:cubicBezTo>
                <a:cubicBezTo>
                  <a:pt x="556" y="133"/>
                  <a:pt x="554" y="133"/>
                  <a:pt x="553" y="133"/>
                </a:cubicBezTo>
                <a:cubicBezTo>
                  <a:pt x="552" y="133"/>
                  <a:pt x="551" y="133"/>
                  <a:pt x="550" y="133"/>
                </a:cubicBezTo>
                <a:cubicBezTo>
                  <a:pt x="554" y="133"/>
                  <a:pt x="556" y="133"/>
                  <a:pt x="560" y="134"/>
                </a:cubicBezTo>
                <a:cubicBezTo>
                  <a:pt x="556" y="134"/>
                  <a:pt x="562" y="135"/>
                  <a:pt x="560" y="136"/>
                </a:cubicBezTo>
                <a:cubicBezTo>
                  <a:pt x="560" y="136"/>
                  <a:pt x="561" y="136"/>
                  <a:pt x="561" y="136"/>
                </a:cubicBezTo>
                <a:cubicBezTo>
                  <a:pt x="562" y="135"/>
                  <a:pt x="562" y="135"/>
                  <a:pt x="563" y="135"/>
                </a:cubicBezTo>
                <a:cubicBezTo>
                  <a:pt x="564" y="135"/>
                  <a:pt x="567" y="136"/>
                  <a:pt x="568" y="136"/>
                </a:cubicBezTo>
                <a:cubicBezTo>
                  <a:pt x="570" y="138"/>
                  <a:pt x="563" y="139"/>
                  <a:pt x="561" y="139"/>
                </a:cubicBezTo>
                <a:cubicBezTo>
                  <a:pt x="563" y="139"/>
                  <a:pt x="566" y="139"/>
                  <a:pt x="568" y="139"/>
                </a:cubicBezTo>
                <a:cubicBezTo>
                  <a:pt x="570" y="142"/>
                  <a:pt x="566" y="142"/>
                  <a:pt x="563" y="142"/>
                </a:cubicBezTo>
                <a:cubicBezTo>
                  <a:pt x="562" y="143"/>
                  <a:pt x="563" y="143"/>
                  <a:pt x="560" y="143"/>
                </a:cubicBezTo>
                <a:cubicBezTo>
                  <a:pt x="560" y="142"/>
                  <a:pt x="556" y="143"/>
                  <a:pt x="556" y="144"/>
                </a:cubicBezTo>
                <a:cubicBezTo>
                  <a:pt x="558" y="144"/>
                  <a:pt x="559" y="144"/>
                  <a:pt x="557" y="145"/>
                </a:cubicBezTo>
                <a:cubicBezTo>
                  <a:pt x="559" y="145"/>
                  <a:pt x="559" y="146"/>
                  <a:pt x="559" y="146"/>
                </a:cubicBezTo>
                <a:cubicBezTo>
                  <a:pt x="560" y="146"/>
                  <a:pt x="561" y="146"/>
                  <a:pt x="561" y="146"/>
                </a:cubicBezTo>
                <a:cubicBezTo>
                  <a:pt x="558" y="148"/>
                  <a:pt x="563" y="149"/>
                  <a:pt x="566" y="151"/>
                </a:cubicBezTo>
                <a:cubicBezTo>
                  <a:pt x="571" y="154"/>
                  <a:pt x="567" y="157"/>
                  <a:pt x="565" y="157"/>
                </a:cubicBezTo>
                <a:cubicBezTo>
                  <a:pt x="562" y="157"/>
                  <a:pt x="562" y="158"/>
                  <a:pt x="561" y="159"/>
                </a:cubicBezTo>
                <a:cubicBezTo>
                  <a:pt x="560" y="160"/>
                  <a:pt x="559" y="159"/>
                  <a:pt x="558" y="160"/>
                </a:cubicBezTo>
                <a:cubicBezTo>
                  <a:pt x="555" y="161"/>
                  <a:pt x="551" y="163"/>
                  <a:pt x="547" y="163"/>
                </a:cubicBezTo>
                <a:cubicBezTo>
                  <a:pt x="547" y="162"/>
                  <a:pt x="544" y="162"/>
                  <a:pt x="543" y="161"/>
                </a:cubicBezTo>
                <a:cubicBezTo>
                  <a:pt x="543" y="158"/>
                  <a:pt x="543" y="158"/>
                  <a:pt x="543" y="158"/>
                </a:cubicBezTo>
                <a:cubicBezTo>
                  <a:pt x="543" y="159"/>
                  <a:pt x="542" y="160"/>
                  <a:pt x="541" y="160"/>
                </a:cubicBezTo>
                <a:cubicBezTo>
                  <a:pt x="541" y="160"/>
                  <a:pt x="540" y="160"/>
                  <a:pt x="540" y="159"/>
                </a:cubicBezTo>
                <a:cubicBezTo>
                  <a:pt x="539" y="159"/>
                  <a:pt x="539" y="159"/>
                  <a:pt x="540" y="159"/>
                </a:cubicBezTo>
                <a:cubicBezTo>
                  <a:pt x="539" y="158"/>
                  <a:pt x="538" y="157"/>
                  <a:pt x="537" y="157"/>
                </a:cubicBezTo>
                <a:cubicBezTo>
                  <a:pt x="538" y="157"/>
                  <a:pt x="538" y="157"/>
                  <a:pt x="539" y="157"/>
                </a:cubicBezTo>
                <a:cubicBezTo>
                  <a:pt x="538" y="157"/>
                  <a:pt x="532" y="157"/>
                  <a:pt x="536" y="157"/>
                </a:cubicBezTo>
                <a:cubicBezTo>
                  <a:pt x="534" y="157"/>
                  <a:pt x="532" y="157"/>
                  <a:pt x="531" y="158"/>
                </a:cubicBezTo>
                <a:cubicBezTo>
                  <a:pt x="532" y="159"/>
                  <a:pt x="533" y="158"/>
                  <a:pt x="533" y="158"/>
                </a:cubicBezTo>
                <a:cubicBezTo>
                  <a:pt x="534" y="158"/>
                  <a:pt x="535" y="157"/>
                  <a:pt x="537" y="158"/>
                </a:cubicBezTo>
                <a:cubicBezTo>
                  <a:pt x="535" y="158"/>
                  <a:pt x="536" y="158"/>
                  <a:pt x="537" y="158"/>
                </a:cubicBezTo>
                <a:cubicBezTo>
                  <a:pt x="538" y="159"/>
                  <a:pt x="539" y="159"/>
                  <a:pt x="536" y="159"/>
                </a:cubicBezTo>
                <a:cubicBezTo>
                  <a:pt x="538" y="159"/>
                  <a:pt x="539" y="159"/>
                  <a:pt x="539" y="159"/>
                </a:cubicBezTo>
                <a:cubicBezTo>
                  <a:pt x="539" y="160"/>
                  <a:pt x="539" y="160"/>
                  <a:pt x="541" y="160"/>
                </a:cubicBezTo>
                <a:cubicBezTo>
                  <a:pt x="541" y="161"/>
                  <a:pt x="541" y="161"/>
                  <a:pt x="541" y="161"/>
                </a:cubicBezTo>
                <a:cubicBezTo>
                  <a:pt x="543" y="162"/>
                  <a:pt x="546" y="164"/>
                  <a:pt x="544" y="165"/>
                </a:cubicBezTo>
                <a:cubicBezTo>
                  <a:pt x="544" y="165"/>
                  <a:pt x="542" y="164"/>
                  <a:pt x="541" y="164"/>
                </a:cubicBezTo>
                <a:cubicBezTo>
                  <a:pt x="540" y="164"/>
                  <a:pt x="540" y="164"/>
                  <a:pt x="540" y="164"/>
                </a:cubicBezTo>
                <a:cubicBezTo>
                  <a:pt x="539" y="164"/>
                  <a:pt x="539" y="164"/>
                  <a:pt x="538" y="163"/>
                </a:cubicBezTo>
                <a:cubicBezTo>
                  <a:pt x="536" y="163"/>
                  <a:pt x="538" y="164"/>
                  <a:pt x="539" y="165"/>
                </a:cubicBezTo>
                <a:cubicBezTo>
                  <a:pt x="536" y="165"/>
                  <a:pt x="533" y="164"/>
                  <a:pt x="531" y="164"/>
                </a:cubicBezTo>
                <a:cubicBezTo>
                  <a:pt x="529" y="162"/>
                  <a:pt x="529" y="161"/>
                  <a:pt x="526" y="162"/>
                </a:cubicBezTo>
                <a:cubicBezTo>
                  <a:pt x="524" y="162"/>
                  <a:pt x="519" y="162"/>
                  <a:pt x="516" y="162"/>
                </a:cubicBezTo>
                <a:cubicBezTo>
                  <a:pt x="517" y="162"/>
                  <a:pt x="517" y="163"/>
                  <a:pt x="516" y="163"/>
                </a:cubicBezTo>
                <a:cubicBezTo>
                  <a:pt x="519" y="165"/>
                  <a:pt x="522" y="164"/>
                  <a:pt x="524" y="165"/>
                </a:cubicBezTo>
                <a:cubicBezTo>
                  <a:pt x="523" y="167"/>
                  <a:pt x="520" y="167"/>
                  <a:pt x="519" y="168"/>
                </a:cubicBezTo>
                <a:cubicBezTo>
                  <a:pt x="519" y="170"/>
                  <a:pt x="516" y="170"/>
                  <a:pt x="514" y="172"/>
                </a:cubicBezTo>
                <a:cubicBezTo>
                  <a:pt x="513" y="173"/>
                  <a:pt x="510" y="173"/>
                  <a:pt x="507" y="173"/>
                </a:cubicBezTo>
                <a:cubicBezTo>
                  <a:pt x="504" y="173"/>
                  <a:pt x="501" y="171"/>
                  <a:pt x="497" y="170"/>
                </a:cubicBezTo>
                <a:cubicBezTo>
                  <a:pt x="499" y="170"/>
                  <a:pt x="500" y="170"/>
                  <a:pt x="501" y="170"/>
                </a:cubicBezTo>
                <a:cubicBezTo>
                  <a:pt x="496" y="170"/>
                  <a:pt x="490" y="167"/>
                  <a:pt x="486" y="167"/>
                </a:cubicBezTo>
                <a:cubicBezTo>
                  <a:pt x="487" y="167"/>
                  <a:pt x="488" y="168"/>
                  <a:pt x="488" y="168"/>
                </a:cubicBezTo>
                <a:cubicBezTo>
                  <a:pt x="488" y="169"/>
                  <a:pt x="486" y="168"/>
                  <a:pt x="486" y="168"/>
                </a:cubicBezTo>
                <a:cubicBezTo>
                  <a:pt x="485" y="168"/>
                  <a:pt x="480" y="168"/>
                  <a:pt x="483" y="168"/>
                </a:cubicBezTo>
                <a:cubicBezTo>
                  <a:pt x="482" y="168"/>
                  <a:pt x="480" y="168"/>
                  <a:pt x="479" y="167"/>
                </a:cubicBezTo>
                <a:cubicBezTo>
                  <a:pt x="476" y="167"/>
                  <a:pt x="473" y="167"/>
                  <a:pt x="473" y="168"/>
                </a:cubicBezTo>
                <a:cubicBezTo>
                  <a:pt x="477" y="169"/>
                  <a:pt x="474" y="168"/>
                  <a:pt x="476" y="168"/>
                </a:cubicBezTo>
                <a:cubicBezTo>
                  <a:pt x="478" y="167"/>
                  <a:pt x="481" y="168"/>
                  <a:pt x="483" y="168"/>
                </a:cubicBezTo>
                <a:cubicBezTo>
                  <a:pt x="486" y="169"/>
                  <a:pt x="488" y="169"/>
                  <a:pt x="491" y="171"/>
                </a:cubicBezTo>
                <a:cubicBezTo>
                  <a:pt x="492" y="171"/>
                  <a:pt x="495" y="173"/>
                  <a:pt x="496" y="173"/>
                </a:cubicBezTo>
                <a:cubicBezTo>
                  <a:pt x="500" y="174"/>
                  <a:pt x="504" y="174"/>
                  <a:pt x="507" y="174"/>
                </a:cubicBezTo>
                <a:cubicBezTo>
                  <a:pt x="508" y="174"/>
                  <a:pt x="514" y="174"/>
                  <a:pt x="515" y="176"/>
                </a:cubicBezTo>
                <a:cubicBezTo>
                  <a:pt x="515" y="177"/>
                  <a:pt x="513" y="179"/>
                  <a:pt x="511" y="179"/>
                </a:cubicBezTo>
                <a:cubicBezTo>
                  <a:pt x="508" y="180"/>
                  <a:pt x="507" y="182"/>
                  <a:pt x="506" y="183"/>
                </a:cubicBezTo>
                <a:cubicBezTo>
                  <a:pt x="504" y="184"/>
                  <a:pt x="498" y="189"/>
                  <a:pt x="493" y="185"/>
                </a:cubicBezTo>
                <a:cubicBezTo>
                  <a:pt x="493" y="185"/>
                  <a:pt x="494" y="186"/>
                  <a:pt x="495" y="186"/>
                </a:cubicBezTo>
                <a:cubicBezTo>
                  <a:pt x="493" y="186"/>
                  <a:pt x="489" y="185"/>
                  <a:pt x="491" y="187"/>
                </a:cubicBezTo>
                <a:cubicBezTo>
                  <a:pt x="490" y="186"/>
                  <a:pt x="489" y="185"/>
                  <a:pt x="488" y="185"/>
                </a:cubicBezTo>
                <a:cubicBezTo>
                  <a:pt x="488" y="184"/>
                  <a:pt x="488" y="184"/>
                  <a:pt x="488" y="184"/>
                </a:cubicBezTo>
                <a:cubicBezTo>
                  <a:pt x="488" y="185"/>
                  <a:pt x="486" y="184"/>
                  <a:pt x="486" y="185"/>
                </a:cubicBezTo>
                <a:cubicBezTo>
                  <a:pt x="487" y="185"/>
                  <a:pt x="488" y="186"/>
                  <a:pt x="488" y="187"/>
                </a:cubicBezTo>
                <a:cubicBezTo>
                  <a:pt x="484" y="185"/>
                  <a:pt x="486" y="188"/>
                  <a:pt x="486" y="188"/>
                </a:cubicBezTo>
                <a:cubicBezTo>
                  <a:pt x="485" y="189"/>
                  <a:pt x="485" y="189"/>
                  <a:pt x="484" y="190"/>
                </a:cubicBezTo>
                <a:cubicBezTo>
                  <a:pt x="483" y="190"/>
                  <a:pt x="481" y="189"/>
                  <a:pt x="480" y="189"/>
                </a:cubicBezTo>
                <a:cubicBezTo>
                  <a:pt x="483" y="192"/>
                  <a:pt x="471" y="189"/>
                  <a:pt x="469" y="189"/>
                </a:cubicBezTo>
                <a:cubicBezTo>
                  <a:pt x="465" y="188"/>
                  <a:pt x="455" y="188"/>
                  <a:pt x="450" y="184"/>
                </a:cubicBezTo>
                <a:cubicBezTo>
                  <a:pt x="454" y="186"/>
                  <a:pt x="450" y="185"/>
                  <a:pt x="450" y="186"/>
                </a:cubicBezTo>
                <a:cubicBezTo>
                  <a:pt x="450" y="187"/>
                  <a:pt x="456" y="189"/>
                  <a:pt x="453" y="186"/>
                </a:cubicBezTo>
                <a:cubicBezTo>
                  <a:pt x="457" y="188"/>
                  <a:pt x="462" y="188"/>
                  <a:pt x="465" y="189"/>
                </a:cubicBezTo>
                <a:cubicBezTo>
                  <a:pt x="465" y="190"/>
                  <a:pt x="463" y="190"/>
                  <a:pt x="462" y="190"/>
                </a:cubicBezTo>
                <a:cubicBezTo>
                  <a:pt x="464" y="190"/>
                  <a:pt x="467" y="188"/>
                  <a:pt x="470" y="189"/>
                </a:cubicBezTo>
                <a:cubicBezTo>
                  <a:pt x="471" y="190"/>
                  <a:pt x="472" y="190"/>
                  <a:pt x="473" y="191"/>
                </a:cubicBezTo>
                <a:cubicBezTo>
                  <a:pt x="475" y="191"/>
                  <a:pt x="476" y="191"/>
                  <a:pt x="478" y="192"/>
                </a:cubicBezTo>
                <a:cubicBezTo>
                  <a:pt x="476" y="192"/>
                  <a:pt x="479" y="192"/>
                  <a:pt x="479" y="194"/>
                </a:cubicBezTo>
                <a:cubicBezTo>
                  <a:pt x="480" y="194"/>
                  <a:pt x="479" y="195"/>
                  <a:pt x="479" y="196"/>
                </a:cubicBezTo>
                <a:cubicBezTo>
                  <a:pt x="478" y="196"/>
                  <a:pt x="476" y="196"/>
                  <a:pt x="475" y="196"/>
                </a:cubicBezTo>
                <a:cubicBezTo>
                  <a:pt x="474" y="197"/>
                  <a:pt x="473" y="198"/>
                  <a:pt x="471" y="197"/>
                </a:cubicBezTo>
                <a:cubicBezTo>
                  <a:pt x="468" y="197"/>
                  <a:pt x="466" y="197"/>
                  <a:pt x="464" y="197"/>
                </a:cubicBezTo>
                <a:cubicBezTo>
                  <a:pt x="460" y="198"/>
                  <a:pt x="466" y="199"/>
                  <a:pt x="468" y="199"/>
                </a:cubicBezTo>
                <a:cubicBezTo>
                  <a:pt x="468" y="200"/>
                  <a:pt x="467" y="200"/>
                  <a:pt x="466" y="200"/>
                </a:cubicBezTo>
                <a:cubicBezTo>
                  <a:pt x="465" y="199"/>
                  <a:pt x="464" y="200"/>
                  <a:pt x="464" y="200"/>
                </a:cubicBezTo>
                <a:cubicBezTo>
                  <a:pt x="463" y="200"/>
                  <a:pt x="463" y="200"/>
                  <a:pt x="462" y="200"/>
                </a:cubicBezTo>
                <a:cubicBezTo>
                  <a:pt x="461" y="199"/>
                  <a:pt x="461" y="202"/>
                  <a:pt x="459" y="202"/>
                </a:cubicBezTo>
                <a:cubicBezTo>
                  <a:pt x="460" y="202"/>
                  <a:pt x="461" y="202"/>
                  <a:pt x="461" y="202"/>
                </a:cubicBezTo>
                <a:cubicBezTo>
                  <a:pt x="461" y="203"/>
                  <a:pt x="461" y="203"/>
                  <a:pt x="461" y="203"/>
                </a:cubicBezTo>
                <a:cubicBezTo>
                  <a:pt x="459" y="202"/>
                  <a:pt x="457" y="202"/>
                  <a:pt x="456" y="202"/>
                </a:cubicBezTo>
                <a:cubicBezTo>
                  <a:pt x="459" y="203"/>
                  <a:pt x="458" y="203"/>
                  <a:pt x="457" y="204"/>
                </a:cubicBezTo>
                <a:cubicBezTo>
                  <a:pt x="456" y="204"/>
                  <a:pt x="458" y="206"/>
                  <a:pt x="454" y="205"/>
                </a:cubicBezTo>
                <a:cubicBezTo>
                  <a:pt x="456" y="207"/>
                  <a:pt x="453" y="206"/>
                  <a:pt x="451" y="206"/>
                </a:cubicBezTo>
                <a:cubicBezTo>
                  <a:pt x="452" y="206"/>
                  <a:pt x="453" y="207"/>
                  <a:pt x="454" y="207"/>
                </a:cubicBezTo>
                <a:cubicBezTo>
                  <a:pt x="455" y="209"/>
                  <a:pt x="445" y="209"/>
                  <a:pt x="449" y="212"/>
                </a:cubicBezTo>
                <a:cubicBezTo>
                  <a:pt x="449" y="212"/>
                  <a:pt x="449" y="212"/>
                  <a:pt x="448" y="212"/>
                </a:cubicBezTo>
                <a:cubicBezTo>
                  <a:pt x="447" y="212"/>
                  <a:pt x="446" y="212"/>
                  <a:pt x="448" y="212"/>
                </a:cubicBezTo>
                <a:cubicBezTo>
                  <a:pt x="447" y="214"/>
                  <a:pt x="447" y="214"/>
                  <a:pt x="447" y="214"/>
                </a:cubicBezTo>
                <a:cubicBezTo>
                  <a:pt x="444" y="215"/>
                  <a:pt x="446" y="220"/>
                  <a:pt x="441" y="219"/>
                </a:cubicBezTo>
                <a:cubicBezTo>
                  <a:pt x="442" y="220"/>
                  <a:pt x="442" y="220"/>
                  <a:pt x="441" y="220"/>
                </a:cubicBezTo>
                <a:cubicBezTo>
                  <a:pt x="444" y="221"/>
                  <a:pt x="441" y="226"/>
                  <a:pt x="441" y="227"/>
                </a:cubicBezTo>
                <a:cubicBezTo>
                  <a:pt x="440" y="228"/>
                  <a:pt x="442" y="230"/>
                  <a:pt x="441" y="231"/>
                </a:cubicBezTo>
                <a:cubicBezTo>
                  <a:pt x="441" y="232"/>
                  <a:pt x="441" y="232"/>
                  <a:pt x="441" y="233"/>
                </a:cubicBezTo>
                <a:cubicBezTo>
                  <a:pt x="441" y="234"/>
                  <a:pt x="439" y="233"/>
                  <a:pt x="439" y="234"/>
                </a:cubicBezTo>
                <a:cubicBezTo>
                  <a:pt x="439" y="234"/>
                  <a:pt x="440" y="234"/>
                  <a:pt x="441" y="234"/>
                </a:cubicBezTo>
                <a:cubicBezTo>
                  <a:pt x="441" y="235"/>
                  <a:pt x="441" y="235"/>
                  <a:pt x="441" y="236"/>
                </a:cubicBezTo>
                <a:cubicBezTo>
                  <a:pt x="441" y="235"/>
                  <a:pt x="442" y="236"/>
                  <a:pt x="443" y="236"/>
                </a:cubicBezTo>
                <a:cubicBezTo>
                  <a:pt x="444" y="237"/>
                  <a:pt x="445" y="237"/>
                  <a:pt x="446" y="237"/>
                </a:cubicBezTo>
                <a:cubicBezTo>
                  <a:pt x="446" y="238"/>
                  <a:pt x="445" y="240"/>
                  <a:pt x="444" y="242"/>
                </a:cubicBezTo>
                <a:cubicBezTo>
                  <a:pt x="446" y="240"/>
                  <a:pt x="444" y="237"/>
                  <a:pt x="447" y="236"/>
                </a:cubicBezTo>
                <a:cubicBezTo>
                  <a:pt x="448" y="236"/>
                  <a:pt x="450" y="236"/>
                  <a:pt x="452" y="237"/>
                </a:cubicBezTo>
                <a:cubicBezTo>
                  <a:pt x="453" y="237"/>
                  <a:pt x="454" y="237"/>
                  <a:pt x="454" y="237"/>
                </a:cubicBezTo>
                <a:cubicBezTo>
                  <a:pt x="455" y="237"/>
                  <a:pt x="456" y="237"/>
                  <a:pt x="456" y="238"/>
                </a:cubicBezTo>
                <a:cubicBezTo>
                  <a:pt x="457" y="241"/>
                  <a:pt x="460" y="245"/>
                  <a:pt x="461" y="248"/>
                </a:cubicBezTo>
                <a:cubicBezTo>
                  <a:pt x="464" y="251"/>
                  <a:pt x="462" y="253"/>
                  <a:pt x="458" y="254"/>
                </a:cubicBezTo>
                <a:cubicBezTo>
                  <a:pt x="460" y="254"/>
                  <a:pt x="461" y="254"/>
                  <a:pt x="462" y="253"/>
                </a:cubicBezTo>
                <a:cubicBezTo>
                  <a:pt x="462" y="253"/>
                  <a:pt x="463" y="253"/>
                  <a:pt x="465" y="253"/>
                </a:cubicBezTo>
                <a:cubicBezTo>
                  <a:pt x="464" y="253"/>
                  <a:pt x="463" y="254"/>
                  <a:pt x="462" y="254"/>
                </a:cubicBezTo>
                <a:cubicBezTo>
                  <a:pt x="467" y="254"/>
                  <a:pt x="469" y="252"/>
                  <a:pt x="474" y="251"/>
                </a:cubicBezTo>
                <a:cubicBezTo>
                  <a:pt x="478" y="250"/>
                  <a:pt x="484" y="253"/>
                  <a:pt x="490" y="254"/>
                </a:cubicBezTo>
                <a:cubicBezTo>
                  <a:pt x="491" y="254"/>
                  <a:pt x="493" y="254"/>
                  <a:pt x="495" y="255"/>
                </a:cubicBezTo>
                <a:cubicBezTo>
                  <a:pt x="497" y="255"/>
                  <a:pt x="498" y="256"/>
                  <a:pt x="500" y="257"/>
                </a:cubicBezTo>
                <a:cubicBezTo>
                  <a:pt x="503" y="258"/>
                  <a:pt x="509" y="260"/>
                  <a:pt x="509" y="263"/>
                </a:cubicBezTo>
                <a:cubicBezTo>
                  <a:pt x="510" y="262"/>
                  <a:pt x="518" y="265"/>
                  <a:pt x="520" y="265"/>
                </a:cubicBezTo>
                <a:cubicBezTo>
                  <a:pt x="522" y="266"/>
                  <a:pt x="525" y="266"/>
                  <a:pt x="527" y="267"/>
                </a:cubicBezTo>
                <a:cubicBezTo>
                  <a:pt x="529" y="268"/>
                  <a:pt x="530" y="269"/>
                  <a:pt x="532" y="269"/>
                </a:cubicBezTo>
                <a:cubicBezTo>
                  <a:pt x="532" y="271"/>
                  <a:pt x="530" y="271"/>
                  <a:pt x="530" y="273"/>
                </a:cubicBezTo>
                <a:cubicBezTo>
                  <a:pt x="531" y="272"/>
                  <a:pt x="531" y="271"/>
                  <a:pt x="532" y="270"/>
                </a:cubicBezTo>
                <a:cubicBezTo>
                  <a:pt x="533" y="270"/>
                  <a:pt x="534" y="270"/>
                  <a:pt x="536" y="270"/>
                </a:cubicBezTo>
                <a:cubicBezTo>
                  <a:pt x="536" y="270"/>
                  <a:pt x="537" y="270"/>
                  <a:pt x="538" y="270"/>
                </a:cubicBezTo>
                <a:cubicBezTo>
                  <a:pt x="539" y="270"/>
                  <a:pt x="541" y="270"/>
                  <a:pt x="543" y="270"/>
                </a:cubicBezTo>
                <a:cubicBezTo>
                  <a:pt x="544" y="269"/>
                  <a:pt x="545" y="270"/>
                  <a:pt x="547" y="271"/>
                </a:cubicBezTo>
                <a:cubicBezTo>
                  <a:pt x="545" y="269"/>
                  <a:pt x="548" y="270"/>
                  <a:pt x="549" y="270"/>
                </a:cubicBezTo>
                <a:cubicBezTo>
                  <a:pt x="549" y="271"/>
                  <a:pt x="550" y="271"/>
                  <a:pt x="551" y="271"/>
                </a:cubicBezTo>
                <a:cubicBezTo>
                  <a:pt x="552" y="270"/>
                  <a:pt x="553" y="270"/>
                  <a:pt x="554" y="271"/>
                </a:cubicBezTo>
                <a:cubicBezTo>
                  <a:pt x="553" y="272"/>
                  <a:pt x="553" y="272"/>
                  <a:pt x="553" y="272"/>
                </a:cubicBezTo>
                <a:cubicBezTo>
                  <a:pt x="553" y="271"/>
                  <a:pt x="555" y="271"/>
                  <a:pt x="556" y="271"/>
                </a:cubicBezTo>
                <a:cubicBezTo>
                  <a:pt x="558" y="271"/>
                  <a:pt x="559" y="272"/>
                  <a:pt x="560" y="272"/>
                </a:cubicBezTo>
                <a:cubicBezTo>
                  <a:pt x="559" y="273"/>
                  <a:pt x="560" y="274"/>
                  <a:pt x="560" y="275"/>
                </a:cubicBezTo>
                <a:cubicBezTo>
                  <a:pt x="559" y="277"/>
                  <a:pt x="558" y="278"/>
                  <a:pt x="558" y="280"/>
                </a:cubicBezTo>
                <a:cubicBezTo>
                  <a:pt x="558" y="281"/>
                  <a:pt x="561" y="283"/>
                  <a:pt x="560" y="285"/>
                </a:cubicBezTo>
                <a:cubicBezTo>
                  <a:pt x="560" y="286"/>
                  <a:pt x="560" y="287"/>
                  <a:pt x="560" y="289"/>
                </a:cubicBezTo>
                <a:cubicBezTo>
                  <a:pt x="560" y="290"/>
                  <a:pt x="559" y="291"/>
                  <a:pt x="559" y="292"/>
                </a:cubicBezTo>
                <a:cubicBezTo>
                  <a:pt x="560" y="293"/>
                  <a:pt x="561" y="294"/>
                  <a:pt x="563" y="295"/>
                </a:cubicBezTo>
                <a:cubicBezTo>
                  <a:pt x="564" y="296"/>
                  <a:pt x="567" y="298"/>
                  <a:pt x="566" y="298"/>
                </a:cubicBezTo>
                <a:cubicBezTo>
                  <a:pt x="565" y="299"/>
                  <a:pt x="563" y="299"/>
                  <a:pt x="563" y="300"/>
                </a:cubicBezTo>
                <a:cubicBezTo>
                  <a:pt x="565" y="299"/>
                  <a:pt x="565" y="299"/>
                  <a:pt x="568" y="300"/>
                </a:cubicBezTo>
                <a:cubicBezTo>
                  <a:pt x="570" y="302"/>
                  <a:pt x="573" y="302"/>
                  <a:pt x="575" y="304"/>
                </a:cubicBezTo>
                <a:cubicBezTo>
                  <a:pt x="579" y="308"/>
                  <a:pt x="573" y="309"/>
                  <a:pt x="571" y="311"/>
                </a:cubicBezTo>
                <a:cubicBezTo>
                  <a:pt x="574" y="311"/>
                  <a:pt x="575" y="308"/>
                  <a:pt x="577" y="308"/>
                </a:cubicBezTo>
                <a:cubicBezTo>
                  <a:pt x="580" y="308"/>
                  <a:pt x="586" y="311"/>
                  <a:pt x="587" y="314"/>
                </a:cubicBezTo>
                <a:cubicBezTo>
                  <a:pt x="587" y="312"/>
                  <a:pt x="583" y="311"/>
                  <a:pt x="583" y="308"/>
                </a:cubicBezTo>
                <a:cubicBezTo>
                  <a:pt x="584" y="307"/>
                  <a:pt x="585" y="305"/>
                  <a:pt x="588" y="305"/>
                </a:cubicBezTo>
                <a:cubicBezTo>
                  <a:pt x="587" y="306"/>
                  <a:pt x="589" y="306"/>
                  <a:pt x="590" y="307"/>
                </a:cubicBezTo>
                <a:cubicBezTo>
                  <a:pt x="590" y="308"/>
                  <a:pt x="591" y="309"/>
                  <a:pt x="592" y="309"/>
                </a:cubicBezTo>
                <a:cubicBezTo>
                  <a:pt x="590" y="308"/>
                  <a:pt x="592" y="306"/>
                  <a:pt x="593" y="306"/>
                </a:cubicBezTo>
                <a:cubicBezTo>
                  <a:pt x="591" y="306"/>
                  <a:pt x="592" y="305"/>
                  <a:pt x="590" y="304"/>
                </a:cubicBezTo>
                <a:cubicBezTo>
                  <a:pt x="590" y="304"/>
                  <a:pt x="592" y="303"/>
                  <a:pt x="591" y="303"/>
                </a:cubicBezTo>
                <a:cubicBezTo>
                  <a:pt x="591" y="302"/>
                  <a:pt x="591" y="302"/>
                  <a:pt x="592" y="302"/>
                </a:cubicBezTo>
                <a:cubicBezTo>
                  <a:pt x="593" y="301"/>
                  <a:pt x="593" y="299"/>
                  <a:pt x="595" y="299"/>
                </a:cubicBezTo>
                <a:cubicBezTo>
                  <a:pt x="594" y="299"/>
                  <a:pt x="595" y="298"/>
                  <a:pt x="595" y="298"/>
                </a:cubicBezTo>
                <a:cubicBezTo>
                  <a:pt x="595" y="297"/>
                  <a:pt x="594" y="296"/>
                  <a:pt x="593" y="296"/>
                </a:cubicBezTo>
                <a:cubicBezTo>
                  <a:pt x="593" y="296"/>
                  <a:pt x="592" y="295"/>
                  <a:pt x="591" y="294"/>
                </a:cubicBezTo>
                <a:cubicBezTo>
                  <a:pt x="592" y="294"/>
                  <a:pt x="593" y="294"/>
                  <a:pt x="593" y="293"/>
                </a:cubicBezTo>
                <a:cubicBezTo>
                  <a:pt x="592" y="293"/>
                  <a:pt x="591" y="293"/>
                  <a:pt x="592" y="292"/>
                </a:cubicBezTo>
                <a:cubicBezTo>
                  <a:pt x="591" y="292"/>
                  <a:pt x="591" y="292"/>
                  <a:pt x="590" y="292"/>
                </a:cubicBezTo>
                <a:cubicBezTo>
                  <a:pt x="590" y="291"/>
                  <a:pt x="591" y="289"/>
                  <a:pt x="590" y="288"/>
                </a:cubicBezTo>
                <a:cubicBezTo>
                  <a:pt x="589" y="287"/>
                  <a:pt x="592" y="286"/>
                  <a:pt x="590" y="286"/>
                </a:cubicBezTo>
                <a:cubicBezTo>
                  <a:pt x="590" y="286"/>
                  <a:pt x="591" y="285"/>
                  <a:pt x="589" y="285"/>
                </a:cubicBezTo>
                <a:cubicBezTo>
                  <a:pt x="590" y="285"/>
                  <a:pt x="589" y="284"/>
                  <a:pt x="591" y="284"/>
                </a:cubicBezTo>
                <a:cubicBezTo>
                  <a:pt x="589" y="284"/>
                  <a:pt x="589" y="283"/>
                  <a:pt x="590" y="282"/>
                </a:cubicBezTo>
                <a:cubicBezTo>
                  <a:pt x="589" y="282"/>
                  <a:pt x="588" y="281"/>
                  <a:pt x="589" y="281"/>
                </a:cubicBezTo>
                <a:cubicBezTo>
                  <a:pt x="589" y="281"/>
                  <a:pt x="588" y="281"/>
                  <a:pt x="587" y="280"/>
                </a:cubicBezTo>
                <a:cubicBezTo>
                  <a:pt x="588" y="280"/>
                  <a:pt x="586" y="280"/>
                  <a:pt x="586" y="278"/>
                </a:cubicBezTo>
                <a:cubicBezTo>
                  <a:pt x="586" y="278"/>
                  <a:pt x="586" y="277"/>
                  <a:pt x="584" y="276"/>
                </a:cubicBezTo>
                <a:cubicBezTo>
                  <a:pt x="584" y="275"/>
                  <a:pt x="588" y="275"/>
                  <a:pt x="590" y="274"/>
                </a:cubicBezTo>
                <a:cubicBezTo>
                  <a:pt x="593" y="274"/>
                  <a:pt x="596" y="272"/>
                  <a:pt x="599" y="271"/>
                </a:cubicBezTo>
                <a:cubicBezTo>
                  <a:pt x="604" y="269"/>
                  <a:pt x="609" y="266"/>
                  <a:pt x="612" y="262"/>
                </a:cubicBezTo>
                <a:cubicBezTo>
                  <a:pt x="615" y="259"/>
                  <a:pt x="615" y="253"/>
                  <a:pt x="611" y="248"/>
                </a:cubicBezTo>
                <a:cubicBezTo>
                  <a:pt x="610" y="245"/>
                  <a:pt x="607" y="243"/>
                  <a:pt x="604" y="241"/>
                </a:cubicBezTo>
                <a:cubicBezTo>
                  <a:pt x="602" y="241"/>
                  <a:pt x="601" y="241"/>
                  <a:pt x="599" y="240"/>
                </a:cubicBezTo>
                <a:cubicBezTo>
                  <a:pt x="598" y="239"/>
                  <a:pt x="596" y="238"/>
                  <a:pt x="595" y="238"/>
                </a:cubicBezTo>
                <a:cubicBezTo>
                  <a:pt x="596" y="236"/>
                  <a:pt x="594" y="235"/>
                  <a:pt x="596" y="235"/>
                </a:cubicBezTo>
                <a:cubicBezTo>
                  <a:pt x="599" y="234"/>
                  <a:pt x="599" y="231"/>
                  <a:pt x="603" y="230"/>
                </a:cubicBezTo>
                <a:cubicBezTo>
                  <a:pt x="600" y="230"/>
                  <a:pt x="603" y="229"/>
                  <a:pt x="602" y="227"/>
                </a:cubicBezTo>
                <a:cubicBezTo>
                  <a:pt x="603" y="228"/>
                  <a:pt x="604" y="228"/>
                  <a:pt x="605" y="228"/>
                </a:cubicBezTo>
                <a:cubicBezTo>
                  <a:pt x="604" y="227"/>
                  <a:pt x="605" y="227"/>
                  <a:pt x="606" y="227"/>
                </a:cubicBezTo>
                <a:cubicBezTo>
                  <a:pt x="607" y="227"/>
                  <a:pt x="606" y="225"/>
                  <a:pt x="607" y="225"/>
                </a:cubicBezTo>
                <a:cubicBezTo>
                  <a:pt x="606" y="224"/>
                  <a:pt x="605" y="224"/>
                  <a:pt x="605" y="224"/>
                </a:cubicBezTo>
                <a:cubicBezTo>
                  <a:pt x="605" y="224"/>
                  <a:pt x="605" y="223"/>
                  <a:pt x="605" y="223"/>
                </a:cubicBezTo>
                <a:cubicBezTo>
                  <a:pt x="604" y="222"/>
                  <a:pt x="602" y="221"/>
                  <a:pt x="602" y="221"/>
                </a:cubicBezTo>
                <a:cubicBezTo>
                  <a:pt x="602" y="220"/>
                  <a:pt x="604" y="220"/>
                  <a:pt x="605" y="219"/>
                </a:cubicBezTo>
                <a:cubicBezTo>
                  <a:pt x="604" y="219"/>
                  <a:pt x="603" y="219"/>
                  <a:pt x="602" y="219"/>
                </a:cubicBezTo>
                <a:cubicBezTo>
                  <a:pt x="602" y="218"/>
                  <a:pt x="603" y="217"/>
                  <a:pt x="604" y="217"/>
                </a:cubicBezTo>
                <a:cubicBezTo>
                  <a:pt x="603" y="217"/>
                  <a:pt x="599" y="218"/>
                  <a:pt x="601" y="217"/>
                </a:cubicBezTo>
                <a:cubicBezTo>
                  <a:pt x="600" y="217"/>
                  <a:pt x="599" y="217"/>
                  <a:pt x="599" y="217"/>
                </a:cubicBezTo>
                <a:cubicBezTo>
                  <a:pt x="598" y="215"/>
                  <a:pt x="602" y="215"/>
                  <a:pt x="602" y="213"/>
                </a:cubicBezTo>
                <a:cubicBezTo>
                  <a:pt x="602" y="212"/>
                  <a:pt x="603" y="209"/>
                  <a:pt x="605" y="210"/>
                </a:cubicBezTo>
                <a:cubicBezTo>
                  <a:pt x="601" y="209"/>
                  <a:pt x="599" y="207"/>
                  <a:pt x="598" y="205"/>
                </a:cubicBezTo>
                <a:cubicBezTo>
                  <a:pt x="598" y="203"/>
                  <a:pt x="599" y="202"/>
                  <a:pt x="601" y="201"/>
                </a:cubicBezTo>
                <a:cubicBezTo>
                  <a:pt x="604" y="200"/>
                  <a:pt x="605" y="199"/>
                  <a:pt x="609" y="200"/>
                </a:cubicBezTo>
                <a:cubicBezTo>
                  <a:pt x="613" y="201"/>
                  <a:pt x="618" y="202"/>
                  <a:pt x="622" y="202"/>
                </a:cubicBezTo>
                <a:cubicBezTo>
                  <a:pt x="621" y="203"/>
                  <a:pt x="620" y="203"/>
                  <a:pt x="620" y="204"/>
                </a:cubicBezTo>
                <a:cubicBezTo>
                  <a:pt x="623" y="202"/>
                  <a:pt x="626" y="202"/>
                  <a:pt x="632" y="204"/>
                </a:cubicBezTo>
                <a:cubicBezTo>
                  <a:pt x="629" y="203"/>
                  <a:pt x="636" y="202"/>
                  <a:pt x="637" y="202"/>
                </a:cubicBezTo>
                <a:cubicBezTo>
                  <a:pt x="639" y="201"/>
                  <a:pt x="641" y="201"/>
                  <a:pt x="644" y="202"/>
                </a:cubicBezTo>
                <a:cubicBezTo>
                  <a:pt x="646" y="202"/>
                  <a:pt x="648" y="205"/>
                  <a:pt x="650" y="204"/>
                </a:cubicBezTo>
                <a:cubicBezTo>
                  <a:pt x="651" y="205"/>
                  <a:pt x="650" y="206"/>
                  <a:pt x="649" y="207"/>
                </a:cubicBezTo>
                <a:cubicBezTo>
                  <a:pt x="651" y="206"/>
                  <a:pt x="652" y="206"/>
                  <a:pt x="655" y="207"/>
                </a:cubicBezTo>
                <a:cubicBezTo>
                  <a:pt x="654" y="207"/>
                  <a:pt x="654" y="207"/>
                  <a:pt x="654" y="207"/>
                </a:cubicBezTo>
                <a:cubicBezTo>
                  <a:pt x="657" y="207"/>
                  <a:pt x="656" y="210"/>
                  <a:pt x="654" y="209"/>
                </a:cubicBezTo>
                <a:cubicBezTo>
                  <a:pt x="655" y="209"/>
                  <a:pt x="656" y="209"/>
                  <a:pt x="657" y="209"/>
                </a:cubicBezTo>
                <a:cubicBezTo>
                  <a:pt x="658" y="208"/>
                  <a:pt x="659" y="208"/>
                  <a:pt x="661" y="209"/>
                </a:cubicBezTo>
                <a:cubicBezTo>
                  <a:pt x="660" y="210"/>
                  <a:pt x="659" y="210"/>
                  <a:pt x="658" y="211"/>
                </a:cubicBezTo>
                <a:cubicBezTo>
                  <a:pt x="659" y="211"/>
                  <a:pt x="660" y="211"/>
                  <a:pt x="660" y="211"/>
                </a:cubicBezTo>
                <a:cubicBezTo>
                  <a:pt x="660" y="211"/>
                  <a:pt x="659" y="211"/>
                  <a:pt x="658" y="211"/>
                </a:cubicBezTo>
                <a:cubicBezTo>
                  <a:pt x="659" y="212"/>
                  <a:pt x="661" y="214"/>
                  <a:pt x="662" y="213"/>
                </a:cubicBezTo>
                <a:cubicBezTo>
                  <a:pt x="663" y="214"/>
                  <a:pt x="663" y="214"/>
                  <a:pt x="664" y="214"/>
                </a:cubicBezTo>
                <a:cubicBezTo>
                  <a:pt x="664" y="214"/>
                  <a:pt x="665" y="213"/>
                  <a:pt x="665" y="214"/>
                </a:cubicBezTo>
                <a:cubicBezTo>
                  <a:pt x="666" y="214"/>
                  <a:pt x="668" y="214"/>
                  <a:pt x="669" y="214"/>
                </a:cubicBezTo>
                <a:cubicBezTo>
                  <a:pt x="669" y="214"/>
                  <a:pt x="670" y="214"/>
                  <a:pt x="671" y="214"/>
                </a:cubicBezTo>
                <a:cubicBezTo>
                  <a:pt x="673" y="214"/>
                  <a:pt x="676" y="214"/>
                  <a:pt x="674" y="216"/>
                </a:cubicBezTo>
                <a:cubicBezTo>
                  <a:pt x="677" y="217"/>
                  <a:pt x="678" y="216"/>
                  <a:pt x="679" y="215"/>
                </a:cubicBezTo>
                <a:cubicBezTo>
                  <a:pt x="679" y="213"/>
                  <a:pt x="681" y="215"/>
                  <a:pt x="681" y="216"/>
                </a:cubicBezTo>
                <a:cubicBezTo>
                  <a:pt x="682" y="217"/>
                  <a:pt x="680" y="217"/>
                  <a:pt x="679" y="218"/>
                </a:cubicBezTo>
                <a:cubicBezTo>
                  <a:pt x="677" y="219"/>
                  <a:pt x="682" y="225"/>
                  <a:pt x="677" y="224"/>
                </a:cubicBezTo>
                <a:cubicBezTo>
                  <a:pt x="678" y="225"/>
                  <a:pt x="676" y="225"/>
                  <a:pt x="674" y="225"/>
                </a:cubicBezTo>
                <a:cubicBezTo>
                  <a:pt x="673" y="225"/>
                  <a:pt x="673" y="225"/>
                  <a:pt x="672" y="225"/>
                </a:cubicBezTo>
                <a:cubicBezTo>
                  <a:pt x="672" y="225"/>
                  <a:pt x="671" y="224"/>
                  <a:pt x="670" y="224"/>
                </a:cubicBezTo>
                <a:cubicBezTo>
                  <a:pt x="668" y="224"/>
                  <a:pt x="667" y="224"/>
                  <a:pt x="666" y="224"/>
                </a:cubicBezTo>
                <a:cubicBezTo>
                  <a:pt x="669" y="224"/>
                  <a:pt x="671" y="225"/>
                  <a:pt x="674" y="225"/>
                </a:cubicBezTo>
                <a:cubicBezTo>
                  <a:pt x="674" y="225"/>
                  <a:pt x="678" y="225"/>
                  <a:pt x="679" y="226"/>
                </a:cubicBezTo>
                <a:cubicBezTo>
                  <a:pt x="679" y="226"/>
                  <a:pt x="680" y="228"/>
                  <a:pt x="680" y="229"/>
                </a:cubicBezTo>
                <a:cubicBezTo>
                  <a:pt x="679" y="229"/>
                  <a:pt x="678" y="229"/>
                  <a:pt x="678" y="229"/>
                </a:cubicBezTo>
                <a:cubicBezTo>
                  <a:pt x="679" y="230"/>
                  <a:pt x="679" y="231"/>
                  <a:pt x="678" y="231"/>
                </a:cubicBezTo>
                <a:cubicBezTo>
                  <a:pt x="679" y="231"/>
                  <a:pt x="679" y="231"/>
                  <a:pt x="680" y="231"/>
                </a:cubicBezTo>
                <a:cubicBezTo>
                  <a:pt x="681" y="231"/>
                  <a:pt x="682" y="231"/>
                  <a:pt x="683" y="232"/>
                </a:cubicBezTo>
                <a:cubicBezTo>
                  <a:pt x="682" y="232"/>
                  <a:pt x="681" y="232"/>
                  <a:pt x="680" y="233"/>
                </a:cubicBezTo>
                <a:cubicBezTo>
                  <a:pt x="683" y="233"/>
                  <a:pt x="680" y="236"/>
                  <a:pt x="679" y="236"/>
                </a:cubicBezTo>
                <a:cubicBezTo>
                  <a:pt x="678" y="235"/>
                  <a:pt x="679" y="234"/>
                  <a:pt x="677" y="234"/>
                </a:cubicBezTo>
                <a:cubicBezTo>
                  <a:pt x="679" y="236"/>
                  <a:pt x="676" y="236"/>
                  <a:pt x="673" y="236"/>
                </a:cubicBezTo>
                <a:cubicBezTo>
                  <a:pt x="675" y="236"/>
                  <a:pt x="676" y="237"/>
                  <a:pt x="677" y="237"/>
                </a:cubicBezTo>
                <a:cubicBezTo>
                  <a:pt x="677" y="238"/>
                  <a:pt x="677" y="238"/>
                  <a:pt x="677" y="238"/>
                </a:cubicBezTo>
                <a:cubicBezTo>
                  <a:pt x="680" y="238"/>
                  <a:pt x="681" y="235"/>
                  <a:pt x="684" y="235"/>
                </a:cubicBezTo>
                <a:cubicBezTo>
                  <a:pt x="688" y="235"/>
                  <a:pt x="690" y="235"/>
                  <a:pt x="691" y="238"/>
                </a:cubicBezTo>
                <a:cubicBezTo>
                  <a:pt x="695" y="244"/>
                  <a:pt x="685" y="243"/>
                  <a:pt x="681" y="246"/>
                </a:cubicBezTo>
                <a:cubicBezTo>
                  <a:pt x="684" y="245"/>
                  <a:pt x="686" y="245"/>
                  <a:pt x="689" y="244"/>
                </a:cubicBezTo>
                <a:cubicBezTo>
                  <a:pt x="691" y="243"/>
                  <a:pt x="692" y="242"/>
                  <a:pt x="692" y="240"/>
                </a:cubicBezTo>
                <a:cubicBezTo>
                  <a:pt x="693" y="240"/>
                  <a:pt x="695" y="237"/>
                  <a:pt x="696" y="239"/>
                </a:cubicBezTo>
                <a:cubicBezTo>
                  <a:pt x="696" y="241"/>
                  <a:pt x="694" y="242"/>
                  <a:pt x="694" y="243"/>
                </a:cubicBezTo>
                <a:cubicBezTo>
                  <a:pt x="696" y="242"/>
                  <a:pt x="696" y="241"/>
                  <a:pt x="697" y="239"/>
                </a:cubicBezTo>
                <a:cubicBezTo>
                  <a:pt x="699" y="241"/>
                  <a:pt x="697" y="243"/>
                  <a:pt x="697" y="244"/>
                </a:cubicBezTo>
                <a:cubicBezTo>
                  <a:pt x="698" y="242"/>
                  <a:pt x="699" y="241"/>
                  <a:pt x="702" y="240"/>
                </a:cubicBezTo>
                <a:cubicBezTo>
                  <a:pt x="703" y="240"/>
                  <a:pt x="704" y="239"/>
                  <a:pt x="705" y="239"/>
                </a:cubicBezTo>
                <a:cubicBezTo>
                  <a:pt x="706" y="239"/>
                  <a:pt x="707" y="239"/>
                  <a:pt x="708" y="238"/>
                </a:cubicBezTo>
                <a:cubicBezTo>
                  <a:pt x="708" y="238"/>
                  <a:pt x="708" y="236"/>
                  <a:pt x="710" y="236"/>
                </a:cubicBezTo>
                <a:cubicBezTo>
                  <a:pt x="714" y="236"/>
                  <a:pt x="713" y="239"/>
                  <a:pt x="713" y="241"/>
                </a:cubicBezTo>
                <a:cubicBezTo>
                  <a:pt x="714" y="240"/>
                  <a:pt x="715" y="239"/>
                  <a:pt x="715" y="238"/>
                </a:cubicBezTo>
                <a:cubicBezTo>
                  <a:pt x="714" y="237"/>
                  <a:pt x="712" y="237"/>
                  <a:pt x="713" y="236"/>
                </a:cubicBezTo>
                <a:cubicBezTo>
                  <a:pt x="713" y="236"/>
                  <a:pt x="714" y="236"/>
                  <a:pt x="714" y="236"/>
                </a:cubicBezTo>
                <a:cubicBezTo>
                  <a:pt x="715" y="236"/>
                  <a:pt x="715" y="236"/>
                  <a:pt x="715" y="236"/>
                </a:cubicBezTo>
                <a:cubicBezTo>
                  <a:pt x="712" y="235"/>
                  <a:pt x="716" y="234"/>
                  <a:pt x="716" y="234"/>
                </a:cubicBezTo>
                <a:cubicBezTo>
                  <a:pt x="717" y="234"/>
                  <a:pt x="719" y="234"/>
                  <a:pt x="720" y="234"/>
                </a:cubicBezTo>
                <a:cubicBezTo>
                  <a:pt x="718" y="233"/>
                  <a:pt x="716" y="233"/>
                  <a:pt x="716" y="232"/>
                </a:cubicBezTo>
                <a:cubicBezTo>
                  <a:pt x="718" y="233"/>
                  <a:pt x="719" y="232"/>
                  <a:pt x="718" y="231"/>
                </a:cubicBezTo>
                <a:cubicBezTo>
                  <a:pt x="720" y="232"/>
                  <a:pt x="719" y="230"/>
                  <a:pt x="718" y="230"/>
                </a:cubicBezTo>
                <a:cubicBezTo>
                  <a:pt x="720" y="230"/>
                  <a:pt x="721" y="230"/>
                  <a:pt x="723" y="231"/>
                </a:cubicBezTo>
                <a:cubicBezTo>
                  <a:pt x="722" y="229"/>
                  <a:pt x="719" y="229"/>
                  <a:pt x="718" y="228"/>
                </a:cubicBezTo>
                <a:cubicBezTo>
                  <a:pt x="718" y="226"/>
                  <a:pt x="721" y="227"/>
                  <a:pt x="723" y="227"/>
                </a:cubicBezTo>
                <a:cubicBezTo>
                  <a:pt x="720" y="227"/>
                  <a:pt x="722" y="225"/>
                  <a:pt x="723" y="224"/>
                </a:cubicBezTo>
                <a:cubicBezTo>
                  <a:pt x="724" y="223"/>
                  <a:pt x="724" y="220"/>
                  <a:pt x="728" y="222"/>
                </a:cubicBezTo>
                <a:cubicBezTo>
                  <a:pt x="727" y="222"/>
                  <a:pt x="726" y="222"/>
                  <a:pt x="726" y="222"/>
                </a:cubicBezTo>
                <a:cubicBezTo>
                  <a:pt x="726" y="222"/>
                  <a:pt x="730" y="222"/>
                  <a:pt x="727" y="223"/>
                </a:cubicBezTo>
                <a:cubicBezTo>
                  <a:pt x="730" y="222"/>
                  <a:pt x="726" y="224"/>
                  <a:pt x="725" y="225"/>
                </a:cubicBezTo>
                <a:cubicBezTo>
                  <a:pt x="726" y="225"/>
                  <a:pt x="728" y="224"/>
                  <a:pt x="729" y="224"/>
                </a:cubicBezTo>
                <a:cubicBezTo>
                  <a:pt x="728" y="224"/>
                  <a:pt x="728" y="225"/>
                  <a:pt x="728" y="226"/>
                </a:cubicBezTo>
                <a:cubicBezTo>
                  <a:pt x="729" y="225"/>
                  <a:pt x="730" y="225"/>
                  <a:pt x="731" y="225"/>
                </a:cubicBezTo>
                <a:cubicBezTo>
                  <a:pt x="730" y="225"/>
                  <a:pt x="730" y="228"/>
                  <a:pt x="733" y="228"/>
                </a:cubicBezTo>
                <a:cubicBezTo>
                  <a:pt x="732" y="229"/>
                  <a:pt x="732" y="229"/>
                  <a:pt x="732" y="229"/>
                </a:cubicBezTo>
                <a:cubicBezTo>
                  <a:pt x="733" y="228"/>
                  <a:pt x="733" y="228"/>
                  <a:pt x="733" y="229"/>
                </a:cubicBezTo>
                <a:cubicBezTo>
                  <a:pt x="733" y="229"/>
                  <a:pt x="734" y="229"/>
                  <a:pt x="735" y="229"/>
                </a:cubicBezTo>
                <a:cubicBezTo>
                  <a:pt x="735" y="230"/>
                  <a:pt x="734" y="230"/>
                  <a:pt x="732" y="230"/>
                </a:cubicBezTo>
                <a:cubicBezTo>
                  <a:pt x="734" y="230"/>
                  <a:pt x="735" y="231"/>
                  <a:pt x="735" y="232"/>
                </a:cubicBezTo>
                <a:cubicBezTo>
                  <a:pt x="735" y="231"/>
                  <a:pt x="736" y="231"/>
                  <a:pt x="737" y="231"/>
                </a:cubicBezTo>
                <a:cubicBezTo>
                  <a:pt x="737" y="231"/>
                  <a:pt x="737" y="232"/>
                  <a:pt x="736" y="232"/>
                </a:cubicBezTo>
                <a:cubicBezTo>
                  <a:pt x="737" y="232"/>
                  <a:pt x="738" y="232"/>
                  <a:pt x="738" y="231"/>
                </a:cubicBezTo>
                <a:cubicBezTo>
                  <a:pt x="737" y="233"/>
                  <a:pt x="735" y="233"/>
                  <a:pt x="733" y="233"/>
                </a:cubicBezTo>
                <a:cubicBezTo>
                  <a:pt x="733" y="234"/>
                  <a:pt x="733" y="234"/>
                  <a:pt x="733" y="234"/>
                </a:cubicBezTo>
                <a:cubicBezTo>
                  <a:pt x="734" y="233"/>
                  <a:pt x="738" y="233"/>
                  <a:pt x="741" y="234"/>
                </a:cubicBezTo>
                <a:cubicBezTo>
                  <a:pt x="740" y="234"/>
                  <a:pt x="739" y="234"/>
                  <a:pt x="739" y="235"/>
                </a:cubicBezTo>
                <a:cubicBezTo>
                  <a:pt x="741" y="234"/>
                  <a:pt x="740" y="235"/>
                  <a:pt x="739" y="236"/>
                </a:cubicBezTo>
                <a:cubicBezTo>
                  <a:pt x="739" y="236"/>
                  <a:pt x="740" y="236"/>
                  <a:pt x="740" y="235"/>
                </a:cubicBezTo>
                <a:cubicBezTo>
                  <a:pt x="741" y="235"/>
                  <a:pt x="741" y="235"/>
                  <a:pt x="742" y="235"/>
                </a:cubicBezTo>
                <a:cubicBezTo>
                  <a:pt x="743" y="236"/>
                  <a:pt x="742" y="236"/>
                  <a:pt x="743" y="237"/>
                </a:cubicBezTo>
                <a:cubicBezTo>
                  <a:pt x="744" y="239"/>
                  <a:pt x="738" y="239"/>
                  <a:pt x="737" y="239"/>
                </a:cubicBezTo>
                <a:cubicBezTo>
                  <a:pt x="740" y="239"/>
                  <a:pt x="738" y="240"/>
                  <a:pt x="737" y="240"/>
                </a:cubicBezTo>
                <a:cubicBezTo>
                  <a:pt x="737" y="240"/>
                  <a:pt x="738" y="240"/>
                  <a:pt x="739" y="240"/>
                </a:cubicBezTo>
                <a:cubicBezTo>
                  <a:pt x="740" y="239"/>
                  <a:pt x="742" y="239"/>
                  <a:pt x="740" y="240"/>
                </a:cubicBezTo>
                <a:cubicBezTo>
                  <a:pt x="741" y="239"/>
                  <a:pt x="744" y="239"/>
                  <a:pt x="745" y="239"/>
                </a:cubicBezTo>
                <a:cubicBezTo>
                  <a:pt x="745" y="240"/>
                  <a:pt x="746" y="241"/>
                  <a:pt x="744" y="241"/>
                </a:cubicBezTo>
                <a:cubicBezTo>
                  <a:pt x="746" y="241"/>
                  <a:pt x="743" y="242"/>
                  <a:pt x="742" y="242"/>
                </a:cubicBezTo>
                <a:cubicBezTo>
                  <a:pt x="741" y="243"/>
                  <a:pt x="740" y="243"/>
                  <a:pt x="739" y="244"/>
                </a:cubicBezTo>
                <a:cubicBezTo>
                  <a:pt x="741" y="244"/>
                  <a:pt x="742" y="243"/>
                  <a:pt x="743" y="243"/>
                </a:cubicBezTo>
                <a:cubicBezTo>
                  <a:pt x="743" y="242"/>
                  <a:pt x="746" y="242"/>
                  <a:pt x="747" y="242"/>
                </a:cubicBezTo>
                <a:cubicBezTo>
                  <a:pt x="747" y="243"/>
                  <a:pt x="747" y="243"/>
                  <a:pt x="747" y="243"/>
                </a:cubicBezTo>
                <a:cubicBezTo>
                  <a:pt x="747" y="242"/>
                  <a:pt x="748" y="243"/>
                  <a:pt x="748" y="244"/>
                </a:cubicBezTo>
                <a:cubicBezTo>
                  <a:pt x="747" y="244"/>
                  <a:pt x="746" y="244"/>
                  <a:pt x="745" y="244"/>
                </a:cubicBezTo>
                <a:cubicBezTo>
                  <a:pt x="746" y="244"/>
                  <a:pt x="748" y="244"/>
                  <a:pt x="747" y="245"/>
                </a:cubicBezTo>
                <a:cubicBezTo>
                  <a:pt x="747" y="244"/>
                  <a:pt x="749" y="245"/>
                  <a:pt x="750" y="244"/>
                </a:cubicBezTo>
                <a:cubicBezTo>
                  <a:pt x="751" y="245"/>
                  <a:pt x="750" y="245"/>
                  <a:pt x="750" y="246"/>
                </a:cubicBezTo>
                <a:cubicBezTo>
                  <a:pt x="751" y="246"/>
                  <a:pt x="752" y="247"/>
                  <a:pt x="752" y="247"/>
                </a:cubicBezTo>
                <a:cubicBezTo>
                  <a:pt x="752" y="248"/>
                  <a:pt x="748" y="249"/>
                  <a:pt x="747" y="249"/>
                </a:cubicBezTo>
                <a:cubicBezTo>
                  <a:pt x="748" y="249"/>
                  <a:pt x="755" y="250"/>
                  <a:pt x="752" y="251"/>
                </a:cubicBezTo>
                <a:cubicBezTo>
                  <a:pt x="753" y="252"/>
                  <a:pt x="755" y="251"/>
                  <a:pt x="756" y="252"/>
                </a:cubicBezTo>
                <a:cubicBezTo>
                  <a:pt x="756" y="252"/>
                  <a:pt x="759" y="254"/>
                  <a:pt x="757" y="254"/>
                </a:cubicBezTo>
                <a:cubicBezTo>
                  <a:pt x="755" y="253"/>
                  <a:pt x="753" y="255"/>
                  <a:pt x="752" y="256"/>
                </a:cubicBezTo>
                <a:cubicBezTo>
                  <a:pt x="753" y="256"/>
                  <a:pt x="753" y="256"/>
                  <a:pt x="753" y="256"/>
                </a:cubicBezTo>
                <a:cubicBezTo>
                  <a:pt x="756" y="258"/>
                  <a:pt x="749" y="256"/>
                  <a:pt x="748" y="256"/>
                </a:cubicBezTo>
                <a:cubicBezTo>
                  <a:pt x="748" y="255"/>
                  <a:pt x="749" y="255"/>
                  <a:pt x="750" y="255"/>
                </a:cubicBezTo>
                <a:cubicBezTo>
                  <a:pt x="750" y="255"/>
                  <a:pt x="750" y="255"/>
                  <a:pt x="751" y="255"/>
                </a:cubicBezTo>
                <a:cubicBezTo>
                  <a:pt x="750" y="255"/>
                  <a:pt x="749" y="255"/>
                  <a:pt x="748" y="255"/>
                </a:cubicBezTo>
                <a:cubicBezTo>
                  <a:pt x="747" y="255"/>
                  <a:pt x="747" y="255"/>
                  <a:pt x="746" y="255"/>
                </a:cubicBezTo>
                <a:cubicBezTo>
                  <a:pt x="748" y="256"/>
                  <a:pt x="750" y="257"/>
                  <a:pt x="752" y="257"/>
                </a:cubicBezTo>
                <a:cubicBezTo>
                  <a:pt x="751" y="257"/>
                  <a:pt x="750" y="257"/>
                  <a:pt x="749" y="257"/>
                </a:cubicBezTo>
                <a:cubicBezTo>
                  <a:pt x="751" y="257"/>
                  <a:pt x="752" y="257"/>
                  <a:pt x="754" y="257"/>
                </a:cubicBezTo>
                <a:cubicBezTo>
                  <a:pt x="754" y="259"/>
                  <a:pt x="751" y="258"/>
                  <a:pt x="750" y="259"/>
                </a:cubicBezTo>
                <a:cubicBezTo>
                  <a:pt x="751" y="259"/>
                  <a:pt x="757" y="260"/>
                  <a:pt x="753" y="260"/>
                </a:cubicBezTo>
                <a:cubicBezTo>
                  <a:pt x="757" y="260"/>
                  <a:pt x="751" y="260"/>
                  <a:pt x="751" y="260"/>
                </a:cubicBezTo>
                <a:cubicBezTo>
                  <a:pt x="753" y="261"/>
                  <a:pt x="756" y="261"/>
                  <a:pt x="757" y="261"/>
                </a:cubicBezTo>
                <a:cubicBezTo>
                  <a:pt x="757" y="261"/>
                  <a:pt x="756" y="263"/>
                  <a:pt x="758" y="262"/>
                </a:cubicBezTo>
                <a:cubicBezTo>
                  <a:pt x="755" y="263"/>
                  <a:pt x="759" y="263"/>
                  <a:pt x="760" y="263"/>
                </a:cubicBezTo>
                <a:cubicBezTo>
                  <a:pt x="759" y="264"/>
                  <a:pt x="759" y="264"/>
                  <a:pt x="759" y="264"/>
                </a:cubicBezTo>
                <a:cubicBezTo>
                  <a:pt x="760" y="264"/>
                  <a:pt x="762" y="264"/>
                  <a:pt x="762" y="264"/>
                </a:cubicBezTo>
                <a:cubicBezTo>
                  <a:pt x="763" y="264"/>
                  <a:pt x="763" y="265"/>
                  <a:pt x="763" y="265"/>
                </a:cubicBezTo>
                <a:cubicBezTo>
                  <a:pt x="763" y="265"/>
                  <a:pt x="763" y="265"/>
                  <a:pt x="762" y="265"/>
                </a:cubicBezTo>
                <a:cubicBezTo>
                  <a:pt x="763" y="266"/>
                  <a:pt x="764" y="265"/>
                  <a:pt x="764" y="265"/>
                </a:cubicBezTo>
                <a:cubicBezTo>
                  <a:pt x="765" y="265"/>
                  <a:pt x="765" y="266"/>
                  <a:pt x="765" y="266"/>
                </a:cubicBezTo>
                <a:cubicBezTo>
                  <a:pt x="765" y="266"/>
                  <a:pt x="765" y="265"/>
                  <a:pt x="767" y="265"/>
                </a:cubicBezTo>
                <a:cubicBezTo>
                  <a:pt x="767" y="266"/>
                  <a:pt x="766" y="266"/>
                  <a:pt x="766" y="266"/>
                </a:cubicBezTo>
                <a:cubicBezTo>
                  <a:pt x="767" y="267"/>
                  <a:pt x="767" y="268"/>
                  <a:pt x="766" y="269"/>
                </a:cubicBezTo>
                <a:cubicBezTo>
                  <a:pt x="767" y="268"/>
                  <a:pt x="767" y="268"/>
                  <a:pt x="768" y="268"/>
                </a:cubicBezTo>
                <a:cubicBezTo>
                  <a:pt x="769" y="269"/>
                  <a:pt x="766" y="270"/>
                  <a:pt x="765" y="271"/>
                </a:cubicBezTo>
                <a:cubicBezTo>
                  <a:pt x="766" y="271"/>
                  <a:pt x="767" y="270"/>
                  <a:pt x="767" y="270"/>
                </a:cubicBezTo>
                <a:cubicBezTo>
                  <a:pt x="766" y="271"/>
                  <a:pt x="765" y="272"/>
                  <a:pt x="764" y="273"/>
                </a:cubicBezTo>
                <a:cubicBezTo>
                  <a:pt x="765" y="272"/>
                  <a:pt x="767" y="270"/>
                  <a:pt x="770" y="270"/>
                </a:cubicBezTo>
                <a:cubicBezTo>
                  <a:pt x="770" y="271"/>
                  <a:pt x="768" y="272"/>
                  <a:pt x="768" y="273"/>
                </a:cubicBezTo>
                <a:cubicBezTo>
                  <a:pt x="770" y="272"/>
                  <a:pt x="771" y="271"/>
                  <a:pt x="772" y="270"/>
                </a:cubicBezTo>
                <a:cubicBezTo>
                  <a:pt x="774" y="271"/>
                  <a:pt x="773" y="271"/>
                  <a:pt x="771" y="271"/>
                </a:cubicBezTo>
                <a:cubicBezTo>
                  <a:pt x="773" y="272"/>
                  <a:pt x="775" y="271"/>
                  <a:pt x="775" y="271"/>
                </a:cubicBezTo>
                <a:cubicBezTo>
                  <a:pt x="777" y="272"/>
                  <a:pt x="775" y="272"/>
                  <a:pt x="774" y="273"/>
                </a:cubicBezTo>
                <a:cubicBezTo>
                  <a:pt x="773" y="273"/>
                  <a:pt x="773" y="274"/>
                  <a:pt x="771" y="275"/>
                </a:cubicBezTo>
                <a:cubicBezTo>
                  <a:pt x="773" y="275"/>
                  <a:pt x="774" y="274"/>
                  <a:pt x="775" y="273"/>
                </a:cubicBezTo>
                <a:cubicBezTo>
                  <a:pt x="776" y="272"/>
                  <a:pt x="777" y="271"/>
                  <a:pt x="779" y="271"/>
                </a:cubicBezTo>
                <a:cubicBezTo>
                  <a:pt x="778" y="272"/>
                  <a:pt x="778" y="272"/>
                  <a:pt x="777" y="273"/>
                </a:cubicBezTo>
                <a:cubicBezTo>
                  <a:pt x="778" y="273"/>
                  <a:pt x="779" y="272"/>
                  <a:pt x="780" y="272"/>
                </a:cubicBezTo>
                <a:cubicBezTo>
                  <a:pt x="780" y="273"/>
                  <a:pt x="782" y="273"/>
                  <a:pt x="780" y="274"/>
                </a:cubicBezTo>
                <a:cubicBezTo>
                  <a:pt x="781" y="273"/>
                  <a:pt x="784" y="275"/>
                  <a:pt x="785" y="275"/>
                </a:cubicBezTo>
                <a:cubicBezTo>
                  <a:pt x="786" y="275"/>
                  <a:pt x="790" y="275"/>
                  <a:pt x="791" y="275"/>
                </a:cubicBezTo>
                <a:cubicBezTo>
                  <a:pt x="793" y="276"/>
                  <a:pt x="794" y="276"/>
                  <a:pt x="796" y="277"/>
                </a:cubicBezTo>
                <a:cubicBezTo>
                  <a:pt x="796" y="278"/>
                  <a:pt x="794" y="277"/>
                  <a:pt x="793" y="278"/>
                </a:cubicBezTo>
                <a:cubicBezTo>
                  <a:pt x="793" y="278"/>
                  <a:pt x="794" y="278"/>
                  <a:pt x="795" y="278"/>
                </a:cubicBezTo>
                <a:cubicBezTo>
                  <a:pt x="793" y="279"/>
                  <a:pt x="791" y="278"/>
                  <a:pt x="790" y="279"/>
                </a:cubicBezTo>
                <a:cubicBezTo>
                  <a:pt x="788" y="279"/>
                  <a:pt x="787" y="280"/>
                  <a:pt x="786" y="280"/>
                </a:cubicBezTo>
                <a:cubicBezTo>
                  <a:pt x="782" y="281"/>
                  <a:pt x="779" y="282"/>
                  <a:pt x="775" y="282"/>
                </a:cubicBezTo>
                <a:cubicBezTo>
                  <a:pt x="776" y="283"/>
                  <a:pt x="785" y="280"/>
                  <a:pt x="786" y="280"/>
                </a:cubicBezTo>
                <a:cubicBezTo>
                  <a:pt x="784" y="282"/>
                  <a:pt x="778" y="284"/>
                  <a:pt x="773" y="284"/>
                </a:cubicBezTo>
                <a:cubicBezTo>
                  <a:pt x="770" y="284"/>
                  <a:pt x="771" y="286"/>
                  <a:pt x="769" y="286"/>
                </a:cubicBezTo>
                <a:cubicBezTo>
                  <a:pt x="768" y="287"/>
                  <a:pt x="763" y="284"/>
                  <a:pt x="762" y="284"/>
                </a:cubicBezTo>
                <a:cubicBezTo>
                  <a:pt x="762" y="285"/>
                  <a:pt x="764" y="285"/>
                  <a:pt x="765" y="285"/>
                </a:cubicBezTo>
                <a:cubicBezTo>
                  <a:pt x="767" y="286"/>
                  <a:pt x="769" y="286"/>
                  <a:pt x="770" y="287"/>
                </a:cubicBezTo>
                <a:cubicBezTo>
                  <a:pt x="769" y="287"/>
                  <a:pt x="765" y="289"/>
                  <a:pt x="768" y="289"/>
                </a:cubicBezTo>
                <a:cubicBezTo>
                  <a:pt x="768" y="289"/>
                  <a:pt x="767" y="289"/>
                  <a:pt x="766" y="289"/>
                </a:cubicBezTo>
                <a:cubicBezTo>
                  <a:pt x="768" y="290"/>
                  <a:pt x="771" y="288"/>
                  <a:pt x="772" y="287"/>
                </a:cubicBezTo>
                <a:cubicBezTo>
                  <a:pt x="772" y="286"/>
                  <a:pt x="774" y="287"/>
                  <a:pt x="775" y="286"/>
                </a:cubicBezTo>
                <a:cubicBezTo>
                  <a:pt x="776" y="286"/>
                  <a:pt x="777" y="285"/>
                  <a:pt x="778" y="285"/>
                </a:cubicBezTo>
                <a:cubicBezTo>
                  <a:pt x="780" y="285"/>
                  <a:pt x="781" y="283"/>
                  <a:pt x="782" y="283"/>
                </a:cubicBezTo>
                <a:cubicBezTo>
                  <a:pt x="784" y="282"/>
                  <a:pt x="785" y="282"/>
                  <a:pt x="786" y="282"/>
                </a:cubicBezTo>
                <a:cubicBezTo>
                  <a:pt x="788" y="281"/>
                  <a:pt x="789" y="282"/>
                  <a:pt x="791" y="281"/>
                </a:cubicBezTo>
                <a:cubicBezTo>
                  <a:pt x="789" y="281"/>
                  <a:pt x="788" y="281"/>
                  <a:pt x="786" y="281"/>
                </a:cubicBezTo>
                <a:cubicBezTo>
                  <a:pt x="785" y="279"/>
                  <a:pt x="790" y="280"/>
                  <a:pt x="792" y="280"/>
                </a:cubicBezTo>
                <a:cubicBezTo>
                  <a:pt x="792" y="281"/>
                  <a:pt x="792" y="281"/>
                  <a:pt x="793" y="280"/>
                </a:cubicBezTo>
                <a:cubicBezTo>
                  <a:pt x="793" y="280"/>
                  <a:pt x="794" y="280"/>
                  <a:pt x="795" y="281"/>
                </a:cubicBezTo>
                <a:cubicBezTo>
                  <a:pt x="796" y="281"/>
                  <a:pt x="796" y="283"/>
                  <a:pt x="798" y="284"/>
                </a:cubicBezTo>
                <a:cubicBezTo>
                  <a:pt x="797" y="285"/>
                  <a:pt x="795" y="285"/>
                  <a:pt x="794" y="286"/>
                </a:cubicBezTo>
                <a:cubicBezTo>
                  <a:pt x="795" y="286"/>
                  <a:pt x="796" y="286"/>
                  <a:pt x="796" y="287"/>
                </a:cubicBezTo>
                <a:cubicBezTo>
                  <a:pt x="798" y="287"/>
                  <a:pt x="798" y="286"/>
                  <a:pt x="799" y="285"/>
                </a:cubicBezTo>
                <a:cubicBezTo>
                  <a:pt x="799" y="285"/>
                  <a:pt x="800" y="285"/>
                  <a:pt x="801" y="285"/>
                </a:cubicBezTo>
                <a:cubicBezTo>
                  <a:pt x="802" y="285"/>
                  <a:pt x="803" y="285"/>
                  <a:pt x="803" y="284"/>
                </a:cubicBezTo>
                <a:cubicBezTo>
                  <a:pt x="803" y="285"/>
                  <a:pt x="803" y="285"/>
                  <a:pt x="802" y="285"/>
                </a:cubicBezTo>
                <a:cubicBezTo>
                  <a:pt x="803" y="286"/>
                  <a:pt x="806" y="286"/>
                  <a:pt x="807" y="286"/>
                </a:cubicBezTo>
                <a:cubicBezTo>
                  <a:pt x="805" y="286"/>
                  <a:pt x="808" y="287"/>
                  <a:pt x="808" y="288"/>
                </a:cubicBezTo>
                <a:cubicBezTo>
                  <a:pt x="809" y="288"/>
                  <a:pt x="811" y="289"/>
                  <a:pt x="811" y="290"/>
                </a:cubicBezTo>
                <a:cubicBezTo>
                  <a:pt x="810" y="292"/>
                  <a:pt x="808" y="291"/>
                  <a:pt x="807" y="292"/>
                </a:cubicBezTo>
                <a:cubicBezTo>
                  <a:pt x="811" y="293"/>
                  <a:pt x="811" y="294"/>
                  <a:pt x="807" y="294"/>
                </a:cubicBezTo>
                <a:cubicBezTo>
                  <a:pt x="808" y="295"/>
                  <a:pt x="809" y="295"/>
                  <a:pt x="810" y="295"/>
                </a:cubicBezTo>
                <a:cubicBezTo>
                  <a:pt x="811" y="296"/>
                  <a:pt x="809" y="295"/>
                  <a:pt x="808" y="295"/>
                </a:cubicBezTo>
                <a:cubicBezTo>
                  <a:pt x="809" y="297"/>
                  <a:pt x="805" y="296"/>
                  <a:pt x="804" y="296"/>
                </a:cubicBezTo>
                <a:cubicBezTo>
                  <a:pt x="805" y="296"/>
                  <a:pt x="811" y="296"/>
                  <a:pt x="812" y="298"/>
                </a:cubicBezTo>
                <a:cubicBezTo>
                  <a:pt x="810" y="298"/>
                  <a:pt x="808" y="298"/>
                  <a:pt x="807" y="297"/>
                </a:cubicBezTo>
                <a:cubicBezTo>
                  <a:pt x="808" y="298"/>
                  <a:pt x="809" y="298"/>
                  <a:pt x="811" y="299"/>
                </a:cubicBezTo>
                <a:cubicBezTo>
                  <a:pt x="810" y="299"/>
                  <a:pt x="811" y="300"/>
                  <a:pt x="811" y="300"/>
                </a:cubicBezTo>
                <a:cubicBezTo>
                  <a:pt x="810" y="300"/>
                  <a:pt x="810" y="301"/>
                  <a:pt x="809" y="302"/>
                </a:cubicBezTo>
                <a:cubicBezTo>
                  <a:pt x="808" y="303"/>
                  <a:pt x="806" y="303"/>
                  <a:pt x="804" y="304"/>
                </a:cubicBezTo>
                <a:cubicBezTo>
                  <a:pt x="802" y="305"/>
                  <a:pt x="801" y="306"/>
                  <a:pt x="799" y="307"/>
                </a:cubicBezTo>
                <a:cubicBezTo>
                  <a:pt x="799" y="307"/>
                  <a:pt x="797" y="307"/>
                  <a:pt x="796" y="307"/>
                </a:cubicBezTo>
                <a:cubicBezTo>
                  <a:pt x="795" y="307"/>
                  <a:pt x="794" y="306"/>
                  <a:pt x="794" y="307"/>
                </a:cubicBezTo>
                <a:cubicBezTo>
                  <a:pt x="792" y="307"/>
                  <a:pt x="790" y="308"/>
                  <a:pt x="789" y="308"/>
                </a:cubicBezTo>
                <a:cubicBezTo>
                  <a:pt x="788" y="308"/>
                  <a:pt x="787" y="308"/>
                  <a:pt x="786" y="308"/>
                </a:cubicBezTo>
                <a:cubicBezTo>
                  <a:pt x="785" y="308"/>
                  <a:pt x="784" y="308"/>
                  <a:pt x="783" y="309"/>
                </a:cubicBezTo>
                <a:cubicBezTo>
                  <a:pt x="783" y="309"/>
                  <a:pt x="784" y="309"/>
                  <a:pt x="783" y="310"/>
                </a:cubicBezTo>
                <a:cubicBezTo>
                  <a:pt x="783" y="310"/>
                  <a:pt x="782" y="311"/>
                  <a:pt x="781" y="311"/>
                </a:cubicBezTo>
                <a:cubicBezTo>
                  <a:pt x="780" y="311"/>
                  <a:pt x="780" y="311"/>
                  <a:pt x="780" y="312"/>
                </a:cubicBezTo>
                <a:cubicBezTo>
                  <a:pt x="780" y="313"/>
                  <a:pt x="780" y="314"/>
                  <a:pt x="779" y="312"/>
                </a:cubicBezTo>
                <a:cubicBezTo>
                  <a:pt x="778" y="314"/>
                  <a:pt x="775" y="314"/>
                  <a:pt x="775" y="316"/>
                </a:cubicBezTo>
                <a:cubicBezTo>
                  <a:pt x="775" y="316"/>
                  <a:pt x="774" y="316"/>
                  <a:pt x="773" y="317"/>
                </a:cubicBezTo>
                <a:cubicBezTo>
                  <a:pt x="772" y="317"/>
                  <a:pt x="772" y="318"/>
                  <a:pt x="771" y="318"/>
                </a:cubicBezTo>
                <a:cubicBezTo>
                  <a:pt x="770" y="319"/>
                  <a:pt x="769" y="319"/>
                  <a:pt x="768" y="318"/>
                </a:cubicBezTo>
                <a:cubicBezTo>
                  <a:pt x="767" y="318"/>
                  <a:pt x="766" y="319"/>
                  <a:pt x="766" y="319"/>
                </a:cubicBezTo>
                <a:cubicBezTo>
                  <a:pt x="765" y="319"/>
                  <a:pt x="764" y="319"/>
                  <a:pt x="764" y="319"/>
                </a:cubicBezTo>
                <a:cubicBezTo>
                  <a:pt x="760" y="319"/>
                  <a:pt x="758" y="320"/>
                  <a:pt x="754" y="320"/>
                </a:cubicBezTo>
                <a:cubicBezTo>
                  <a:pt x="755" y="320"/>
                  <a:pt x="755" y="319"/>
                  <a:pt x="756" y="319"/>
                </a:cubicBezTo>
                <a:cubicBezTo>
                  <a:pt x="755" y="319"/>
                  <a:pt x="755" y="319"/>
                  <a:pt x="754" y="319"/>
                </a:cubicBezTo>
                <a:cubicBezTo>
                  <a:pt x="754" y="319"/>
                  <a:pt x="753" y="319"/>
                  <a:pt x="752" y="319"/>
                </a:cubicBezTo>
                <a:cubicBezTo>
                  <a:pt x="750" y="318"/>
                  <a:pt x="748" y="318"/>
                  <a:pt x="745" y="318"/>
                </a:cubicBezTo>
                <a:cubicBezTo>
                  <a:pt x="743" y="318"/>
                  <a:pt x="741" y="318"/>
                  <a:pt x="739" y="319"/>
                </a:cubicBezTo>
                <a:cubicBezTo>
                  <a:pt x="738" y="319"/>
                  <a:pt x="737" y="319"/>
                  <a:pt x="736" y="318"/>
                </a:cubicBezTo>
                <a:cubicBezTo>
                  <a:pt x="734" y="318"/>
                  <a:pt x="733" y="318"/>
                  <a:pt x="732" y="318"/>
                </a:cubicBezTo>
                <a:cubicBezTo>
                  <a:pt x="730" y="318"/>
                  <a:pt x="728" y="318"/>
                  <a:pt x="725" y="318"/>
                </a:cubicBezTo>
                <a:cubicBezTo>
                  <a:pt x="723" y="318"/>
                  <a:pt x="721" y="318"/>
                  <a:pt x="719" y="318"/>
                </a:cubicBezTo>
                <a:cubicBezTo>
                  <a:pt x="717" y="318"/>
                  <a:pt x="714" y="318"/>
                  <a:pt x="713" y="319"/>
                </a:cubicBezTo>
                <a:cubicBezTo>
                  <a:pt x="712" y="319"/>
                  <a:pt x="712" y="319"/>
                  <a:pt x="711" y="319"/>
                </a:cubicBezTo>
                <a:cubicBezTo>
                  <a:pt x="710" y="318"/>
                  <a:pt x="708" y="318"/>
                  <a:pt x="710" y="320"/>
                </a:cubicBezTo>
                <a:cubicBezTo>
                  <a:pt x="705" y="318"/>
                  <a:pt x="703" y="324"/>
                  <a:pt x="702" y="325"/>
                </a:cubicBezTo>
                <a:cubicBezTo>
                  <a:pt x="701" y="327"/>
                  <a:pt x="700" y="327"/>
                  <a:pt x="698" y="327"/>
                </a:cubicBezTo>
                <a:cubicBezTo>
                  <a:pt x="696" y="328"/>
                  <a:pt x="691" y="328"/>
                  <a:pt x="693" y="329"/>
                </a:cubicBezTo>
                <a:cubicBezTo>
                  <a:pt x="692" y="329"/>
                  <a:pt x="691" y="329"/>
                  <a:pt x="691" y="330"/>
                </a:cubicBezTo>
                <a:cubicBezTo>
                  <a:pt x="691" y="329"/>
                  <a:pt x="691" y="329"/>
                  <a:pt x="691" y="328"/>
                </a:cubicBezTo>
                <a:cubicBezTo>
                  <a:pt x="691" y="330"/>
                  <a:pt x="688" y="331"/>
                  <a:pt x="686" y="332"/>
                </a:cubicBezTo>
                <a:cubicBezTo>
                  <a:pt x="684" y="333"/>
                  <a:pt x="683" y="335"/>
                  <a:pt x="681" y="337"/>
                </a:cubicBezTo>
                <a:cubicBezTo>
                  <a:pt x="680" y="338"/>
                  <a:pt x="679" y="339"/>
                  <a:pt x="678" y="339"/>
                </a:cubicBezTo>
                <a:cubicBezTo>
                  <a:pt x="678" y="339"/>
                  <a:pt x="675" y="338"/>
                  <a:pt x="675" y="337"/>
                </a:cubicBezTo>
                <a:cubicBezTo>
                  <a:pt x="672" y="337"/>
                  <a:pt x="668" y="335"/>
                  <a:pt x="666" y="336"/>
                </a:cubicBezTo>
                <a:cubicBezTo>
                  <a:pt x="666" y="336"/>
                  <a:pt x="667" y="336"/>
                  <a:pt x="668" y="336"/>
                </a:cubicBezTo>
                <a:cubicBezTo>
                  <a:pt x="668" y="337"/>
                  <a:pt x="668" y="337"/>
                  <a:pt x="668" y="337"/>
                </a:cubicBezTo>
                <a:cubicBezTo>
                  <a:pt x="669" y="336"/>
                  <a:pt x="671" y="336"/>
                  <a:pt x="673" y="337"/>
                </a:cubicBezTo>
                <a:cubicBezTo>
                  <a:pt x="674" y="337"/>
                  <a:pt x="674" y="337"/>
                  <a:pt x="675" y="338"/>
                </a:cubicBezTo>
                <a:cubicBezTo>
                  <a:pt x="676" y="338"/>
                  <a:pt x="677" y="339"/>
                  <a:pt x="678" y="339"/>
                </a:cubicBezTo>
                <a:cubicBezTo>
                  <a:pt x="677" y="342"/>
                  <a:pt x="675" y="344"/>
                  <a:pt x="671" y="345"/>
                </a:cubicBezTo>
                <a:cubicBezTo>
                  <a:pt x="670" y="346"/>
                  <a:pt x="669" y="348"/>
                  <a:pt x="668" y="349"/>
                </a:cubicBezTo>
                <a:cubicBezTo>
                  <a:pt x="667" y="350"/>
                  <a:pt x="665" y="351"/>
                  <a:pt x="663" y="352"/>
                </a:cubicBezTo>
                <a:cubicBezTo>
                  <a:pt x="666" y="351"/>
                  <a:pt x="670" y="350"/>
                  <a:pt x="672" y="348"/>
                </a:cubicBezTo>
                <a:cubicBezTo>
                  <a:pt x="675" y="347"/>
                  <a:pt x="677" y="345"/>
                  <a:pt x="679" y="342"/>
                </a:cubicBezTo>
                <a:cubicBezTo>
                  <a:pt x="682" y="338"/>
                  <a:pt x="689" y="335"/>
                  <a:pt x="694" y="333"/>
                </a:cubicBezTo>
                <a:cubicBezTo>
                  <a:pt x="697" y="332"/>
                  <a:pt x="700" y="332"/>
                  <a:pt x="703" y="331"/>
                </a:cubicBezTo>
                <a:cubicBezTo>
                  <a:pt x="706" y="330"/>
                  <a:pt x="709" y="329"/>
                  <a:pt x="712" y="328"/>
                </a:cubicBezTo>
                <a:cubicBezTo>
                  <a:pt x="715" y="328"/>
                  <a:pt x="718" y="328"/>
                  <a:pt x="721" y="328"/>
                </a:cubicBezTo>
                <a:cubicBezTo>
                  <a:pt x="723" y="328"/>
                  <a:pt x="731" y="330"/>
                  <a:pt x="731" y="332"/>
                </a:cubicBezTo>
                <a:cubicBezTo>
                  <a:pt x="730" y="332"/>
                  <a:pt x="730" y="332"/>
                  <a:pt x="729" y="332"/>
                </a:cubicBezTo>
                <a:cubicBezTo>
                  <a:pt x="726" y="332"/>
                  <a:pt x="730" y="332"/>
                  <a:pt x="729" y="333"/>
                </a:cubicBezTo>
                <a:cubicBezTo>
                  <a:pt x="729" y="333"/>
                  <a:pt x="730" y="333"/>
                  <a:pt x="730" y="333"/>
                </a:cubicBezTo>
                <a:cubicBezTo>
                  <a:pt x="731" y="334"/>
                  <a:pt x="730" y="336"/>
                  <a:pt x="730" y="336"/>
                </a:cubicBezTo>
                <a:cubicBezTo>
                  <a:pt x="726" y="337"/>
                  <a:pt x="724" y="338"/>
                  <a:pt x="721" y="340"/>
                </a:cubicBezTo>
                <a:cubicBezTo>
                  <a:pt x="719" y="341"/>
                  <a:pt x="717" y="339"/>
                  <a:pt x="714" y="338"/>
                </a:cubicBezTo>
                <a:cubicBezTo>
                  <a:pt x="714" y="338"/>
                  <a:pt x="713" y="338"/>
                  <a:pt x="712" y="339"/>
                </a:cubicBezTo>
                <a:cubicBezTo>
                  <a:pt x="711" y="339"/>
                  <a:pt x="711" y="339"/>
                  <a:pt x="710" y="339"/>
                </a:cubicBezTo>
                <a:cubicBezTo>
                  <a:pt x="708" y="339"/>
                  <a:pt x="707" y="340"/>
                  <a:pt x="706" y="340"/>
                </a:cubicBezTo>
                <a:cubicBezTo>
                  <a:pt x="707" y="340"/>
                  <a:pt x="708" y="340"/>
                  <a:pt x="709" y="340"/>
                </a:cubicBezTo>
                <a:cubicBezTo>
                  <a:pt x="710" y="339"/>
                  <a:pt x="711" y="340"/>
                  <a:pt x="712" y="340"/>
                </a:cubicBezTo>
                <a:cubicBezTo>
                  <a:pt x="715" y="341"/>
                  <a:pt x="716" y="341"/>
                  <a:pt x="717" y="344"/>
                </a:cubicBezTo>
                <a:cubicBezTo>
                  <a:pt x="718" y="343"/>
                  <a:pt x="720" y="342"/>
                  <a:pt x="721" y="342"/>
                </a:cubicBezTo>
                <a:cubicBezTo>
                  <a:pt x="722" y="342"/>
                  <a:pt x="723" y="342"/>
                  <a:pt x="724" y="342"/>
                </a:cubicBezTo>
                <a:cubicBezTo>
                  <a:pt x="725" y="342"/>
                  <a:pt x="725" y="343"/>
                  <a:pt x="726" y="342"/>
                </a:cubicBezTo>
                <a:cubicBezTo>
                  <a:pt x="723" y="344"/>
                  <a:pt x="723" y="347"/>
                  <a:pt x="720" y="349"/>
                </a:cubicBezTo>
                <a:cubicBezTo>
                  <a:pt x="721" y="349"/>
                  <a:pt x="721" y="349"/>
                  <a:pt x="722" y="349"/>
                </a:cubicBezTo>
                <a:cubicBezTo>
                  <a:pt x="723" y="349"/>
                  <a:pt x="723" y="349"/>
                  <a:pt x="724" y="349"/>
                </a:cubicBezTo>
                <a:cubicBezTo>
                  <a:pt x="725" y="349"/>
                  <a:pt x="724" y="350"/>
                  <a:pt x="724" y="350"/>
                </a:cubicBezTo>
                <a:cubicBezTo>
                  <a:pt x="724" y="352"/>
                  <a:pt x="728" y="355"/>
                  <a:pt x="726" y="356"/>
                </a:cubicBezTo>
                <a:cubicBezTo>
                  <a:pt x="728" y="356"/>
                  <a:pt x="726" y="357"/>
                  <a:pt x="729" y="357"/>
                </a:cubicBezTo>
                <a:cubicBezTo>
                  <a:pt x="731" y="357"/>
                  <a:pt x="733" y="357"/>
                  <a:pt x="735" y="358"/>
                </a:cubicBezTo>
                <a:cubicBezTo>
                  <a:pt x="734" y="359"/>
                  <a:pt x="733" y="359"/>
                  <a:pt x="732" y="359"/>
                </a:cubicBezTo>
                <a:cubicBezTo>
                  <a:pt x="734" y="360"/>
                  <a:pt x="735" y="360"/>
                  <a:pt x="738" y="361"/>
                </a:cubicBezTo>
                <a:cubicBezTo>
                  <a:pt x="739" y="361"/>
                  <a:pt x="740" y="361"/>
                  <a:pt x="741" y="362"/>
                </a:cubicBezTo>
                <a:cubicBezTo>
                  <a:pt x="741" y="362"/>
                  <a:pt x="742" y="362"/>
                  <a:pt x="742" y="362"/>
                </a:cubicBezTo>
                <a:cubicBezTo>
                  <a:pt x="743" y="361"/>
                  <a:pt x="744" y="361"/>
                  <a:pt x="746" y="362"/>
                </a:cubicBezTo>
                <a:cubicBezTo>
                  <a:pt x="745" y="362"/>
                  <a:pt x="745" y="362"/>
                  <a:pt x="745" y="363"/>
                </a:cubicBezTo>
                <a:cubicBezTo>
                  <a:pt x="747" y="363"/>
                  <a:pt x="750" y="362"/>
                  <a:pt x="752" y="361"/>
                </a:cubicBezTo>
                <a:cubicBezTo>
                  <a:pt x="753" y="361"/>
                  <a:pt x="753" y="362"/>
                  <a:pt x="754" y="363"/>
                </a:cubicBezTo>
                <a:cubicBezTo>
                  <a:pt x="755" y="363"/>
                  <a:pt x="755" y="363"/>
                  <a:pt x="755" y="363"/>
                </a:cubicBezTo>
                <a:cubicBezTo>
                  <a:pt x="756" y="363"/>
                  <a:pt x="756" y="362"/>
                  <a:pt x="756" y="362"/>
                </a:cubicBezTo>
                <a:cubicBezTo>
                  <a:pt x="758" y="362"/>
                  <a:pt x="760" y="365"/>
                  <a:pt x="757" y="365"/>
                </a:cubicBezTo>
                <a:cubicBezTo>
                  <a:pt x="758" y="366"/>
                  <a:pt x="759" y="366"/>
                  <a:pt x="760" y="366"/>
                </a:cubicBezTo>
                <a:cubicBezTo>
                  <a:pt x="760" y="366"/>
                  <a:pt x="760" y="366"/>
                  <a:pt x="761" y="366"/>
                </a:cubicBezTo>
                <a:cubicBezTo>
                  <a:pt x="761" y="367"/>
                  <a:pt x="758" y="367"/>
                  <a:pt x="756" y="367"/>
                </a:cubicBezTo>
                <a:cubicBezTo>
                  <a:pt x="754" y="368"/>
                  <a:pt x="751" y="369"/>
                  <a:pt x="749" y="370"/>
                </a:cubicBezTo>
                <a:cubicBezTo>
                  <a:pt x="747" y="370"/>
                  <a:pt x="745" y="372"/>
                  <a:pt x="742" y="372"/>
                </a:cubicBezTo>
                <a:cubicBezTo>
                  <a:pt x="741" y="372"/>
                  <a:pt x="738" y="374"/>
                  <a:pt x="736" y="372"/>
                </a:cubicBezTo>
                <a:cubicBezTo>
                  <a:pt x="739" y="376"/>
                  <a:pt x="732" y="373"/>
                  <a:pt x="734" y="372"/>
                </a:cubicBezTo>
                <a:cubicBezTo>
                  <a:pt x="733" y="372"/>
                  <a:pt x="732" y="372"/>
                  <a:pt x="732" y="373"/>
                </a:cubicBezTo>
                <a:cubicBezTo>
                  <a:pt x="732" y="374"/>
                  <a:pt x="733" y="374"/>
                  <a:pt x="732" y="374"/>
                </a:cubicBezTo>
                <a:cubicBezTo>
                  <a:pt x="731" y="372"/>
                  <a:pt x="730" y="375"/>
                  <a:pt x="730" y="376"/>
                </a:cubicBezTo>
                <a:cubicBezTo>
                  <a:pt x="730" y="376"/>
                  <a:pt x="729" y="375"/>
                  <a:pt x="729" y="375"/>
                </a:cubicBezTo>
                <a:cubicBezTo>
                  <a:pt x="729" y="377"/>
                  <a:pt x="726" y="378"/>
                  <a:pt x="725" y="379"/>
                </a:cubicBezTo>
                <a:cubicBezTo>
                  <a:pt x="724" y="380"/>
                  <a:pt x="723" y="383"/>
                  <a:pt x="721" y="381"/>
                </a:cubicBezTo>
                <a:cubicBezTo>
                  <a:pt x="721" y="381"/>
                  <a:pt x="721" y="381"/>
                  <a:pt x="721" y="381"/>
                </a:cubicBezTo>
                <a:cubicBezTo>
                  <a:pt x="720" y="381"/>
                  <a:pt x="720" y="381"/>
                  <a:pt x="720" y="381"/>
                </a:cubicBezTo>
                <a:cubicBezTo>
                  <a:pt x="720" y="382"/>
                  <a:pt x="718" y="382"/>
                  <a:pt x="719" y="384"/>
                </a:cubicBezTo>
                <a:cubicBezTo>
                  <a:pt x="718" y="383"/>
                  <a:pt x="718" y="383"/>
                  <a:pt x="717" y="383"/>
                </a:cubicBezTo>
                <a:cubicBezTo>
                  <a:pt x="717" y="383"/>
                  <a:pt x="717" y="383"/>
                  <a:pt x="716" y="383"/>
                </a:cubicBezTo>
                <a:cubicBezTo>
                  <a:pt x="716" y="383"/>
                  <a:pt x="715" y="381"/>
                  <a:pt x="715" y="380"/>
                </a:cubicBezTo>
                <a:cubicBezTo>
                  <a:pt x="714" y="381"/>
                  <a:pt x="714" y="381"/>
                  <a:pt x="713" y="381"/>
                </a:cubicBezTo>
                <a:cubicBezTo>
                  <a:pt x="709" y="379"/>
                  <a:pt x="714" y="374"/>
                  <a:pt x="715" y="373"/>
                </a:cubicBezTo>
                <a:cubicBezTo>
                  <a:pt x="714" y="373"/>
                  <a:pt x="713" y="374"/>
                  <a:pt x="712" y="375"/>
                </a:cubicBezTo>
                <a:cubicBezTo>
                  <a:pt x="713" y="373"/>
                  <a:pt x="714" y="373"/>
                  <a:pt x="716" y="372"/>
                </a:cubicBezTo>
                <a:cubicBezTo>
                  <a:pt x="717" y="373"/>
                  <a:pt x="718" y="372"/>
                  <a:pt x="719" y="371"/>
                </a:cubicBezTo>
                <a:cubicBezTo>
                  <a:pt x="718" y="372"/>
                  <a:pt x="718" y="372"/>
                  <a:pt x="717" y="372"/>
                </a:cubicBezTo>
                <a:cubicBezTo>
                  <a:pt x="719" y="368"/>
                  <a:pt x="725" y="368"/>
                  <a:pt x="729" y="366"/>
                </a:cubicBezTo>
                <a:cubicBezTo>
                  <a:pt x="730" y="367"/>
                  <a:pt x="730" y="367"/>
                  <a:pt x="729" y="368"/>
                </a:cubicBezTo>
                <a:cubicBezTo>
                  <a:pt x="731" y="367"/>
                  <a:pt x="731" y="369"/>
                  <a:pt x="732" y="369"/>
                </a:cubicBezTo>
                <a:cubicBezTo>
                  <a:pt x="729" y="365"/>
                  <a:pt x="737" y="367"/>
                  <a:pt x="739" y="365"/>
                </a:cubicBezTo>
                <a:cubicBezTo>
                  <a:pt x="737" y="365"/>
                  <a:pt x="736" y="365"/>
                  <a:pt x="734" y="365"/>
                </a:cubicBezTo>
                <a:cubicBezTo>
                  <a:pt x="733" y="365"/>
                  <a:pt x="732" y="365"/>
                  <a:pt x="732" y="365"/>
                </a:cubicBezTo>
                <a:cubicBezTo>
                  <a:pt x="730" y="365"/>
                  <a:pt x="727" y="365"/>
                  <a:pt x="726" y="366"/>
                </a:cubicBezTo>
                <a:cubicBezTo>
                  <a:pt x="725" y="366"/>
                  <a:pt x="724" y="366"/>
                  <a:pt x="724" y="365"/>
                </a:cubicBezTo>
                <a:cubicBezTo>
                  <a:pt x="724" y="364"/>
                  <a:pt x="725" y="364"/>
                  <a:pt x="726" y="364"/>
                </a:cubicBezTo>
                <a:cubicBezTo>
                  <a:pt x="727" y="363"/>
                  <a:pt x="728" y="362"/>
                  <a:pt x="730" y="361"/>
                </a:cubicBezTo>
                <a:cubicBezTo>
                  <a:pt x="729" y="361"/>
                  <a:pt x="729" y="361"/>
                  <a:pt x="728" y="361"/>
                </a:cubicBezTo>
                <a:cubicBezTo>
                  <a:pt x="728" y="361"/>
                  <a:pt x="727" y="360"/>
                  <a:pt x="726" y="359"/>
                </a:cubicBezTo>
                <a:cubicBezTo>
                  <a:pt x="727" y="361"/>
                  <a:pt x="727" y="361"/>
                  <a:pt x="726" y="363"/>
                </a:cubicBezTo>
                <a:cubicBezTo>
                  <a:pt x="725" y="364"/>
                  <a:pt x="722" y="364"/>
                  <a:pt x="721" y="364"/>
                </a:cubicBezTo>
                <a:cubicBezTo>
                  <a:pt x="719" y="365"/>
                  <a:pt x="716" y="368"/>
                  <a:pt x="713" y="366"/>
                </a:cubicBezTo>
                <a:cubicBezTo>
                  <a:pt x="714" y="366"/>
                  <a:pt x="714" y="365"/>
                  <a:pt x="714" y="364"/>
                </a:cubicBezTo>
                <a:cubicBezTo>
                  <a:pt x="713" y="365"/>
                  <a:pt x="713" y="365"/>
                  <a:pt x="712" y="366"/>
                </a:cubicBezTo>
                <a:cubicBezTo>
                  <a:pt x="713" y="366"/>
                  <a:pt x="713" y="367"/>
                  <a:pt x="712" y="367"/>
                </a:cubicBezTo>
                <a:cubicBezTo>
                  <a:pt x="711" y="367"/>
                  <a:pt x="711" y="368"/>
                  <a:pt x="710" y="368"/>
                </a:cubicBezTo>
                <a:cubicBezTo>
                  <a:pt x="709" y="367"/>
                  <a:pt x="708" y="368"/>
                  <a:pt x="708" y="368"/>
                </a:cubicBezTo>
                <a:cubicBezTo>
                  <a:pt x="708" y="368"/>
                  <a:pt x="707" y="368"/>
                  <a:pt x="706" y="368"/>
                </a:cubicBezTo>
                <a:cubicBezTo>
                  <a:pt x="705" y="368"/>
                  <a:pt x="705" y="367"/>
                  <a:pt x="704" y="368"/>
                </a:cubicBezTo>
                <a:cubicBezTo>
                  <a:pt x="703" y="366"/>
                  <a:pt x="702" y="367"/>
                  <a:pt x="701" y="367"/>
                </a:cubicBezTo>
                <a:cubicBezTo>
                  <a:pt x="700" y="367"/>
                  <a:pt x="700" y="365"/>
                  <a:pt x="700" y="364"/>
                </a:cubicBezTo>
                <a:cubicBezTo>
                  <a:pt x="700" y="363"/>
                  <a:pt x="700" y="363"/>
                  <a:pt x="698" y="363"/>
                </a:cubicBezTo>
                <a:cubicBezTo>
                  <a:pt x="695" y="361"/>
                  <a:pt x="697" y="358"/>
                  <a:pt x="697" y="356"/>
                </a:cubicBezTo>
                <a:cubicBezTo>
                  <a:pt x="697" y="353"/>
                  <a:pt x="698" y="349"/>
                  <a:pt x="693" y="347"/>
                </a:cubicBezTo>
                <a:cubicBezTo>
                  <a:pt x="692" y="346"/>
                  <a:pt x="691" y="347"/>
                  <a:pt x="689" y="347"/>
                </a:cubicBezTo>
                <a:cubicBezTo>
                  <a:pt x="688" y="348"/>
                  <a:pt x="686" y="348"/>
                  <a:pt x="685" y="347"/>
                </a:cubicBezTo>
                <a:cubicBezTo>
                  <a:pt x="685" y="347"/>
                  <a:pt x="685" y="346"/>
                  <a:pt x="684" y="345"/>
                </a:cubicBezTo>
                <a:cubicBezTo>
                  <a:pt x="683" y="344"/>
                  <a:pt x="681" y="347"/>
                  <a:pt x="680" y="348"/>
                </a:cubicBezTo>
                <a:cubicBezTo>
                  <a:pt x="679" y="349"/>
                  <a:pt x="678" y="350"/>
                  <a:pt x="677" y="351"/>
                </a:cubicBezTo>
                <a:cubicBezTo>
                  <a:pt x="676" y="352"/>
                  <a:pt x="676" y="354"/>
                  <a:pt x="675" y="355"/>
                </a:cubicBezTo>
                <a:cubicBezTo>
                  <a:pt x="674" y="356"/>
                  <a:pt x="673" y="357"/>
                  <a:pt x="673" y="358"/>
                </a:cubicBezTo>
                <a:cubicBezTo>
                  <a:pt x="673" y="360"/>
                  <a:pt x="673" y="361"/>
                  <a:pt x="671" y="362"/>
                </a:cubicBezTo>
                <a:cubicBezTo>
                  <a:pt x="670" y="363"/>
                  <a:pt x="669" y="364"/>
                  <a:pt x="669" y="365"/>
                </a:cubicBezTo>
                <a:cubicBezTo>
                  <a:pt x="669" y="365"/>
                  <a:pt x="669" y="365"/>
                  <a:pt x="669" y="365"/>
                </a:cubicBezTo>
                <a:cubicBezTo>
                  <a:pt x="668" y="365"/>
                  <a:pt x="668" y="365"/>
                  <a:pt x="668" y="365"/>
                </a:cubicBezTo>
                <a:cubicBezTo>
                  <a:pt x="667" y="366"/>
                  <a:pt x="667" y="366"/>
                  <a:pt x="667" y="366"/>
                </a:cubicBezTo>
                <a:cubicBezTo>
                  <a:pt x="666" y="365"/>
                  <a:pt x="666" y="365"/>
                  <a:pt x="666" y="365"/>
                </a:cubicBezTo>
                <a:cubicBezTo>
                  <a:pt x="665" y="366"/>
                  <a:pt x="663" y="366"/>
                  <a:pt x="663" y="367"/>
                </a:cubicBezTo>
                <a:cubicBezTo>
                  <a:pt x="662" y="369"/>
                  <a:pt x="661" y="369"/>
                  <a:pt x="658" y="369"/>
                </a:cubicBezTo>
                <a:cubicBezTo>
                  <a:pt x="652" y="369"/>
                  <a:pt x="645" y="369"/>
                  <a:pt x="638" y="369"/>
                </a:cubicBezTo>
                <a:cubicBezTo>
                  <a:pt x="637" y="369"/>
                  <a:pt x="636" y="369"/>
                  <a:pt x="635" y="369"/>
                </a:cubicBezTo>
                <a:cubicBezTo>
                  <a:pt x="633" y="369"/>
                  <a:pt x="631" y="369"/>
                  <a:pt x="629" y="369"/>
                </a:cubicBezTo>
                <a:cubicBezTo>
                  <a:pt x="626" y="370"/>
                  <a:pt x="624" y="371"/>
                  <a:pt x="622" y="373"/>
                </a:cubicBezTo>
                <a:cubicBezTo>
                  <a:pt x="621" y="374"/>
                  <a:pt x="618" y="375"/>
                  <a:pt x="616" y="376"/>
                </a:cubicBezTo>
                <a:cubicBezTo>
                  <a:pt x="615" y="376"/>
                  <a:pt x="614" y="376"/>
                  <a:pt x="613" y="376"/>
                </a:cubicBezTo>
                <a:cubicBezTo>
                  <a:pt x="611" y="377"/>
                  <a:pt x="611" y="378"/>
                  <a:pt x="609" y="377"/>
                </a:cubicBezTo>
                <a:cubicBezTo>
                  <a:pt x="611" y="376"/>
                  <a:pt x="608" y="377"/>
                  <a:pt x="607" y="377"/>
                </a:cubicBezTo>
                <a:cubicBezTo>
                  <a:pt x="606" y="377"/>
                  <a:pt x="605" y="377"/>
                  <a:pt x="604" y="377"/>
                </a:cubicBezTo>
                <a:cubicBezTo>
                  <a:pt x="605" y="377"/>
                  <a:pt x="609" y="376"/>
                  <a:pt x="609" y="378"/>
                </a:cubicBezTo>
                <a:cubicBezTo>
                  <a:pt x="610" y="378"/>
                  <a:pt x="610" y="378"/>
                  <a:pt x="611" y="377"/>
                </a:cubicBezTo>
                <a:cubicBezTo>
                  <a:pt x="610" y="378"/>
                  <a:pt x="608" y="379"/>
                  <a:pt x="611" y="379"/>
                </a:cubicBezTo>
                <a:cubicBezTo>
                  <a:pt x="610" y="379"/>
                  <a:pt x="609" y="380"/>
                  <a:pt x="608" y="380"/>
                </a:cubicBezTo>
                <a:cubicBezTo>
                  <a:pt x="608" y="379"/>
                  <a:pt x="603" y="378"/>
                  <a:pt x="602" y="378"/>
                </a:cubicBezTo>
                <a:cubicBezTo>
                  <a:pt x="598" y="379"/>
                  <a:pt x="594" y="379"/>
                  <a:pt x="590" y="380"/>
                </a:cubicBezTo>
                <a:cubicBezTo>
                  <a:pt x="587" y="381"/>
                  <a:pt x="585" y="382"/>
                  <a:pt x="584" y="384"/>
                </a:cubicBezTo>
                <a:cubicBezTo>
                  <a:pt x="582" y="387"/>
                  <a:pt x="588" y="386"/>
                  <a:pt x="590" y="385"/>
                </a:cubicBezTo>
                <a:cubicBezTo>
                  <a:pt x="590" y="387"/>
                  <a:pt x="589" y="388"/>
                  <a:pt x="591" y="389"/>
                </a:cubicBezTo>
                <a:cubicBezTo>
                  <a:pt x="590" y="389"/>
                  <a:pt x="588" y="389"/>
                  <a:pt x="587" y="389"/>
                </a:cubicBezTo>
                <a:cubicBezTo>
                  <a:pt x="586" y="389"/>
                  <a:pt x="585" y="389"/>
                  <a:pt x="584" y="389"/>
                </a:cubicBezTo>
                <a:cubicBezTo>
                  <a:pt x="581" y="390"/>
                  <a:pt x="578" y="390"/>
                  <a:pt x="577" y="392"/>
                </a:cubicBezTo>
                <a:cubicBezTo>
                  <a:pt x="578" y="392"/>
                  <a:pt x="579" y="392"/>
                  <a:pt x="580" y="392"/>
                </a:cubicBezTo>
                <a:cubicBezTo>
                  <a:pt x="578" y="393"/>
                  <a:pt x="576" y="392"/>
                  <a:pt x="574" y="392"/>
                </a:cubicBezTo>
                <a:cubicBezTo>
                  <a:pt x="571" y="392"/>
                  <a:pt x="568" y="391"/>
                  <a:pt x="566" y="392"/>
                </a:cubicBezTo>
                <a:cubicBezTo>
                  <a:pt x="565" y="393"/>
                  <a:pt x="564" y="395"/>
                  <a:pt x="562" y="395"/>
                </a:cubicBezTo>
                <a:cubicBezTo>
                  <a:pt x="559" y="395"/>
                  <a:pt x="558" y="397"/>
                  <a:pt x="557" y="398"/>
                </a:cubicBezTo>
                <a:cubicBezTo>
                  <a:pt x="556" y="397"/>
                  <a:pt x="555" y="397"/>
                  <a:pt x="554" y="398"/>
                </a:cubicBezTo>
                <a:cubicBezTo>
                  <a:pt x="554" y="398"/>
                  <a:pt x="553" y="398"/>
                  <a:pt x="553" y="398"/>
                </a:cubicBezTo>
                <a:cubicBezTo>
                  <a:pt x="550" y="397"/>
                  <a:pt x="551" y="395"/>
                  <a:pt x="552" y="394"/>
                </a:cubicBezTo>
                <a:cubicBezTo>
                  <a:pt x="553" y="394"/>
                  <a:pt x="554" y="394"/>
                  <a:pt x="554" y="394"/>
                </a:cubicBezTo>
                <a:cubicBezTo>
                  <a:pt x="557" y="394"/>
                  <a:pt x="560" y="394"/>
                  <a:pt x="556" y="392"/>
                </a:cubicBezTo>
                <a:cubicBezTo>
                  <a:pt x="558" y="392"/>
                  <a:pt x="557" y="389"/>
                  <a:pt x="559" y="388"/>
                </a:cubicBezTo>
                <a:cubicBezTo>
                  <a:pt x="563" y="386"/>
                  <a:pt x="565" y="385"/>
                  <a:pt x="564" y="381"/>
                </a:cubicBezTo>
                <a:cubicBezTo>
                  <a:pt x="564" y="378"/>
                  <a:pt x="565" y="376"/>
                  <a:pt x="567" y="374"/>
                </a:cubicBezTo>
                <a:cubicBezTo>
                  <a:pt x="569" y="373"/>
                  <a:pt x="569" y="369"/>
                  <a:pt x="565" y="366"/>
                </a:cubicBezTo>
                <a:cubicBezTo>
                  <a:pt x="566" y="366"/>
                  <a:pt x="568" y="367"/>
                  <a:pt x="569" y="368"/>
                </a:cubicBezTo>
                <a:cubicBezTo>
                  <a:pt x="570" y="368"/>
                  <a:pt x="570" y="370"/>
                  <a:pt x="572" y="370"/>
                </a:cubicBezTo>
                <a:cubicBezTo>
                  <a:pt x="572" y="370"/>
                  <a:pt x="571" y="371"/>
                  <a:pt x="571" y="371"/>
                </a:cubicBezTo>
                <a:cubicBezTo>
                  <a:pt x="571" y="371"/>
                  <a:pt x="572" y="371"/>
                  <a:pt x="573" y="371"/>
                </a:cubicBezTo>
                <a:cubicBezTo>
                  <a:pt x="573" y="371"/>
                  <a:pt x="573" y="372"/>
                  <a:pt x="573" y="373"/>
                </a:cubicBezTo>
                <a:cubicBezTo>
                  <a:pt x="573" y="371"/>
                  <a:pt x="575" y="372"/>
                  <a:pt x="577" y="373"/>
                </a:cubicBezTo>
                <a:cubicBezTo>
                  <a:pt x="578" y="373"/>
                  <a:pt x="579" y="374"/>
                  <a:pt x="580" y="374"/>
                </a:cubicBezTo>
                <a:cubicBezTo>
                  <a:pt x="582" y="374"/>
                  <a:pt x="581" y="372"/>
                  <a:pt x="580" y="371"/>
                </a:cubicBezTo>
                <a:cubicBezTo>
                  <a:pt x="580" y="370"/>
                  <a:pt x="581" y="370"/>
                  <a:pt x="582" y="371"/>
                </a:cubicBezTo>
                <a:cubicBezTo>
                  <a:pt x="583" y="371"/>
                  <a:pt x="584" y="371"/>
                  <a:pt x="584" y="370"/>
                </a:cubicBezTo>
                <a:cubicBezTo>
                  <a:pt x="583" y="371"/>
                  <a:pt x="583" y="371"/>
                  <a:pt x="583" y="371"/>
                </a:cubicBezTo>
                <a:cubicBezTo>
                  <a:pt x="583" y="369"/>
                  <a:pt x="581" y="369"/>
                  <a:pt x="580" y="368"/>
                </a:cubicBezTo>
                <a:cubicBezTo>
                  <a:pt x="582" y="368"/>
                  <a:pt x="581" y="367"/>
                  <a:pt x="580" y="367"/>
                </a:cubicBezTo>
                <a:cubicBezTo>
                  <a:pt x="580" y="366"/>
                  <a:pt x="581" y="366"/>
                  <a:pt x="580" y="365"/>
                </a:cubicBezTo>
                <a:cubicBezTo>
                  <a:pt x="580" y="365"/>
                  <a:pt x="580" y="366"/>
                  <a:pt x="579" y="366"/>
                </a:cubicBezTo>
                <a:cubicBezTo>
                  <a:pt x="577" y="365"/>
                  <a:pt x="577" y="363"/>
                  <a:pt x="577" y="363"/>
                </a:cubicBezTo>
                <a:cubicBezTo>
                  <a:pt x="576" y="364"/>
                  <a:pt x="575" y="362"/>
                  <a:pt x="575" y="361"/>
                </a:cubicBezTo>
                <a:cubicBezTo>
                  <a:pt x="574" y="360"/>
                  <a:pt x="573" y="360"/>
                  <a:pt x="573" y="360"/>
                </a:cubicBezTo>
                <a:cubicBezTo>
                  <a:pt x="572" y="360"/>
                  <a:pt x="572" y="360"/>
                  <a:pt x="571" y="360"/>
                </a:cubicBezTo>
                <a:cubicBezTo>
                  <a:pt x="570" y="360"/>
                  <a:pt x="570" y="360"/>
                  <a:pt x="570" y="359"/>
                </a:cubicBezTo>
                <a:cubicBezTo>
                  <a:pt x="570" y="360"/>
                  <a:pt x="569" y="360"/>
                  <a:pt x="568" y="359"/>
                </a:cubicBezTo>
                <a:cubicBezTo>
                  <a:pt x="567" y="359"/>
                  <a:pt x="566" y="359"/>
                  <a:pt x="565" y="360"/>
                </a:cubicBezTo>
                <a:cubicBezTo>
                  <a:pt x="566" y="359"/>
                  <a:pt x="567" y="359"/>
                  <a:pt x="565" y="359"/>
                </a:cubicBezTo>
                <a:cubicBezTo>
                  <a:pt x="566" y="358"/>
                  <a:pt x="566" y="358"/>
                  <a:pt x="566" y="358"/>
                </a:cubicBezTo>
                <a:cubicBezTo>
                  <a:pt x="565" y="358"/>
                  <a:pt x="565" y="359"/>
                  <a:pt x="564" y="359"/>
                </a:cubicBezTo>
                <a:cubicBezTo>
                  <a:pt x="565" y="358"/>
                  <a:pt x="561" y="358"/>
                  <a:pt x="560" y="358"/>
                </a:cubicBezTo>
                <a:cubicBezTo>
                  <a:pt x="558" y="357"/>
                  <a:pt x="556" y="358"/>
                  <a:pt x="553" y="358"/>
                </a:cubicBezTo>
                <a:cubicBezTo>
                  <a:pt x="551" y="358"/>
                  <a:pt x="549" y="357"/>
                  <a:pt x="547" y="357"/>
                </a:cubicBezTo>
                <a:cubicBezTo>
                  <a:pt x="545" y="356"/>
                  <a:pt x="544" y="356"/>
                  <a:pt x="542" y="356"/>
                </a:cubicBezTo>
                <a:cubicBezTo>
                  <a:pt x="544" y="354"/>
                  <a:pt x="539" y="354"/>
                  <a:pt x="538" y="354"/>
                </a:cubicBezTo>
                <a:cubicBezTo>
                  <a:pt x="538" y="353"/>
                  <a:pt x="539" y="353"/>
                  <a:pt x="538" y="352"/>
                </a:cubicBezTo>
                <a:cubicBezTo>
                  <a:pt x="538" y="353"/>
                  <a:pt x="538" y="352"/>
                  <a:pt x="538" y="352"/>
                </a:cubicBezTo>
                <a:cubicBezTo>
                  <a:pt x="538" y="351"/>
                  <a:pt x="539" y="351"/>
                  <a:pt x="539" y="351"/>
                </a:cubicBezTo>
                <a:cubicBezTo>
                  <a:pt x="539" y="350"/>
                  <a:pt x="537" y="350"/>
                  <a:pt x="536" y="350"/>
                </a:cubicBezTo>
                <a:cubicBezTo>
                  <a:pt x="535" y="349"/>
                  <a:pt x="537" y="348"/>
                  <a:pt x="537" y="347"/>
                </a:cubicBezTo>
                <a:cubicBezTo>
                  <a:pt x="537" y="346"/>
                  <a:pt x="536" y="346"/>
                  <a:pt x="534" y="345"/>
                </a:cubicBezTo>
                <a:cubicBezTo>
                  <a:pt x="532" y="343"/>
                  <a:pt x="534" y="341"/>
                  <a:pt x="535" y="340"/>
                </a:cubicBezTo>
                <a:cubicBezTo>
                  <a:pt x="533" y="340"/>
                  <a:pt x="532" y="340"/>
                  <a:pt x="531" y="341"/>
                </a:cubicBezTo>
                <a:cubicBezTo>
                  <a:pt x="529" y="341"/>
                  <a:pt x="527" y="341"/>
                  <a:pt x="525" y="340"/>
                </a:cubicBezTo>
                <a:cubicBezTo>
                  <a:pt x="523" y="339"/>
                  <a:pt x="523" y="337"/>
                  <a:pt x="522" y="335"/>
                </a:cubicBezTo>
                <a:cubicBezTo>
                  <a:pt x="521" y="332"/>
                  <a:pt x="519" y="333"/>
                  <a:pt x="517" y="333"/>
                </a:cubicBezTo>
                <a:cubicBezTo>
                  <a:pt x="516" y="333"/>
                  <a:pt x="515" y="332"/>
                  <a:pt x="514" y="332"/>
                </a:cubicBezTo>
                <a:cubicBezTo>
                  <a:pt x="513" y="332"/>
                  <a:pt x="512" y="333"/>
                  <a:pt x="511" y="332"/>
                </a:cubicBezTo>
                <a:cubicBezTo>
                  <a:pt x="510" y="332"/>
                  <a:pt x="506" y="331"/>
                  <a:pt x="505" y="330"/>
                </a:cubicBezTo>
                <a:cubicBezTo>
                  <a:pt x="502" y="330"/>
                  <a:pt x="504" y="332"/>
                  <a:pt x="504" y="333"/>
                </a:cubicBezTo>
                <a:cubicBezTo>
                  <a:pt x="504" y="334"/>
                  <a:pt x="503" y="334"/>
                  <a:pt x="502" y="334"/>
                </a:cubicBezTo>
                <a:cubicBezTo>
                  <a:pt x="501" y="335"/>
                  <a:pt x="501" y="335"/>
                  <a:pt x="500" y="336"/>
                </a:cubicBezTo>
                <a:cubicBezTo>
                  <a:pt x="499" y="335"/>
                  <a:pt x="501" y="334"/>
                  <a:pt x="501" y="334"/>
                </a:cubicBezTo>
                <a:cubicBezTo>
                  <a:pt x="502" y="333"/>
                  <a:pt x="501" y="332"/>
                  <a:pt x="500" y="333"/>
                </a:cubicBezTo>
                <a:cubicBezTo>
                  <a:pt x="498" y="334"/>
                  <a:pt x="499" y="336"/>
                  <a:pt x="496" y="337"/>
                </a:cubicBezTo>
                <a:cubicBezTo>
                  <a:pt x="497" y="336"/>
                  <a:pt x="497" y="335"/>
                  <a:pt x="498" y="335"/>
                </a:cubicBezTo>
                <a:cubicBezTo>
                  <a:pt x="492" y="334"/>
                  <a:pt x="494" y="340"/>
                  <a:pt x="489" y="340"/>
                </a:cubicBezTo>
                <a:cubicBezTo>
                  <a:pt x="488" y="340"/>
                  <a:pt x="487" y="340"/>
                  <a:pt x="486" y="339"/>
                </a:cubicBezTo>
                <a:cubicBezTo>
                  <a:pt x="484" y="339"/>
                  <a:pt x="483" y="339"/>
                  <a:pt x="482" y="339"/>
                </a:cubicBezTo>
                <a:cubicBezTo>
                  <a:pt x="481" y="339"/>
                  <a:pt x="478" y="339"/>
                  <a:pt x="478" y="338"/>
                </a:cubicBezTo>
                <a:cubicBezTo>
                  <a:pt x="475" y="338"/>
                  <a:pt x="474" y="340"/>
                  <a:pt x="471" y="339"/>
                </a:cubicBezTo>
                <a:cubicBezTo>
                  <a:pt x="470" y="339"/>
                  <a:pt x="470" y="339"/>
                  <a:pt x="470" y="338"/>
                </a:cubicBezTo>
                <a:cubicBezTo>
                  <a:pt x="469" y="338"/>
                  <a:pt x="467" y="338"/>
                  <a:pt x="466" y="337"/>
                </a:cubicBezTo>
                <a:cubicBezTo>
                  <a:pt x="465" y="336"/>
                  <a:pt x="465" y="337"/>
                  <a:pt x="464" y="337"/>
                </a:cubicBezTo>
                <a:cubicBezTo>
                  <a:pt x="464" y="338"/>
                  <a:pt x="462" y="337"/>
                  <a:pt x="463" y="336"/>
                </a:cubicBezTo>
                <a:cubicBezTo>
                  <a:pt x="462" y="336"/>
                  <a:pt x="461" y="336"/>
                  <a:pt x="461" y="335"/>
                </a:cubicBezTo>
                <a:cubicBezTo>
                  <a:pt x="459" y="335"/>
                  <a:pt x="457" y="334"/>
                  <a:pt x="456" y="334"/>
                </a:cubicBezTo>
                <a:cubicBezTo>
                  <a:pt x="453" y="334"/>
                  <a:pt x="453" y="335"/>
                  <a:pt x="450" y="335"/>
                </a:cubicBezTo>
                <a:cubicBezTo>
                  <a:pt x="450" y="333"/>
                  <a:pt x="443" y="334"/>
                  <a:pt x="442" y="332"/>
                </a:cubicBezTo>
                <a:cubicBezTo>
                  <a:pt x="441" y="331"/>
                  <a:pt x="441" y="330"/>
                  <a:pt x="441" y="329"/>
                </a:cubicBezTo>
                <a:cubicBezTo>
                  <a:pt x="440" y="327"/>
                  <a:pt x="438" y="326"/>
                  <a:pt x="438" y="327"/>
                </a:cubicBezTo>
                <a:cubicBezTo>
                  <a:pt x="437" y="328"/>
                  <a:pt x="437" y="329"/>
                  <a:pt x="437" y="330"/>
                </a:cubicBezTo>
                <a:cubicBezTo>
                  <a:pt x="437" y="331"/>
                  <a:pt x="434" y="330"/>
                  <a:pt x="432" y="330"/>
                </a:cubicBezTo>
                <a:cubicBezTo>
                  <a:pt x="426" y="330"/>
                  <a:pt x="419" y="330"/>
                  <a:pt x="412" y="330"/>
                </a:cubicBezTo>
                <a:cubicBezTo>
                  <a:pt x="386" y="330"/>
                  <a:pt x="360" y="330"/>
                  <a:pt x="334" y="330"/>
                </a:cubicBezTo>
                <a:cubicBezTo>
                  <a:pt x="282" y="330"/>
                  <a:pt x="230" y="330"/>
                  <a:pt x="178" y="330"/>
                </a:cubicBezTo>
                <a:cubicBezTo>
                  <a:pt x="177" y="330"/>
                  <a:pt x="176" y="331"/>
                  <a:pt x="175" y="330"/>
                </a:cubicBezTo>
                <a:cubicBezTo>
                  <a:pt x="173" y="329"/>
                  <a:pt x="173" y="330"/>
                  <a:pt x="172" y="330"/>
                </a:cubicBezTo>
                <a:cubicBezTo>
                  <a:pt x="172" y="330"/>
                  <a:pt x="172" y="329"/>
                  <a:pt x="173" y="329"/>
                </a:cubicBezTo>
                <a:cubicBezTo>
                  <a:pt x="172" y="329"/>
                  <a:pt x="172" y="329"/>
                  <a:pt x="172" y="329"/>
                </a:cubicBezTo>
                <a:cubicBezTo>
                  <a:pt x="170" y="327"/>
                  <a:pt x="174" y="328"/>
                  <a:pt x="175" y="327"/>
                </a:cubicBezTo>
                <a:cubicBezTo>
                  <a:pt x="172" y="329"/>
                  <a:pt x="170" y="326"/>
                  <a:pt x="172" y="324"/>
                </a:cubicBezTo>
                <a:cubicBezTo>
                  <a:pt x="171" y="325"/>
                  <a:pt x="169" y="325"/>
                  <a:pt x="169" y="326"/>
                </a:cubicBezTo>
                <a:cubicBezTo>
                  <a:pt x="168" y="327"/>
                  <a:pt x="166" y="326"/>
                  <a:pt x="164" y="325"/>
                </a:cubicBezTo>
                <a:cubicBezTo>
                  <a:pt x="163" y="324"/>
                  <a:pt x="165" y="323"/>
                  <a:pt x="166" y="326"/>
                </a:cubicBezTo>
                <a:cubicBezTo>
                  <a:pt x="166" y="324"/>
                  <a:pt x="168" y="324"/>
                  <a:pt x="168" y="324"/>
                </a:cubicBezTo>
                <a:cubicBezTo>
                  <a:pt x="168" y="324"/>
                  <a:pt x="167" y="324"/>
                  <a:pt x="166" y="324"/>
                </a:cubicBezTo>
                <a:cubicBezTo>
                  <a:pt x="164" y="323"/>
                  <a:pt x="166" y="322"/>
                  <a:pt x="165" y="321"/>
                </a:cubicBezTo>
                <a:cubicBezTo>
                  <a:pt x="164" y="321"/>
                  <a:pt x="167" y="319"/>
                  <a:pt x="164" y="319"/>
                </a:cubicBezTo>
                <a:cubicBezTo>
                  <a:pt x="166" y="320"/>
                  <a:pt x="165" y="320"/>
                  <a:pt x="164" y="321"/>
                </a:cubicBezTo>
                <a:cubicBezTo>
                  <a:pt x="164" y="321"/>
                  <a:pt x="164" y="322"/>
                  <a:pt x="165" y="323"/>
                </a:cubicBezTo>
                <a:cubicBezTo>
                  <a:pt x="163" y="321"/>
                  <a:pt x="164" y="322"/>
                  <a:pt x="163" y="323"/>
                </a:cubicBezTo>
                <a:cubicBezTo>
                  <a:pt x="162" y="323"/>
                  <a:pt x="162" y="323"/>
                  <a:pt x="160" y="323"/>
                </a:cubicBezTo>
                <a:cubicBezTo>
                  <a:pt x="160" y="323"/>
                  <a:pt x="157" y="321"/>
                  <a:pt x="157" y="321"/>
                </a:cubicBezTo>
                <a:cubicBezTo>
                  <a:pt x="158" y="321"/>
                  <a:pt x="158" y="319"/>
                  <a:pt x="157" y="318"/>
                </a:cubicBezTo>
                <a:cubicBezTo>
                  <a:pt x="156" y="317"/>
                  <a:pt x="160" y="317"/>
                  <a:pt x="160" y="316"/>
                </a:cubicBezTo>
                <a:cubicBezTo>
                  <a:pt x="159" y="316"/>
                  <a:pt x="157" y="316"/>
                  <a:pt x="157" y="317"/>
                </a:cubicBezTo>
                <a:cubicBezTo>
                  <a:pt x="157" y="317"/>
                  <a:pt x="155" y="318"/>
                  <a:pt x="155" y="317"/>
                </a:cubicBezTo>
                <a:cubicBezTo>
                  <a:pt x="154" y="318"/>
                  <a:pt x="154" y="317"/>
                  <a:pt x="154" y="316"/>
                </a:cubicBezTo>
                <a:cubicBezTo>
                  <a:pt x="154" y="316"/>
                  <a:pt x="155" y="316"/>
                  <a:pt x="155" y="316"/>
                </a:cubicBezTo>
                <a:cubicBezTo>
                  <a:pt x="156" y="315"/>
                  <a:pt x="156" y="312"/>
                  <a:pt x="155" y="312"/>
                </a:cubicBezTo>
                <a:cubicBezTo>
                  <a:pt x="155" y="312"/>
                  <a:pt x="155" y="312"/>
                  <a:pt x="155" y="313"/>
                </a:cubicBezTo>
                <a:cubicBezTo>
                  <a:pt x="155" y="314"/>
                  <a:pt x="155" y="314"/>
                  <a:pt x="155" y="315"/>
                </a:cubicBezTo>
                <a:cubicBezTo>
                  <a:pt x="154" y="315"/>
                  <a:pt x="154" y="316"/>
                  <a:pt x="153" y="316"/>
                </a:cubicBezTo>
                <a:cubicBezTo>
                  <a:pt x="153" y="317"/>
                  <a:pt x="152" y="317"/>
                  <a:pt x="151" y="316"/>
                </a:cubicBezTo>
                <a:cubicBezTo>
                  <a:pt x="150" y="316"/>
                  <a:pt x="150" y="316"/>
                  <a:pt x="149" y="316"/>
                </a:cubicBezTo>
                <a:cubicBezTo>
                  <a:pt x="149" y="316"/>
                  <a:pt x="149" y="314"/>
                  <a:pt x="150" y="314"/>
                </a:cubicBezTo>
                <a:cubicBezTo>
                  <a:pt x="148" y="314"/>
                  <a:pt x="148" y="316"/>
                  <a:pt x="148" y="317"/>
                </a:cubicBezTo>
                <a:cubicBezTo>
                  <a:pt x="147" y="315"/>
                  <a:pt x="144" y="316"/>
                  <a:pt x="143" y="316"/>
                </a:cubicBezTo>
                <a:cubicBezTo>
                  <a:pt x="143" y="315"/>
                  <a:pt x="144" y="315"/>
                  <a:pt x="145" y="315"/>
                </a:cubicBezTo>
                <a:cubicBezTo>
                  <a:pt x="145" y="315"/>
                  <a:pt x="144" y="315"/>
                  <a:pt x="144" y="315"/>
                </a:cubicBezTo>
                <a:cubicBezTo>
                  <a:pt x="143" y="315"/>
                  <a:pt x="143" y="315"/>
                  <a:pt x="142" y="315"/>
                </a:cubicBezTo>
                <a:cubicBezTo>
                  <a:pt x="145" y="314"/>
                  <a:pt x="151" y="314"/>
                  <a:pt x="149" y="311"/>
                </a:cubicBezTo>
                <a:cubicBezTo>
                  <a:pt x="149" y="313"/>
                  <a:pt x="146" y="314"/>
                  <a:pt x="143" y="314"/>
                </a:cubicBezTo>
                <a:cubicBezTo>
                  <a:pt x="143" y="314"/>
                  <a:pt x="145" y="313"/>
                  <a:pt x="143" y="312"/>
                </a:cubicBezTo>
                <a:cubicBezTo>
                  <a:pt x="142" y="312"/>
                  <a:pt x="140" y="313"/>
                  <a:pt x="140" y="313"/>
                </a:cubicBezTo>
                <a:cubicBezTo>
                  <a:pt x="139" y="312"/>
                  <a:pt x="141" y="312"/>
                  <a:pt x="142" y="312"/>
                </a:cubicBezTo>
                <a:cubicBezTo>
                  <a:pt x="142" y="312"/>
                  <a:pt x="142" y="312"/>
                  <a:pt x="143" y="312"/>
                </a:cubicBezTo>
                <a:cubicBezTo>
                  <a:pt x="143" y="312"/>
                  <a:pt x="142" y="312"/>
                  <a:pt x="142" y="312"/>
                </a:cubicBezTo>
                <a:cubicBezTo>
                  <a:pt x="141" y="312"/>
                  <a:pt x="140" y="312"/>
                  <a:pt x="140" y="311"/>
                </a:cubicBezTo>
                <a:cubicBezTo>
                  <a:pt x="140" y="313"/>
                  <a:pt x="137" y="312"/>
                  <a:pt x="133" y="312"/>
                </a:cubicBezTo>
                <a:cubicBezTo>
                  <a:pt x="138" y="313"/>
                  <a:pt x="128" y="312"/>
                  <a:pt x="130" y="310"/>
                </a:cubicBezTo>
                <a:cubicBezTo>
                  <a:pt x="133" y="311"/>
                  <a:pt x="133" y="311"/>
                  <a:pt x="133" y="311"/>
                </a:cubicBezTo>
                <a:cubicBezTo>
                  <a:pt x="135" y="311"/>
                  <a:pt x="137" y="310"/>
                  <a:pt x="138" y="310"/>
                </a:cubicBezTo>
                <a:cubicBezTo>
                  <a:pt x="136" y="310"/>
                  <a:pt x="132" y="311"/>
                  <a:pt x="129" y="310"/>
                </a:cubicBezTo>
                <a:cubicBezTo>
                  <a:pt x="125" y="309"/>
                  <a:pt x="133" y="308"/>
                  <a:pt x="134" y="308"/>
                </a:cubicBezTo>
                <a:cubicBezTo>
                  <a:pt x="133" y="308"/>
                  <a:pt x="132" y="308"/>
                  <a:pt x="131" y="308"/>
                </a:cubicBezTo>
                <a:cubicBezTo>
                  <a:pt x="130" y="308"/>
                  <a:pt x="129" y="308"/>
                  <a:pt x="128" y="308"/>
                </a:cubicBezTo>
                <a:cubicBezTo>
                  <a:pt x="129" y="306"/>
                  <a:pt x="130" y="305"/>
                  <a:pt x="133" y="305"/>
                </a:cubicBezTo>
                <a:cubicBezTo>
                  <a:pt x="135" y="305"/>
                  <a:pt x="140" y="306"/>
                  <a:pt x="138" y="304"/>
                </a:cubicBezTo>
                <a:cubicBezTo>
                  <a:pt x="139" y="305"/>
                  <a:pt x="137" y="305"/>
                  <a:pt x="134" y="304"/>
                </a:cubicBezTo>
                <a:cubicBezTo>
                  <a:pt x="133" y="304"/>
                  <a:pt x="131" y="304"/>
                  <a:pt x="131" y="305"/>
                </a:cubicBezTo>
                <a:cubicBezTo>
                  <a:pt x="130" y="304"/>
                  <a:pt x="131" y="304"/>
                  <a:pt x="131" y="303"/>
                </a:cubicBezTo>
                <a:cubicBezTo>
                  <a:pt x="129" y="304"/>
                  <a:pt x="131" y="306"/>
                  <a:pt x="128" y="307"/>
                </a:cubicBezTo>
                <a:cubicBezTo>
                  <a:pt x="126" y="305"/>
                  <a:pt x="126" y="304"/>
                  <a:pt x="126" y="303"/>
                </a:cubicBezTo>
                <a:cubicBezTo>
                  <a:pt x="127" y="302"/>
                  <a:pt x="128" y="302"/>
                  <a:pt x="128" y="302"/>
                </a:cubicBezTo>
                <a:cubicBezTo>
                  <a:pt x="128" y="301"/>
                  <a:pt x="129" y="300"/>
                  <a:pt x="129" y="300"/>
                </a:cubicBezTo>
                <a:cubicBezTo>
                  <a:pt x="128" y="301"/>
                  <a:pt x="131" y="300"/>
                  <a:pt x="132" y="299"/>
                </a:cubicBezTo>
                <a:cubicBezTo>
                  <a:pt x="132" y="299"/>
                  <a:pt x="133" y="298"/>
                  <a:pt x="133" y="298"/>
                </a:cubicBezTo>
                <a:cubicBezTo>
                  <a:pt x="135" y="298"/>
                  <a:pt x="136" y="300"/>
                  <a:pt x="137" y="301"/>
                </a:cubicBezTo>
                <a:cubicBezTo>
                  <a:pt x="137" y="300"/>
                  <a:pt x="134" y="298"/>
                  <a:pt x="137" y="298"/>
                </a:cubicBezTo>
                <a:cubicBezTo>
                  <a:pt x="136" y="298"/>
                  <a:pt x="136" y="298"/>
                  <a:pt x="135" y="298"/>
                </a:cubicBezTo>
                <a:cubicBezTo>
                  <a:pt x="135" y="298"/>
                  <a:pt x="134" y="298"/>
                  <a:pt x="134" y="298"/>
                </a:cubicBezTo>
                <a:cubicBezTo>
                  <a:pt x="133" y="298"/>
                  <a:pt x="132" y="297"/>
                  <a:pt x="133" y="296"/>
                </a:cubicBezTo>
                <a:cubicBezTo>
                  <a:pt x="134" y="296"/>
                  <a:pt x="137" y="295"/>
                  <a:pt x="134" y="293"/>
                </a:cubicBezTo>
                <a:cubicBezTo>
                  <a:pt x="136" y="297"/>
                  <a:pt x="128" y="297"/>
                  <a:pt x="126" y="299"/>
                </a:cubicBezTo>
                <a:cubicBezTo>
                  <a:pt x="125" y="298"/>
                  <a:pt x="126" y="297"/>
                  <a:pt x="126" y="297"/>
                </a:cubicBezTo>
                <a:cubicBezTo>
                  <a:pt x="126" y="297"/>
                  <a:pt x="126" y="298"/>
                  <a:pt x="125" y="298"/>
                </a:cubicBezTo>
                <a:cubicBezTo>
                  <a:pt x="124" y="297"/>
                  <a:pt x="126" y="297"/>
                  <a:pt x="126" y="296"/>
                </a:cubicBezTo>
                <a:cubicBezTo>
                  <a:pt x="124" y="297"/>
                  <a:pt x="125" y="299"/>
                  <a:pt x="122" y="299"/>
                </a:cubicBezTo>
                <a:cubicBezTo>
                  <a:pt x="122" y="298"/>
                  <a:pt x="122" y="297"/>
                  <a:pt x="123" y="296"/>
                </a:cubicBezTo>
                <a:cubicBezTo>
                  <a:pt x="124" y="295"/>
                  <a:pt x="123" y="294"/>
                  <a:pt x="124" y="293"/>
                </a:cubicBezTo>
                <a:cubicBezTo>
                  <a:pt x="123" y="293"/>
                  <a:pt x="122" y="295"/>
                  <a:pt x="120" y="293"/>
                </a:cubicBezTo>
                <a:cubicBezTo>
                  <a:pt x="119" y="291"/>
                  <a:pt x="122" y="291"/>
                  <a:pt x="119" y="290"/>
                </a:cubicBezTo>
                <a:cubicBezTo>
                  <a:pt x="119" y="291"/>
                  <a:pt x="117" y="288"/>
                  <a:pt x="117" y="287"/>
                </a:cubicBezTo>
                <a:cubicBezTo>
                  <a:pt x="117" y="287"/>
                  <a:pt x="116" y="286"/>
                  <a:pt x="117" y="286"/>
                </a:cubicBezTo>
                <a:cubicBezTo>
                  <a:pt x="117" y="287"/>
                  <a:pt x="120" y="288"/>
                  <a:pt x="120" y="288"/>
                </a:cubicBezTo>
                <a:cubicBezTo>
                  <a:pt x="121" y="287"/>
                  <a:pt x="122" y="287"/>
                  <a:pt x="124" y="287"/>
                </a:cubicBezTo>
                <a:cubicBezTo>
                  <a:pt x="124" y="288"/>
                  <a:pt x="124" y="289"/>
                  <a:pt x="126" y="289"/>
                </a:cubicBezTo>
                <a:cubicBezTo>
                  <a:pt x="125" y="287"/>
                  <a:pt x="124" y="287"/>
                  <a:pt x="122" y="287"/>
                </a:cubicBezTo>
                <a:cubicBezTo>
                  <a:pt x="121" y="287"/>
                  <a:pt x="120" y="287"/>
                  <a:pt x="119" y="287"/>
                </a:cubicBezTo>
                <a:cubicBezTo>
                  <a:pt x="116" y="285"/>
                  <a:pt x="118" y="283"/>
                  <a:pt x="121" y="284"/>
                </a:cubicBezTo>
                <a:cubicBezTo>
                  <a:pt x="118" y="283"/>
                  <a:pt x="120" y="283"/>
                  <a:pt x="119" y="282"/>
                </a:cubicBezTo>
                <a:cubicBezTo>
                  <a:pt x="119" y="283"/>
                  <a:pt x="117" y="285"/>
                  <a:pt x="116" y="283"/>
                </a:cubicBezTo>
                <a:cubicBezTo>
                  <a:pt x="117" y="284"/>
                  <a:pt x="115" y="285"/>
                  <a:pt x="115" y="285"/>
                </a:cubicBezTo>
                <a:cubicBezTo>
                  <a:pt x="114" y="286"/>
                  <a:pt x="114" y="287"/>
                  <a:pt x="113" y="288"/>
                </a:cubicBezTo>
                <a:cubicBezTo>
                  <a:pt x="111" y="287"/>
                  <a:pt x="106" y="284"/>
                  <a:pt x="106" y="282"/>
                </a:cubicBezTo>
                <a:cubicBezTo>
                  <a:pt x="105" y="281"/>
                  <a:pt x="107" y="281"/>
                  <a:pt x="109" y="283"/>
                </a:cubicBezTo>
                <a:cubicBezTo>
                  <a:pt x="106" y="280"/>
                  <a:pt x="110" y="281"/>
                  <a:pt x="112" y="280"/>
                </a:cubicBezTo>
                <a:cubicBezTo>
                  <a:pt x="110" y="280"/>
                  <a:pt x="106" y="281"/>
                  <a:pt x="104" y="280"/>
                </a:cubicBezTo>
                <a:cubicBezTo>
                  <a:pt x="104" y="280"/>
                  <a:pt x="104" y="279"/>
                  <a:pt x="104" y="279"/>
                </a:cubicBezTo>
                <a:cubicBezTo>
                  <a:pt x="102" y="279"/>
                  <a:pt x="102" y="277"/>
                  <a:pt x="103" y="276"/>
                </a:cubicBezTo>
                <a:cubicBezTo>
                  <a:pt x="104" y="277"/>
                  <a:pt x="105" y="278"/>
                  <a:pt x="107" y="279"/>
                </a:cubicBezTo>
                <a:cubicBezTo>
                  <a:pt x="106" y="278"/>
                  <a:pt x="106" y="278"/>
                  <a:pt x="107" y="277"/>
                </a:cubicBezTo>
                <a:cubicBezTo>
                  <a:pt x="106" y="278"/>
                  <a:pt x="103" y="276"/>
                  <a:pt x="104" y="276"/>
                </a:cubicBezTo>
                <a:cubicBezTo>
                  <a:pt x="104" y="276"/>
                  <a:pt x="105" y="276"/>
                  <a:pt x="106" y="276"/>
                </a:cubicBezTo>
                <a:cubicBezTo>
                  <a:pt x="107" y="276"/>
                  <a:pt x="107" y="277"/>
                  <a:pt x="108" y="276"/>
                </a:cubicBezTo>
                <a:cubicBezTo>
                  <a:pt x="105" y="276"/>
                  <a:pt x="106" y="275"/>
                  <a:pt x="106" y="274"/>
                </a:cubicBezTo>
                <a:cubicBezTo>
                  <a:pt x="107" y="273"/>
                  <a:pt x="110" y="274"/>
                  <a:pt x="111" y="273"/>
                </a:cubicBezTo>
                <a:cubicBezTo>
                  <a:pt x="110" y="273"/>
                  <a:pt x="110" y="273"/>
                  <a:pt x="109" y="273"/>
                </a:cubicBezTo>
                <a:cubicBezTo>
                  <a:pt x="109" y="273"/>
                  <a:pt x="108" y="273"/>
                  <a:pt x="107" y="273"/>
                </a:cubicBezTo>
                <a:cubicBezTo>
                  <a:pt x="107" y="271"/>
                  <a:pt x="108" y="268"/>
                  <a:pt x="111" y="268"/>
                </a:cubicBezTo>
                <a:cubicBezTo>
                  <a:pt x="110" y="269"/>
                  <a:pt x="109" y="267"/>
                  <a:pt x="108" y="267"/>
                </a:cubicBezTo>
                <a:cubicBezTo>
                  <a:pt x="109" y="267"/>
                  <a:pt x="109" y="269"/>
                  <a:pt x="109" y="269"/>
                </a:cubicBezTo>
                <a:cubicBezTo>
                  <a:pt x="109" y="271"/>
                  <a:pt x="107" y="271"/>
                  <a:pt x="107" y="272"/>
                </a:cubicBezTo>
                <a:cubicBezTo>
                  <a:pt x="105" y="271"/>
                  <a:pt x="106" y="271"/>
                  <a:pt x="107" y="271"/>
                </a:cubicBezTo>
                <a:cubicBezTo>
                  <a:pt x="107" y="270"/>
                  <a:pt x="107" y="269"/>
                  <a:pt x="106" y="268"/>
                </a:cubicBezTo>
                <a:cubicBezTo>
                  <a:pt x="105" y="265"/>
                  <a:pt x="108" y="265"/>
                  <a:pt x="106" y="262"/>
                </a:cubicBezTo>
                <a:cubicBezTo>
                  <a:pt x="106" y="262"/>
                  <a:pt x="104" y="262"/>
                  <a:pt x="103" y="262"/>
                </a:cubicBezTo>
                <a:cubicBezTo>
                  <a:pt x="102" y="260"/>
                  <a:pt x="101" y="261"/>
                  <a:pt x="100" y="260"/>
                </a:cubicBezTo>
                <a:cubicBezTo>
                  <a:pt x="99" y="259"/>
                  <a:pt x="91" y="257"/>
                  <a:pt x="90" y="257"/>
                </a:cubicBezTo>
                <a:cubicBezTo>
                  <a:pt x="88" y="256"/>
                  <a:pt x="86" y="254"/>
                  <a:pt x="87" y="253"/>
                </a:cubicBezTo>
                <a:cubicBezTo>
                  <a:pt x="85" y="253"/>
                  <a:pt x="85" y="252"/>
                  <a:pt x="85" y="251"/>
                </a:cubicBezTo>
                <a:cubicBezTo>
                  <a:pt x="85" y="251"/>
                  <a:pt x="83" y="249"/>
                  <a:pt x="82" y="248"/>
                </a:cubicBezTo>
                <a:cubicBezTo>
                  <a:pt x="80" y="247"/>
                  <a:pt x="79" y="245"/>
                  <a:pt x="77" y="244"/>
                </a:cubicBezTo>
                <a:cubicBezTo>
                  <a:pt x="77" y="243"/>
                  <a:pt x="74" y="240"/>
                  <a:pt x="74" y="240"/>
                </a:cubicBezTo>
                <a:cubicBezTo>
                  <a:pt x="75" y="239"/>
                  <a:pt x="69" y="237"/>
                  <a:pt x="67" y="236"/>
                </a:cubicBezTo>
                <a:cubicBezTo>
                  <a:pt x="65" y="235"/>
                  <a:pt x="65" y="234"/>
                  <a:pt x="64" y="233"/>
                </a:cubicBezTo>
                <a:cubicBezTo>
                  <a:pt x="63" y="232"/>
                  <a:pt x="60" y="232"/>
                  <a:pt x="59" y="231"/>
                </a:cubicBezTo>
                <a:cubicBezTo>
                  <a:pt x="58" y="229"/>
                  <a:pt x="61" y="229"/>
                  <a:pt x="55" y="227"/>
                </a:cubicBezTo>
                <a:cubicBezTo>
                  <a:pt x="53" y="226"/>
                  <a:pt x="53" y="227"/>
                  <a:pt x="52" y="227"/>
                </a:cubicBezTo>
                <a:cubicBezTo>
                  <a:pt x="51" y="228"/>
                  <a:pt x="49" y="228"/>
                  <a:pt x="47" y="228"/>
                </a:cubicBezTo>
                <a:cubicBezTo>
                  <a:pt x="46" y="229"/>
                  <a:pt x="48" y="229"/>
                  <a:pt x="46" y="230"/>
                </a:cubicBezTo>
                <a:cubicBezTo>
                  <a:pt x="44" y="230"/>
                  <a:pt x="46" y="231"/>
                  <a:pt x="45" y="232"/>
                </a:cubicBezTo>
                <a:cubicBezTo>
                  <a:pt x="44" y="233"/>
                  <a:pt x="42" y="233"/>
                  <a:pt x="41" y="233"/>
                </a:cubicBezTo>
                <a:cubicBezTo>
                  <a:pt x="39" y="234"/>
                  <a:pt x="38" y="234"/>
                  <a:pt x="36" y="235"/>
                </a:cubicBezTo>
                <a:cubicBezTo>
                  <a:pt x="35" y="234"/>
                  <a:pt x="36" y="232"/>
                  <a:pt x="33" y="231"/>
                </a:cubicBezTo>
                <a:cubicBezTo>
                  <a:pt x="30" y="229"/>
                  <a:pt x="27" y="228"/>
                  <a:pt x="25" y="226"/>
                </a:cubicBezTo>
                <a:cubicBezTo>
                  <a:pt x="24" y="225"/>
                  <a:pt x="21" y="225"/>
                  <a:pt x="20" y="224"/>
                </a:cubicBezTo>
                <a:cubicBezTo>
                  <a:pt x="20" y="223"/>
                  <a:pt x="21" y="222"/>
                  <a:pt x="21" y="221"/>
                </a:cubicBezTo>
                <a:cubicBezTo>
                  <a:pt x="16" y="221"/>
                  <a:pt x="15" y="222"/>
                  <a:pt x="12" y="223"/>
                </a:cubicBezTo>
                <a:moveTo>
                  <a:pt x="50" y="138"/>
                </a:moveTo>
                <a:cubicBezTo>
                  <a:pt x="49" y="138"/>
                  <a:pt x="51" y="138"/>
                  <a:pt x="53" y="138"/>
                </a:cubicBezTo>
                <a:cubicBezTo>
                  <a:pt x="53" y="138"/>
                  <a:pt x="54" y="138"/>
                  <a:pt x="54" y="138"/>
                </a:cubicBezTo>
                <a:cubicBezTo>
                  <a:pt x="53" y="138"/>
                  <a:pt x="49" y="136"/>
                  <a:pt x="50" y="136"/>
                </a:cubicBezTo>
                <a:cubicBezTo>
                  <a:pt x="51" y="136"/>
                  <a:pt x="51" y="136"/>
                  <a:pt x="52" y="136"/>
                </a:cubicBezTo>
                <a:cubicBezTo>
                  <a:pt x="53" y="137"/>
                  <a:pt x="54" y="137"/>
                  <a:pt x="55" y="137"/>
                </a:cubicBezTo>
                <a:cubicBezTo>
                  <a:pt x="54" y="137"/>
                  <a:pt x="52" y="136"/>
                  <a:pt x="51" y="136"/>
                </a:cubicBezTo>
                <a:cubicBezTo>
                  <a:pt x="51" y="135"/>
                  <a:pt x="51" y="135"/>
                  <a:pt x="52" y="135"/>
                </a:cubicBezTo>
                <a:cubicBezTo>
                  <a:pt x="53" y="135"/>
                  <a:pt x="53" y="135"/>
                  <a:pt x="54" y="135"/>
                </a:cubicBezTo>
                <a:cubicBezTo>
                  <a:pt x="54" y="135"/>
                  <a:pt x="54" y="135"/>
                  <a:pt x="56" y="135"/>
                </a:cubicBezTo>
                <a:cubicBezTo>
                  <a:pt x="58" y="136"/>
                  <a:pt x="57" y="134"/>
                  <a:pt x="57" y="134"/>
                </a:cubicBezTo>
                <a:cubicBezTo>
                  <a:pt x="57" y="133"/>
                  <a:pt x="59" y="133"/>
                  <a:pt x="61" y="134"/>
                </a:cubicBezTo>
                <a:cubicBezTo>
                  <a:pt x="62" y="134"/>
                  <a:pt x="62" y="134"/>
                  <a:pt x="63" y="134"/>
                </a:cubicBezTo>
                <a:cubicBezTo>
                  <a:pt x="65" y="134"/>
                  <a:pt x="63" y="131"/>
                  <a:pt x="67" y="132"/>
                </a:cubicBezTo>
                <a:cubicBezTo>
                  <a:pt x="66" y="132"/>
                  <a:pt x="66" y="132"/>
                  <a:pt x="68" y="133"/>
                </a:cubicBezTo>
                <a:cubicBezTo>
                  <a:pt x="70" y="133"/>
                  <a:pt x="70" y="133"/>
                  <a:pt x="71" y="132"/>
                </a:cubicBezTo>
                <a:cubicBezTo>
                  <a:pt x="72" y="134"/>
                  <a:pt x="56" y="137"/>
                  <a:pt x="66" y="141"/>
                </a:cubicBezTo>
                <a:cubicBezTo>
                  <a:pt x="62" y="140"/>
                  <a:pt x="61" y="137"/>
                  <a:pt x="59" y="139"/>
                </a:cubicBezTo>
                <a:cubicBezTo>
                  <a:pt x="59" y="139"/>
                  <a:pt x="58" y="139"/>
                  <a:pt x="57" y="139"/>
                </a:cubicBezTo>
                <a:cubicBezTo>
                  <a:pt x="56" y="138"/>
                  <a:pt x="55" y="138"/>
                  <a:pt x="54" y="138"/>
                </a:cubicBezTo>
                <a:cubicBezTo>
                  <a:pt x="54" y="139"/>
                  <a:pt x="53" y="139"/>
                  <a:pt x="50" y="138"/>
                </a:cubicBezTo>
                <a:moveTo>
                  <a:pt x="226" y="128"/>
                </a:moveTo>
                <a:cubicBezTo>
                  <a:pt x="227" y="130"/>
                  <a:pt x="228" y="131"/>
                  <a:pt x="231" y="132"/>
                </a:cubicBezTo>
                <a:cubicBezTo>
                  <a:pt x="229" y="133"/>
                  <a:pt x="233" y="133"/>
                  <a:pt x="234" y="133"/>
                </a:cubicBezTo>
                <a:cubicBezTo>
                  <a:pt x="232" y="134"/>
                  <a:pt x="244" y="136"/>
                  <a:pt x="245" y="136"/>
                </a:cubicBezTo>
                <a:cubicBezTo>
                  <a:pt x="247" y="136"/>
                  <a:pt x="249" y="136"/>
                  <a:pt x="251" y="136"/>
                </a:cubicBezTo>
                <a:cubicBezTo>
                  <a:pt x="254" y="136"/>
                  <a:pt x="258" y="136"/>
                  <a:pt x="262" y="136"/>
                </a:cubicBezTo>
                <a:cubicBezTo>
                  <a:pt x="261" y="137"/>
                  <a:pt x="261" y="138"/>
                  <a:pt x="262" y="139"/>
                </a:cubicBezTo>
                <a:cubicBezTo>
                  <a:pt x="262" y="140"/>
                  <a:pt x="262" y="140"/>
                  <a:pt x="263" y="141"/>
                </a:cubicBezTo>
                <a:cubicBezTo>
                  <a:pt x="265" y="142"/>
                  <a:pt x="267" y="142"/>
                  <a:pt x="265" y="143"/>
                </a:cubicBezTo>
                <a:cubicBezTo>
                  <a:pt x="270" y="144"/>
                  <a:pt x="271" y="142"/>
                  <a:pt x="274" y="142"/>
                </a:cubicBezTo>
                <a:cubicBezTo>
                  <a:pt x="276" y="142"/>
                  <a:pt x="278" y="143"/>
                  <a:pt x="280" y="143"/>
                </a:cubicBezTo>
                <a:cubicBezTo>
                  <a:pt x="281" y="143"/>
                  <a:pt x="287" y="143"/>
                  <a:pt x="283" y="142"/>
                </a:cubicBezTo>
                <a:cubicBezTo>
                  <a:pt x="284" y="142"/>
                  <a:pt x="286" y="142"/>
                  <a:pt x="287" y="142"/>
                </a:cubicBezTo>
                <a:cubicBezTo>
                  <a:pt x="285" y="142"/>
                  <a:pt x="290" y="142"/>
                  <a:pt x="291" y="142"/>
                </a:cubicBezTo>
                <a:cubicBezTo>
                  <a:pt x="293" y="142"/>
                  <a:pt x="295" y="141"/>
                  <a:pt x="297" y="141"/>
                </a:cubicBezTo>
                <a:cubicBezTo>
                  <a:pt x="300" y="142"/>
                  <a:pt x="303" y="141"/>
                  <a:pt x="306" y="140"/>
                </a:cubicBezTo>
                <a:cubicBezTo>
                  <a:pt x="308" y="140"/>
                  <a:pt x="309" y="138"/>
                  <a:pt x="312" y="138"/>
                </a:cubicBezTo>
                <a:cubicBezTo>
                  <a:pt x="316" y="139"/>
                  <a:pt x="319" y="138"/>
                  <a:pt x="321" y="138"/>
                </a:cubicBezTo>
                <a:cubicBezTo>
                  <a:pt x="323" y="137"/>
                  <a:pt x="324" y="136"/>
                  <a:pt x="325" y="135"/>
                </a:cubicBezTo>
                <a:cubicBezTo>
                  <a:pt x="326" y="134"/>
                  <a:pt x="327" y="133"/>
                  <a:pt x="329" y="133"/>
                </a:cubicBezTo>
                <a:cubicBezTo>
                  <a:pt x="332" y="134"/>
                  <a:pt x="331" y="136"/>
                  <a:pt x="330" y="136"/>
                </a:cubicBezTo>
                <a:cubicBezTo>
                  <a:pt x="333" y="137"/>
                  <a:pt x="334" y="136"/>
                  <a:pt x="336" y="136"/>
                </a:cubicBezTo>
                <a:cubicBezTo>
                  <a:pt x="338" y="136"/>
                  <a:pt x="342" y="138"/>
                  <a:pt x="343" y="137"/>
                </a:cubicBezTo>
                <a:cubicBezTo>
                  <a:pt x="344" y="138"/>
                  <a:pt x="342" y="138"/>
                  <a:pt x="341" y="138"/>
                </a:cubicBezTo>
                <a:cubicBezTo>
                  <a:pt x="345" y="140"/>
                  <a:pt x="346" y="139"/>
                  <a:pt x="347" y="139"/>
                </a:cubicBezTo>
                <a:cubicBezTo>
                  <a:pt x="348" y="139"/>
                  <a:pt x="349" y="138"/>
                  <a:pt x="350" y="138"/>
                </a:cubicBezTo>
                <a:cubicBezTo>
                  <a:pt x="351" y="139"/>
                  <a:pt x="354" y="139"/>
                  <a:pt x="355" y="140"/>
                </a:cubicBezTo>
                <a:cubicBezTo>
                  <a:pt x="357" y="140"/>
                  <a:pt x="358" y="140"/>
                  <a:pt x="360" y="139"/>
                </a:cubicBezTo>
                <a:cubicBezTo>
                  <a:pt x="360" y="139"/>
                  <a:pt x="361" y="139"/>
                  <a:pt x="362" y="140"/>
                </a:cubicBezTo>
                <a:cubicBezTo>
                  <a:pt x="363" y="140"/>
                  <a:pt x="364" y="140"/>
                  <a:pt x="365" y="140"/>
                </a:cubicBezTo>
                <a:cubicBezTo>
                  <a:pt x="366" y="139"/>
                  <a:pt x="367" y="139"/>
                  <a:pt x="368" y="138"/>
                </a:cubicBezTo>
                <a:cubicBezTo>
                  <a:pt x="371" y="138"/>
                  <a:pt x="375" y="138"/>
                  <a:pt x="374" y="136"/>
                </a:cubicBezTo>
                <a:cubicBezTo>
                  <a:pt x="372" y="135"/>
                  <a:pt x="372" y="136"/>
                  <a:pt x="371" y="136"/>
                </a:cubicBezTo>
                <a:cubicBezTo>
                  <a:pt x="372" y="135"/>
                  <a:pt x="372" y="134"/>
                  <a:pt x="373" y="134"/>
                </a:cubicBezTo>
                <a:cubicBezTo>
                  <a:pt x="366" y="131"/>
                  <a:pt x="362" y="135"/>
                  <a:pt x="361" y="137"/>
                </a:cubicBezTo>
                <a:cubicBezTo>
                  <a:pt x="360" y="135"/>
                  <a:pt x="363" y="135"/>
                  <a:pt x="362" y="133"/>
                </a:cubicBezTo>
                <a:cubicBezTo>
                  <a:pt x="362" y="135"/>
                  <a:pt x="361" y="133"/>
                  <a:pt x="359" y="132"/>
                </a:cubicBezTo>
                <a:cubicBezTo>
                  <a:pt x="357" y="130"/>
                  <a:pt x="361" y="132"/>
                  <a:pt x="363" y="133"/>
                </a:cubicBezTo>
                <a:cubicBezTo>
                  <a:pt x="367" y="133"/>
                  <a:pt x="367" y="132"/>
                  <a:pt x="367" y="131"/>
                </a:cubicBezTo>
                <a:cubicBezTo>
                  <a:pt x="368" y="131"/>
                  <a:pt x="369" y="129"/>
                  <a:pt x="371" y="130"/>
                </a:cubicBezTo>
                <a:cubicBezTo>
                  <a:pt x="372" y="130"/>
                  <a:pt x="373" y="131"/>
                  <a:pt x="375" y="131"/>
                </a:cubicBezTo>
                <a:cubicBezTo>
                  <a:pt x="377" y="131"/>
                  <a:pt x="377" y="130"/>
                  <a:pt x="377" y="129"/>
                </a:cubicBezTo>
                <a:cubicBezTo>
                  <a:pt x="376" y="131"/>
                  <a:pt x="380" y="132"/>
                  <a:pt x="382" y="132"/>
                </a:cubicBezTo>
                <a:cubicBezTo>
                  <a:pt x="384" y="131"/>
                  <a:pt x="383" y="129"/>
                  <a:pt x="382" y="127"/>
                </a:cubicBezTo>
                <a:cubicBezTo>
                  <a:pt x="380" y="127"/>
                  <a:pt x="379" y="127"/>
                  <a:pt x="378" y="127"/>
                </a:cubicBezTo>
                <a:cubicBezTo>
                  <a:pt x="378" y="127"/>
                  <a:pt x="377" y="127"/>
                  <a:pt x="377" y="127"/>
                </a:cubicBezTo>
                <a:cubicBezTo>
                  <a:pt x="377" y="127"/>
                  <a:pt x="377" y="127"/>
                  <a:pt x="376" y="127"/>
                </a:cubicBezTo>
                <a:cubicBezTo>
                  <a:pt x="376" y="126"/>
                  <a:pt x="376" y="126"/>
                  <a:pt x="376" y="126"/>
                </a:cubicBezTo>
                <a:cubicBezTo>
                  <a:pt x="375" y="126"/>
                  <a:pt x="374" y="126"/>
                  <a:pt x="374" y="126"/>
                </a:cubicBezTo>
                <a:cubicBezTo>
                  <a:pt x="373" y="126"/>
                  <a:pt x="373" y="126"/>
                  <a:pt x="372" y="126"/>
                </a:cubicBezTo>
                <a:cubicBezTo>
                  <a:pt x="370" y="125"/>
                  <a:pt x="366" y="124"/>
                  <a:pt x="364" y="123"/>
                </a:cubicBezTo>
                <a:cubicBezTo>
                  <a:pt x="364" y="122"/>
                  <a:pt x="361" y="122"/>
                  <a:pt x="361" y="123"/>
                </a:cubicBezTo>
                <a:cubicBezTo>
                  <a:pt x="360" y="123"/>
                  <a:pt x="358" y="123"/>
                  <a:pt x="357" y="122"/>
                </a:cubicBezTo>
                <a:cubicBezTo>
                  <a:pt x="355" y="122"/>
                  <a:pt x="354" y="121"/>
                  <a:pt x="353" y="121"/>
                </a:cubicBezTo>
                <a:cubicBezTo>
                  <a:pt x="351" y="119"/>
                  <a:pt x="346" y="118"/>
                  <a:pt x="347" y="117"/>
                </a:cubicBezTo>
                <a:cubicBezTo>
                  <a:pt x="347" y="116"/>
                  <a:pt x="351" y="115"/>
                  <a:pt x="349" y="114"/>
                </a:cubicBezTo>
                <a:cubicBezTo>
                  <a:pt x="348" y="112"/>
                  <a:pt x="345" y="111"/>
                  <a:pt x="344" y="109"/>
                </a:cubicBezTo>
                <a:cubicBezTo>
                  <a:pt x="342" y="108"/>
                  <a:pt x="342" y="106"/>
                  <a:pt x="341" y="105"/>
                </a:cubicBezTo>
                <a:cubicBezTo>
                  <a:pt x="341" y="104"/>
                  <a:pt x="340" y="103"/>
                  <a:pt x="340" y="103"/>
                </a:cubicBezTo>
                <a:cubicBezTo>
                  <a:pt x="339" y="102"/>
                  <a:pt x="339" y="102"/>
                  <a:pt x="339" y="101"/>
                </a:cubicBezTo>
                <a:cubicBezTo>
                  <a:pt x="335" y="98"/>
                  <a:pt x="335" y="100"/>
                  <a:pt x="331" y="98"/>
                </a:cubicBezTo>
                <a:cubicBezTo>
                  <a:pt x="325" y="96"/>
                  <a:pt x="325" y="97"/>
                  <a:pt x="322" y="97"/>
                </a:cubicBezTo>
                <a:cubicBezTo>
                  <a:pt x="321" y="97"/>
                  <a:pt x="320" y="97"/>
                  <a:pt x="318" y="96"/>
                </a:cubicBezTo>
                <a:cubicBezTo>
                  <a:pt x="315" y="96"/>
                  <a:pt x="313" y="95"/>
                  <a:pt x="313" y="96"/>
                </a:cubicBezTo>
                <a:cubicBezTo>
                  <a:pt x="314" y="97"/>
                  <a:pt x="314" y="97"/>
                  <a:pt x="315" y="97"/>
                </a:cubicBezTo>
                <a:cubicBezTo>
                  <a:pt x="311" y="97"/>
                  <a:pt x="312" y="101"/>
                  <a:pt x="315" y="104"/>
                </a:cubicBezTo>
                <a:cubicBezTo>
                  <a:pt x="316" y="105"/>
                  <a:pt x="315" y="108"/>
                  <a:pt x="321" y="110"/>
                </a:cubicBezTo>
                <a:cubicBezTo>
                  <a:pt x="319" y="110"/>
                  <a:pt x="319" y="111"/>
                  <a:pt x="318" y="111"/>
                </a:cubicBezTo>
                <a:cubicBezTo>
                  <a:pt x="317" y="112"/>
                  <a:pt x="316" y="113"/>
                  <a:pt x="312" y="112"/>
                </a:cubicBezTo>
                <a:cubicBezTo>
                  <a:pt x="311" y="111"/>
                  <a:pt x="311" y="110"/>
                  <a:pt x="312" y="109"/>
                </a:cubicBezTo>
                <a:cubicBezTo>
                  <a:pt x="312" y="109"/>
                  <a:pt x="311" y="109"/>
                  <a:pt x="311" y="109"/>
                </a:cubicBezTo>
                <a:cubicBezTo>
                  <a:pt x="308" y="108"/>
                  <a:pt x="308" y="104"/>
                  <a:pt x="308" y="104"/>
                </a:cubicBezTo>
                <a:cubicBezTo>
                  <a:pt x="307" y="103"/>
                  <a:pt x="305" y="103"/>
                  <a:pt x="305" y="103"/>
                </a:cubicBezTo>
                <a:cubicBezTo>
                  <a:pt x="307" y="102"/>
                  <a:pt x="299" y="102"/>
                  <a:pt x="298" y="100"/>
                </a:cubicBezTo>
                <a:cubicBezTo>
                  <a:pt x="297" y="100"/>
                  <a:pt x="295" y="100"/>
                  <a:pt x="293" y="99"/>
                </a:cubicBezTo>
                <a:cubicBezTo>
                  <a:pt x="291" y="99"/>
                  <a:pt x="289" y="99"/>
                  <a:pt x="289" y="100"/>
                </a:cubicBezTo>
                <a:cubicBezTo>
                  <a:pt x="289" y="101"/>
                  <a:pt x="296" y="102"/>
                  <a:pt x="297" y="102"/>
                </a:cubicBezTo>
                <a:cubicBezTo>
                  <a:pt x="297" y="102"/>
                  <a:pt x="296" y="102"/>
                  <a:pt x="295" y="102"/>
                </a:cubicBezTo>
                <a:cubicBezTo>
                  <a:pt x="294" y="102"/>
                  <a:pt x="293" y="102"/>
                  <a:pt x="292" y="102"/>
                </a:cubicBezTo>
                <a:cubicBezTo>
                  <a:pt x="293" y="102"/>
                  <a:pt x="295" y="103"/>
                  <a:pt x="295" y="103"/>
                </a:cubicBezTo>
                <a:cubicBezTo>
                  <a:pt x="296" y="104"/>
                  <a:pt x="296" y="104"/>
                  <a:pt x="293" y="103"/>
                </a:cubicBezTo>
                <a:cubicBezTo>
                  <a:pt x="296" y="104"/>
                  <a:pt x="294" y="104"/>
                  <a:pt x="291" y="104"/>
                </a:cubicBezTo>
                <a:cubicBezTo>
                  <a:pt x="289" y="104"/>
                  <a:pt x="288" y="104"/>
                  <a:pt x="287" y="104"/>
                </a:cubicBezTo>
                <a:cubicBezTo>
                  <a:pt x="287" y="104"/>
                  <a:pt x="286" y="105"/>
                  <a:pt x="286" y="105"/>
                </a:cubicBezTo>
                <a:cubicBezTo>
                  <a:pt x="285" y="105"/>
                  <a:pt x="281" y="106"/>
                  <a:pt x="283" y="105"/>
                </a:cubicBezTo>
                <a:cubicBezTo>
                  <a:pt x="280" y="104"/>
                  <a:pt x="279" y="106"/>
                  <a:pt x="279" y="107"/>
                </a:cubicBezTo>
                <a:cubicBezTo>
                  <a:pt x="279" y="106"/>
                  <a:pt x="279" y="106"/>
                  <a:pt x="279" y="106"/>
                </a:cubicBezTo>
                <a:cubicBezTo>
                  <a:pt x="277" y="106"/>
                  <a:pt x="279" y="104"/>
                  <a:pt x="280" y="104"/>
                </a:cubicBezTo>
                <a:cubicBezTo>
                  <a:pt x="282" y="104"/>
                  <a:pt x="284" y="103"/>
                  <a:pt x="284" y="102"/>
                </a:cubicBezTo>
                <a:cubicBezTo>
                  <a:pt x="281" y="102"/>
                  <a:pt x="278" y="101"/>
                  <a:pt x="276" y="100"/>
                </a:cubicBezTo>
                <a:cubicBezTo>
                  <a:pt x="273" y="100"/>
                  <a:pt x="271" y="100"/>
                  <a:pt x="269" y="99"/>
                </a:cubicBezTo>
                <a:cubicBezTo>
                  <a:pt x="264" y="99"/>
                  <a:pt x="262" y="100"/>
                  <a:pt x="261" y="102"/>
                </a:cubicBezTo>
                <a:cubicBezTo>
                  <a:pt x="265" y="102"/>
                  <a:pt x="261" y="103"/>
                  <a:pt x="260" y="103"/>
                </a:cubicBezTo>
                <a:cubicBezTo>
                  <a:pt x="263" y="102"/>
                  <a:pt x="258" y="103"/>
                  <a:pt x="257" y="103"/>
                </a:cubicBezTo>
                <a:cubicBezTo>
                  <a:pt x="256" y="103"/>
                  <a:pt x="254" y="104"/>
                  <a:pt x="252" y="103"/>
                </a:cubicBezTo>
                <a:cubicBezTo>
                  <a:pt x="251" y="102"/>
                  <a:pt x="255" y="102"/>
                  <a:pt x="256" y="101"/>
                </a:cubicBezTo>
                <a:cubicBezTo>
                  <a:pt x="258" y="101"/>
                  <a:pt x="258" y="99"/>
                  <a:pt x="257" y="98"/>
                </a:cubicBezTo>
                <a:cubicBezTo>
                  <a:pt x="256" y="95"/>
                  <a:pt x="246" y="96"/>
                  <a:pt x="245" y="97"/>
                </a:cubicBezTo>
                <a:cubicBezTo>
                  <a:pt x="240" y="97"/>
                  <a:pt x="235" y="99"/>
                  <a:pt x="230" y="99"/>
                </a:cubicBezTo>
                <a:cubicBezTo>
                  <a:pt x="227" y="100"/>
                  <a:pt x="225" y="101"/>
                  <a:pt x="222" y="102"/>
                </a:cubicBezTo>
                <a:cubicBezTo>
                  <a:pt x="219" y="103"/>
                  <a:pt x="215" y="103"/>
                  <a:pt x="213" y="105"/>
                </a:cubicBezTo>
                <a:cubicBezTo>
                  <a:pt x="215" y="105"/>
                  <a:pt x="217" y="106"/>
                  <a:pt x="218" y="106"/>
                </a:cubicBezTo>
                <a:cubicBezTo>
                  <a:pt x="220" y="109"/>
                  <a:pt x="201" y="107"/>
                  <a:pt x="210" y="113"/>
                </a:cubicBezTo>
                <a:cubicBezTo>
                  <a:pt x="212" y="112"/>
                  <a:pt x="214" y="113"/>
                  <a:pt x="217" y="113"/>
                </a:cubicBezTo>
                <a:cubicBezTo>
                  <a:pt x="219" y="113"/>
                  <a:pt x="220" y="112"/>
                  <a:pt x="221" y="112"/>
                </a:cubicBezTo>
                <a:cubicBezTo>
                  <a:pt x="221" y="112"/>
                  <a:pt x="220" y="113"/>
                  <a:pt x="220" y="113"/>
                </a:cubicBezTo>
                <a:cubicBezTo>
                  <a:pt x="223" y="113"/>
                  <a:pt x="220" y="113"/>
                  <a:pt x="220" y="113"/>
                </a:cubicBezTo>
                <a:cubicBezTo>
                  <a:pt x="219" y="114"/>
                  <a:pt x="217" y="114"/>
                  <a:pt x="216" y="114"/>
                </a:cubicBezTo>
                <a:cubicBezTo>
                  <a:pt x="219" y="115"/>
                  <a:pt x="221" y="115"/>
                  <a:pt x="223" y="115"/>
                </a:cubicBezTo>
                <a:cubicBezTo>
                  <a:pt x="225" y="115"/>
                  <a:pt x="225" y="114"/>
                  <a:pt x="228" y="114"/>
                </a:cubicBezTo>
                <a:cubicBezTo>
                  <a:pt x="231" y="115"/>
                  <a:pt x="234" y="114"/>
                  <a:pt x="236" y="114"/>
                </a:cubicBezTo>
                <a:cubicBezTo>
                  <a:pt x="238" y="114"/>
                  <a:pt x="239" y="114"/>
                  <a:pt x="241" y="114"/>
                </a:cubicBezTo>
                <a:cubicBezTo>
                  <a:pt x="243" y="114"/>
                  <a:pt x="245" y="114"/>
                  <a:pt x="246" y="113"/>
                </a:cubicBezTo>
                <a:cubicBezTo>
                  <a:pt x="246" y="114"/>
                  <a:pt x="243" y="114"/>
                  <a:pt x="241" y="114"/>
                </a:cubicBezTo>
                <a:cubicBezTo>
                  <a:pt x="240" y="114"/>
                  <a:pt x="238" y="114"/>
                  <a:pt x="237" y="114"/>
                </a:cubicBezTo>
                <a:cubicBezTo>
                  <a:pt x="239" y="115"/>
                  <a:pt x="240" y="115"/>
                  <a:pt x="240" y="115"/>
                </a:cubicBezTo>
                <a:cubicBezTo>
                  <a:pt x="239" y="116"/>
                  <a:pt x="233" y="116"/>
                  <a:pt x="230" y="116"/>
                </a:cubicBezTo>
                <a:cubicBezTo>
                  <a:pt x="228" y="117"/>
                  <a:pt x="223" y="117"/>
                  <a:pt x="220" y="117"/>
                </a:cubicBezTo>
                <a:cubicBezTo>
                  <a:pt x="219" y="118"/>
                  <a:pt x="216" y="118"/>
                  <a:pt x="216" y="119"/>
                </a:cubicBezTo>
                <a:cubicBezTo>
                  <a:pt x="217" y="120"/>
                  <a:pt x="224" y="122"/>
                  <a:pt x="225" y="122"/>
                </a:cubicBezTo>
                <a:cubicBezTo>
                  <a:pt x="229" y="122"/>
                  <a:pt x="234" y="122"/>
                  <a:pt x="239" y="123"/>
                </a:cubicBezTo>
                <a:cubicBezTo>
                  <a:pt x="245" y="123"/>
                  <a:pt x="249" y="122"/>
                  <a:pt x="254" y="122"/>
                </a:cubicBezTo>
                <a:cubicBezTo>
                  <a:pt x="258" y="122"/>
                  <a:pt x="262" y="122"/>
                  <a:pt x="268" y="123"/>
                </a:cubicBezTo>
                <a:cubicBezTo>
                  <a:pt x="269" y="123"/>
                  <a:pt x="273" y="123"/>
                  <a:pt x="275" y="124"/>
                </a:cubicBezTo>
                <a:cubicBezTo>
                  <a:pt x="278" y="125"/>
                  <a:pt x="279" y="125"/>
                  <a:pt x="281" y="125"/>
                </a:cubicBezTo>
                <a:cubicBezTo>
                  <a:pt x="282" y="126"/>
                  <a:pt x="279" y="126"/>
                  <a:pt x="277" y="126"/>
                </a:cubicBezTo>
                <a:cubicBezTo>
                  <a:pt x="275" y="126"/>
                  <a:pt x="275" y="126"/>
                  <a:pt x="274" y="126"/>
                </a:cubicBezTo>
                <a:cubicBezTo>
                  <a:pt x="273" y="126"/>
                  <a:pt x="272" y="126"/>
                  <a:pt x="271" y="126"/>
                </a:cubicBezTo>
                <a:cubicBezTo>
                  <a:pt x="266" y="126"/>
                  <a:pt x="259" y="125"/>
                  <a:pt x="254" y="125"/>
                </a:cubicBezTo>
                <a:cubicBezTo>
                  <a:pt x="248" y="125"/>
                  <a:pt x="243" y="126"/>
                  <a:pt x="238" y="126"/>
                </a:cubicBezTo>
                <a:cubicBezTo>
                  <a:pt x="234" y="127"/>
                  <a:pt x="228" y="127"/>
                  <a:pt x="226" y="128"/>
                </a:cubicBezTo>
                <a:moveTo>
                  <a:pt x="281" y="145"/>
                </a:moveTo>
                <a:cubicBezTo>
                  <a:pt x="280" y="144"/>
                  <a:pt x="280" y="145"/>
                  <a:pt x="280" y="145"/>
                </a:cubicBezTo>
                <a:cubicBezTo>
                  <a:pt x="280" y="145"/>
                  <a:pt x="281" y="145"/>
                  <a:pt x="281" y="145"/>
                </a:cubicBezTo>
                <a:moveTo>
                  <a:pt x="288" y="148"/>
                </a:moveTo>
                <a:cubicBezTo>
                  <a:pt x="287" y="148"/>
                  <a:pt x="286" y="148"/>
                  <a:pt x="286" y="149"/>
                </a:cubicBezTo>
                <a:cubicBezTo>
                  <a:pt x="287" y="149"/>
                  <a:pt x="288" y="149"/>
                  <a:pt x="288" y="148"/>
                </a:cubicBezTo>
                <a:moveTo>
                  <a:pt x="293" y="147"/>
                </a:moveTo>
                <a:cubicBezTo>
                  <a:pt x="292" y="147"/>
                  <a:pt x="292" y="147"/>
                  <a:pt x="292" y="147"/>
                </a:cubicBezTo>
                <a:cubicBezTo>
                  <a:pt x="293" y="147"/>
                  <a:pt x="293" y="147"/>
                  <a:pt x="293" y="147"/>
                </a:cubicBezTo>
                <a:moveTo>
                  <a:pt x="289" y="143"/>
                </a:moveTo>
                <a:cubicBezTo>
                  <a:pt x="288" y="142"/>
                  <a:pt x="288" y="142"/>
                  <a:pt x="288" y="142"/>
                </a:cubicBezTo>
                <a:cubicBezTo>
                  <a:pt x="287" y="142"/>
                  <a:pt x="287" y="143"/>
                  <a:pt x="287" y="143"/>
                </a:cubicBezTo>
                <a:cubicBezTo>
                  <a:pt x="288" y="143"/>
                  <a:pt x="288" y="143"/>
                  <a:pt x="289" y="143"/>
                </a:cubicBezTo>
                <a:moveTo>
                  <a:pt x="296" y="147"/>
                </a:moveTo>
                <a:cubicBezTo>
                  <a:pt x="296" y="147"/>
                  <a:pt x="297" y="146"/>
                  <a:pt x="297" y="146"/>
                </a:cubicBezTo>
                <a:cubicBezTo>
                  <a:pt x="296" y="146"/>
                  <a:pt x="295" y="147"/>
                  <a:pt x="294" y="147"/>
                </a:cubicBezTo>
                <a:cubicBezTo>
                  <a:pt x="295" y="147"/>
                  <a:pt x="295" y="147"/>
                  <a:pt x="296" y="147"/>
                </a:cubicBezTo>
                <a:moveTo>
                  <a:pt x="300" y="145"/>
                </a:moveTo>
                <a:cubicBezTo>
                  <a:pt x="299" y="145"/>
                  <a:pt x="298" y="146"/>
                  <a:pt x="297" y="146"/>
                </a:cubicBezTo>
                <a:cubicBezTo>
                  <a:pt x="299" y="146"/>
                  <a:pt x="299" y="145"/>
                  <a:pt x="300" y="145"/>
                </a:cubicBezTo>
                <a:moveTo>
                  <a:pt x="305" y="150"/>
                </a:moveTo>
                <a:cubicBezTo>
                  <a:pt x="304" y="149"/>
                  <a:pt x="304" y="150"/>
                  <a:pt x="304" y="150"/>
                </a:cubicBezTo>
                <a:cubicBezTo>
                  <a:pt x="304" y="150"/>
                  <a:pt x="304" y="150"/>
                  <a:pt x="305" y="150"/>
                </a:cubicBezTo>
                <a:moveTo>
                  <a:pt x="314" y="157"/>
                </a:moveTo>
                <a:cubicBezTo>
                  <a:pt x="314" y="158"/>
                  <a:pt x="314" y="158"/>
                  <a:pt x="314" y="158"/>
                </a:cubicBezTo>
                <a:cubicBezTo>
                  <a:pt x="316" y="158"/>
                  <a:pt x="316" y="158"/>
                  <a:pt x="314" y="157"/>
                </a:cubicBezTo>
                <a:moveTo>
                  <a:pt x="301" y="147"/>
                </a:moveTo>
                <a:cubicBezTo>
                  <a:pt x="301" y="147"/>
                  <a:pt x="301" y="147"/>
                  <a:pt x="301" y="147"/>
                </a:cubicBezTo>
                <a:cubicBezTo>
                  <a:pt x="303" y="148"/>
                  <a:pt x="303" y="148"/>
                  <a:pt x="301" y="147"/>
                </a:cubicBezTo>
                <a:moveTo>
                  <a:pt x="317" y="157"/>
                </a:moveTo>
                <a:cubicBezTo>
                  <a:pt x="316" y="157"/>
                  <a:pt x="316" y="158"/>
                  <a:pt x="316" y="158"/>
                </a:cubicBezTo>
                <a:cubicBezTo>
                  <a:pt x="316" y="158"/>
                  <a:pt x="317" y="158"/>
                  <a:pt x="317" y="157"/>
                </a:cubicBezTo>
                <a:moveTo>
                  <a:pt x="306" y="148"/>
                </a:moveTo>
                <a:cubicBezTo>
                  <a:pt x="305" y="148"/>
                  <a:pt x="305" y="148"/>
                  <a:pt x="305" y="148"/>
                </a:cubicBezTo>
                <a:cubicBezTo>
                  <a:pt x="306" y="149"/>
                  <a:pt x="307" y="148"/>
                  <a:pt x="306" y="148"/>
                </a:cubicBezTo>
                <a:moveTo>
                  <a:pt x="312" y="152"/>
                </a:moveTo>
                <a:cubicBezTo>
                  <a:pt x="312" y="152"/>
                  <a:pt x="311" y="152"/>
                  <a:pt x="311" y="152"/>
                </a:cubicBezTo>
                <a:cubicBezTo>
                  <a:pt x="312" y="152"/>
                  <a:pt x="312" y="152"/>
                  <a:pt x="312" y="152"/>
                </a:cubicBezTo>
                <a:moveTo>
                  <a:pt x="313" y="152"/>
                </a:moveTo>
                <a:cubicBezTo>
                  <a:pt x="313" y="152"/>
                  <a:pt x="313" y="152"/>
                  <a:pt x="312" y="153"/>
                </a:cubicBezTo>
                <a:cubicBezTo>
                  <a:pt x="314" y="153"/>
                  <a:pt x="314" y="152"/>
                  <a:pt x="313" y="152"/>
                </a:cubicBezTo>
                <a:moveTo>
                  <a:pt x="316" y="153"/>
                </a:moveTo>
                <a:cubicBezTo>
                  <a:pt x="315" y="152"/>
                  <a:pt x="315" y="153"/>
                  <a:pt x="315" y="154"/>
                </a:cubicBezTo>
                <a:cubicBezTo>
                  <a:pt x="316" y="154"/>
                  <a:pt x="316" y="153"/>
                  <a:pt x="316" y="153"/>
                </a:cubicBezTo>
                <a:moveTo>
                  <a:pt x="315" y="151"/>
                </a:moveTo>
                <a:cubicBezTo>
                  <a:pt x="313" y="150"/>
                  <a:pt x="314" y="152"/>
                  <a:pt x="314" y="153"/>
                </a:cubicBezTo>
                <a:cubicBezTo>
                  <a:pt x="314" y="152"/>
                  <a:pt x="316" y="152"/>
                  <a:pt x="315" y="151"/>
                </a:cubicBezTo>
                <a:moveTo>
                  <a:pt x="311" y="148"/>
                </a:moveTo>
                <a:cubicBezTo>
                  <a:pt x="310" y="148"/>
                  <a:pt x="309" y="148"/>
                  <a:pt x="309" y="149"/>
                </a:cubicBezTo>
                <a:cubicBezTo>
                  <a:pt x="310" y="148"/>
                  <a:pt x="311" y="148"/>
                  <a:pt x="311" y="148"/>
                </a:cubicBezTo>
                <a:moveTo>
                  <a:pt x="314" y="148"/>
                </a:moveTo>
                <a:cubicBezTo>
                  <a:pt x="313" y="147"/>
                  <a:pt x="313" y="148"/>
                  <a:pt x="313" y="149"/>
                </a:cubicBezTo>
                <a:cubicBezTo>
                  <a:pt x="314" y="149"/>
                  <a:pt x="314" y="149"/>
                  <a:pt x="314" y="148"/>
                </a:cubicBezTo>
                <a:moveTo>
                  <a:pt x="319" y="155"/>
                </a:moveTo>
                <a:cubicBezTo>
                  <a:pt x="320" y="155"/>
                  <a:pt x="320" y="156"/>
                  <a:pt x="321" y="156"/>
                </a:cubicBezTo>
                <a:cubicBezTo>
                  <a:pt x="321" y="156"/>
                  <a:pt x="320" y="156"/>
                  <a:pt x="318" y="155"/>
                </a:cubicBezTo>
                <a:cubicBezTo>
                  <a:pt x="319" y="155"/>
                  <a:pt x="319" y="155"/>
                  <a:pt x="319" y="155"/>
                </a:cubicBezTo>
                <a:moveTo>
                  <a:pt x="731" y="227"/>
                </a:moveTo>
                <a:cubicBezTo>
                  <a:pt x="731" y="227"/>
                  <a:pt x="732" y="226"/>
                  <a:pt x="732" y="226"/>
                </a:cubicBezTo>
                <a:cubicBezTo>
                  <a:pt x="734" y="227"/>
                  <a:pt x="732" y="227"/>
                  <a:pt x="731" y="227"/>
                </a:cubicBezTo>
                <a:moveTo>
                  <a:pt x="724" y="188"/>
                </a:moveTo>
                <a:cubicBezTo>
                  <a:pt x="725" y="188"/>
                  <a:pt x="725" y="187"/>
                  <a:pt x="726" y="187"/>
                </a:cubicBezTo>
                <a:cubicBezTo>
                  <a:pt x="726" y="186"/>
                  <a:pt x="728" y="188"/>
                  <a:pt x="727" y="188"/>
                </a:cubicBezTo>
                <a:cubicBezTo>
                  <a:pt x="727" y="188"/>
                  <a:pt x="728" y="189"/>
                  <a:pt x="729" y="189"/>
                </a:cubicBezTo>
                <a:cubicBezTo>
                  <a:pt x="727" y="189"/>
                  <a:pt x="726" y="188"/>
                  <a:pt x="724" y="188"/>
                </a:cubicBezTo>
                <a:moveTo>
                  <a:pt x="756" y="259"/>
                </a:moveTo>
                <a:cubicBezTo>
                  <a:pt x="755" y="259"/>
                  <a:pt x="754" y="259"/>
                  <a:pt x="753" y="259"/>
                </a:cubicBezTo>
                <a:cubicBezTo>
                  <a:pt x="755" y="260"/>
                  <a:pt x="757" y="260"/>
                  <a:pt x="757" y="259"/>
                </a:cubicBezTo>
                <a:cubicBezTo>
                  <a:pt x="756" y="259"/>
                  <a:pt x="756" y="259"/>
                  <a:pt x="756" y="259"/>
                </a:cubicBezTo>
                <a:moveTo>
                  <a:pt x="756" y="258"/>
                </a:moveTo>
                <a:cubicBezTo>
                  <a:pt x="755" y="258"/>
                  <a:pt x="755" y="258"/>
                  <a:pt x="755" y="258"/>
                </a:cubicBezTo>
                <a:cubicBezTo>
                  <a:pt x="756" y="259"/>
                  <a:pt x="757" y="259"/>
                  <a:pt x="759" y="259"/>
                </a:cubicBezTo>
                <a:cubicBezTo>
                  <a:pt x="758" y="258"/>
                  <a:pt x="757" y="258"/>
                  <a:pt x="756" y="258"/>
                </a:cubicBezTo>
                <a:moveTo>
                  <a:pt x="757" y="254"/>
                </a:moveTo>
                <a:cubicBezTo>
                  <a:pt x="756" y="253"/>
                  <a:pt x="755" y="255"/>
                  <a:pt x="755" y="255"/>
                </a:cubicBezTo>
                <a:cubicBezTo>
                  <a:pt x="756" y="258"/>
                  <a:pt x="759" y="256"/>
                  <a:pt x="756" y="255"/>
                </a:cubicBezTo>
                <a:cubicBezTo>
                  <a:pt x="757" y="255"/>
                  <a:pt x="757" y="255"/>
                  <a:pt x="757" y="254"/>
                </a:cubicBezTo>
                <a:moveTo>
                  <a:pt x="760" y="261"/>
                </a:moveTo>
                <a:cubicBezTo>
                  <a:pt x="759" y="262"/>
                  <a:pt x="759" y="262"/>
                  <a:pt x="759" y="263"/>
                </a:cubicBezTo>
                <a:cubicBezTo>
                  <a:pt x="761" y="263"/>
                  <a:pt x="762" y="262"/>
                  <a:pt x="760" y="261"/>
                </a:cubicBezTo>
                <a:moveTo>
                  <a:pt x="752" y="249"/>
                </a:moveTo>
                <a:cubicBezTo>
                  <a:pt x="753" y="249"/>
                  <a:pt x="753" y="249"/>
                  <a:pt x="753" y="248"/>
                </a:cubicBezTo>
                <a:cubicBezTo>
                  <a:pt x="752" y="248"/>
                  <a:pt x="751" y="248"/>
                  <a:pt x="752" y="249"/>
                </a:cubicBezTo>
                <a:moveTo>
                  <a:pt x="752" y="245"/>
                </a:moveTo>
                <a:cubicBezTo>
                  <a:pt x="751" y="245"/>
                  <a:pt x="751" y="245"/>
                  <a:pt x="751" y="246"/>
                </a:cubicBezTo>
                <a:cubicBezTo>
                  <a:pt x="752" y="246"/>
                  <a:pt x="752" y="246"/>
                  <a:pt x="752" y="245"/>
                </a:cubicBezTo>
                <a:moveTo>
                  <a:pt x="753" y="249"/>
                </a:moveTo>
                <a:cubicBezTo>
                  <a:pt x="754" y="249"/>
                  <a:pt x="754" y="249"/>
                  <a:pt x="754" y="249"/>
                </a:cubicBezTo>
                <a:cubicBezTo>
                  <a:pt x="753" y="249"/>
                  <a:pt x="753" y="249"/>
                  <a:pt x="753" y="249"/>
                </a:cubicBezTo>
                <a:moveTo>
                  <a:pt x="753" y="249"/>
                </a:moveTo>
                <a:cubicBezTo>
                  <a:pt x="754" y="249"/>
                  <a:pt x="754" y="249"/>
                  <a:pt x="755" y="248"/>
                </a:cubicBezTo>
                <a:cubicBezTo>
                  <a:pt x="754" y="248"/>
                  <a:pt x="753" y="249"/>
                  <a:pt x="753" y="249"/>
                </a:cubicBezTo>
                <a:moveTo>
                  <a:pt x="755" y="246"/>
                </a:moveTo>
                <a:cubicBezTo>
                  <a:pt x="754" y="245"/>
                  <a:pt x="753" y="246"/>
                  <a:pt x="752" y="246"/>
                </a:cubicBezTo>
                <a:cubicBezTo>
                  <a:pt x="753" y="247"/>
                  <a:pt x="754" y="246"/>
                  <a:pt x="755" y="246"/>
                </a:cubicBezTo>
                <a:moveTo>
                  <a:pt x="736" y="357"/>
                </a:moveTo>
                <a:cubicBezTo>
                  <a:pt x="735" y="356"/>
                  <a:pt x="735" y="356"/>
                  <a:pt x="735" y="355"/>
                </a:cubicBezTo>
                <a:cubicBezTo>
                  <a:pt x="732" y="355"/>
                  <a:pt x="732" y="355"/>
                  <a:pt x="732" y="353"/>
                </a:cubicBezTo>
                <a:cubicBezTo>
                  <a:pt x="731" y="353"/>
                  <a:pt x="730" y="353"/>
                  <a:pt x="729" y="353"/>
                </a:cubicBezTo>
                <a:cubicBezTo>
                  <a:pt x="729" y="351"/>
                  <a:pt x="731" y="350"/>
                  <a:pt x="733" y="349"/>
                </a:cubicBezTo>
                <a:cubicBezTo>
                  <a:pt x="733" y="350"/>
                  <a:pt x="732" y="351"/>
                  <a:pt x="732" y="351"/>
                </a:cubicBezTo>
                <a:cubicBezTo>
                  <a:pt x="732" y="352"/>
                  <a:pt x="735" y="354"/>
                  <a:pt x="733" y="355"/>
                </a:cubicBezTo>
                <a:cubicBezTo>
                  <a:pt x="734" y="355"/>
                  <a:pt x="735" y="355"/>
                  <a:pt x="735" y="354"/>
                </a:cubicBezTo>
                <a:cubicBezTo>
                  <a:pt x="735" y="354"/>
                  <a:pt x="736" y="354"/>
                  <a:pt x="736" y="354"/>
                </a:cubicBezTo>
                <a:cubicBezTo>
                  <a:pt x="739" y="355"/>
                  <a:pt x="739" y="355"/>
                  <a:pt x="739" y="355"/>
                </a:cubicBezTo>
                <a:cubicBezTo>
                  <a:pt x="741" y="356"/>
                  <a:pt x="744" y="355"/>
                  <a:pt x="747" y="355"/>
                </a:cubicBezTo>
                <a:cubicBezTo>
                  <a:pt x="749" y="355"/>
                  <a:pt x="750" y="355"/>
                  <a:pt x="752" y="355"/>
                </a:cubicBezTo>
                <a:cubicBezTo>
                  <a:pt x="751" y="355"/>
                  <a:pt x="750" y="356"/>
                  <a:pt x="749" y="356"/>
                </a:cubicBezTo>
                <a:cubicBezTo>
                  <a:pt x="748" y="356"/>
                  <a:pt x="747" y="357"/>
                  <a:pt x="746" y="358"/>
                </a:cubicBezTo>
                <a:cubicBezTo>
                  <a:pt x="749" y="358"/>
                  <a:pt x="747" y="359"/>
                  <a:pt x="746" y="360"/>
                </a:cubicBezTo>
                <a:cubicBezTo>
                  <a:pt x="745" y="360"/>
                  <a:pt x="744" y="359"/>
                  <a:pt x="744" y="359"/>
                </a:cubicBezTo>
                <a:cubicBezTo>
                  <a:pt x="743" y="359"/>
                  <a:pt x="743" y="358"/>
                  <a:pt x="742" y="359"/>
                </a:cubicBezTo>
                <a:cubicBezTo>
                  <a:pt x="743" y="358"/>
                  <a:pt x="743" y="358"/>
                  <a:pt x="743" y="358"/>
                </a:cubicBezTo>
                <a:cubicBezTo>
                  <a:pt x="742" y="357"/>
                  <a:pt x="741" y="357"/>
                  <a:pt x="742" y="356"/>
                </a:cubicBezTo>
                <a:cubicBezTo>
                  <a:pt x="740" y="358"/>
                  <a:pt x="739" y="358"/>
                  <a:pt x="736" y="357"/>
                </a:cubicBezTo>
                <a:moveTo>
                  <a:pt x="758" y="363"/>
                </a:moveTo>
                <a:cubicBezTo>
                  <a:pt x="753" y="360"/>
                  <a:pt x="758" y="357"/>
                  <a:pt x="760" y="355"/>
                </a:cubicBezTo>
                <a:cubicBezTo>
                  <a:pt x="761" y="354"/>
                  <a:pt x="763" y="352"/>
                  <a:pt x="764" y="351"/>
                </a:cubicBezTo>
                <a:cubicBezTo>
                  <a:pt x="765" y="348"/>
                  <a:pt x="765" y="351"/>
                  <a:pt x="768" y="351"/>
                </a:cubicBezTo>
                <a:cubicBezTo>
                  <a:pt x="767" y="354"/>
                  <a:pt x="766" y="355"/>
                  <a:pt x="765" y="357"/>
                </a:cubicBezTo>
                <a:cubicBezTo>
                  <a:pt x="765" y="357"/>
                  <a:pt x="766" y="356"/>
                  <a:pt x="767" y="357"/>
                </a:cubicBezTo>
                <a:cubicBezTo>
                  <a:pt x="766" y="357"/>
                  <a:pt x="765" y="358"/>
                  <a:pt x="764" y="358"/>
                </a:cubicBezTo>
                <a:cubicBezTo>
                  <a:pt x="763" y="359"/>
                  <a:pt x="762" y="359"/>
                  <a:pt x="761" y="360"/>
                </a:cubicBezTo>
                <a:cubicBezTo>
                  <a:pt x="761" y="359"/>
                  <a:pt x="762" y="359"/>
                  <a:pt x="763" y="359"/>
                </a:cubicBezTo>
                <a:cubicBezTo>
                  <a:pt x="763" y="360"/>
                  <a:pt x="760" y="360"/>
                  <a:pt x="761" y="362"/>
                </a:cubicBezTo>
                <a:cubicBezTo>
                  <a:pt x="762" y="362"/>
                  <a:pt x="762" y="361"/>
                  <a:pt x="763" y="363"/>
                </a:cubicBezTo>
                <a:cubicBezTo>
                  <a:pt x="764" y="362"/>
                  <a:pt x="765" y="360"/>
                  <a:pt x="766" y="360"/>
                </a:cubicBezTo>
                <a:cubicBezTo>
                  <a:pt x="765" y="360"/>
                  <a:pt x="765" y="361"/>
                  <a:pt x="763" y="360"/>
                </a:cubicBezTo>
                <a:cubicBezTo>
                  <a:pt x="765" y="359"/>
                  <a:pt x="766" y="358"/>
                  <a:pt x="768" y="357"/>
                </a:cubicBezTo>
                <a:cubicBezTo>
                  <a:pt x="766" y="357"/>
                  <a:pt x="766" y="358"/>
                  <a:pt x="765" y="358"/>
                </a:cubicBezTo>
                <a:cubicBezTo>
                  <a:pt x="766" y="358"/>
                  <a:pt x="769" y="355"/>
                  <a:pt x="769" y="358"/>
                </a:cubicBezTo>
                <a:cubicBezTo>
                  <a:pt x="769" y="357"/>
                  <a:pt x="770" y="357"/>
                  <a:pt x="771" y="357"/>
                </a:cubicBezTo>
                <a:cubicBezTo>
                  <a:pt x="771" y="358"/>
                  <a:pt x="772" y="358"/>
                  <a:pt x="772" y="358"/>
                </a:cubicBezTo>
                <a:cubicBezTo>
                  <a:pt x="772" y="358"/>
                  <a:pt x="772" y="359"/>
                  <a:pt x="771" y="359"/>
                </a:cubicBezTo>
                <a:cubicBezTo>
                  <a:pt x="772" y="359"/>
                  <a:pt x="772" y="360"/>
                  <a:pt x="773" y="360"/>
                </a:cubicBezTo>
                <a:cubicBezTo>
                  <a:pt x="770" y="360"/>
                  <a:pt x="769" y="362"/>
                  <a:pt x="768" y="363"/>
                </a:cubicBezTo>
                <a:cubicBezTo>
                  <a:pt x="767" y="363"/>
                  <a:pt x="765" y="363"/>
                  <a:pt x="764" y="363"/>
                </a:cubicBezTo>
                <a:cubicBezTo>
                  <a:pt x="763" y="363"/>
                  <a:pt x="762" y="363"/>
                  <a:pt x="762" y="363"/>
                </a:cubicBezTo>
                <a:cubicBezTo>
                  <a:pt x="760" y="363"/>
                  <a:pt x="759" y="363"/>
                  <a:pt x="758" y="363"/>
                </a:cubicBezTo>
                <a:moveTo>
                  <a:pt x="752" y="347"/>
                </a:moveTo>
                <a:cubicBezTo>
                  <a:pt x="752" y="345"/>
                  <a:pt x="755" y="343"/>
                  <a:pt x="757" y="343"/>
                </a:cubicBezTo>
                <a:cubicBezTo>
                  <a:pt x="757" y="344"/>
                  <a:pt x="756" y="344"/>
                  <a:pt x="755" y="344"/>
                </a:cubicBezTo>
                <a:cubicBezTo>
                  <a:pt x="754" y="345"/>
                  <a:pt x="754" y="345"/>
                  <a:pt x="753" y="346"/>
                </a:cubicBezTo>
                <a:cubicBezTo>
                  <a:pt x="754" y="345"/>
                  <a:pt x="754" y="345"/>
                  <a:pt x="755" y="344"/>
                </a:cubicBezTo>
                <a:cubicBezTo>
                  <a:pt x="754" y="345"/>
                  <a:pt x="753" y="346"/>
                  <a:pt x="752" y="347"/>
                </a:cubicBezTo>
                <a:cubicBezTo>
                  <a:pt x="753" y="347"/>
                  <a:pt x="753" y="347"/>
                  <a:pt x="753" y="347"/>
                </a:cubicBezTo>
                <a:cubicBezTo>
                  <a:pt x="753" y="347"/>
                  <a:pt x="752" y="347"/>
                  <a:pt x="751" y="347"/>
                </a:cubicBezTo>
                <a:cubicBezTo>
                  <a:pt x="752" y="347"/>
                  <a:pt x="752" y="347"/>
                  <a:pt x="752" y="347"/>
                </a:cubicBezTo>
                <a:moveTo>
                  <a:pt x="762" y="364"/>
                </a:moveTo>
                <a:cubicBezTo>
                  <a:pt x="762" y="364"/>
                  <a:pt x="761" y="364"/>
                  <a:pt x="760" y="363"/>
                </a:cubicBezTo>
                <a:cubicBezTo>
                  <a:pt x="761" y="363"/>
                  <a:pt x="761" y="363"/>
                  <a:pt x="762" y="364"/>
                </a:cubicBezTo>
                <a:moveTo>
                  <a:pt x="771" y="379"/>
                </a:moveTo>
                <a:cubicBezTo>
                  <a:pt x="770" y="379"/>
                  <a:pt x="770" y="379"/>
                  <a:pt x="769" y="379"/>
                </a:cubicBezTo>
                <a:cubicBezTo>
                  <a:pt x="771" y="379"/>
                  <a:pt x="772" y="379"/>
                  <a:pt x="772" y="379"/>
                </a:cubicBezTo>
                <a:cubicBezTo>
                  <a:pt x="772" y="379"/>
                  <a:pt x="771" y="379"/>
                  <a:pt x="771" y="379"/>
                </a:cubicBezTo>
                <a:moveTo>
                  <a:pt x="826" y="343"/>
                </a:moveTo>
                <a:cubicBezTo>
                  <a:pt x="826" y="344"/>
                  <a:pt x="826" y="345"/>
                  <a:pt x="825" y="346"/>
                </a:cubicBezTo>
                <a:cubicBezTo>
                  <a:pt x="825" y="345"/>
                  <a:pt x="825" y="344"/>
                  <a:pt x="826" y="343"/>
                </a:cubicBezTo>
                <a:moveTo>
                  <a:pt x="832" y="338"/>
                </a:moveTo>
                <a:cubicBezTo>
                  <a:pt x="832" y="340"/>
                  <a:pt x="829" y="339"/>
                  <a:pt x="828" y="338"/>
                </a:cubicBezTo>
                <a:cubicBezTo>
                  <a:pt x="829" y="338"/>
                  <a:pt x="829" y="338"/>
                  <a:pt x="830" y="338"/>
                </a:cubicBezTo>
                <a:cubicBezTo>
                  <a:pt x="830" y="338"/>
                  <a:pt x="831" y="339"/>
                  <a:pt x="832" y="338"/>
                </a:cubicBezTo>
                <a:moveTo>
                  <a:pt x="790" y="274"/>
                </a:moveTo>
                <a:cubicBezTo>
                  <a:pt x="789" y="274"/>
                  <a:pt x="788" y="274"/>
                  <a:pt x="788" y="274"/>
                </a:cubicBezTo>
                <a:cubicBezTo>
                  <a:pt x="789" y="275"/>
                  <a:pt x="790" y="275"/>
                  <a:pt x="791" y="274"/>
                </a:cubicBezTo>
                <a:cubicBezTo>
                  <a:pt x="790" y="275"/>
                  <a:pt x="789" y="274"/>
                  <a:pt x="790" y="274"/>
                </a:cubicBezTo>
                <a:moveTo>
                  <a:pt x="796" y="277"/>
                </a:moveTo>
                <a:cubicBezTo>
                  <a:pt x="796" y="277"/>
                  <a:pt x="796" y="277"/>
                  <a:pt x="796" y="277"/>
                </a:cubicBezTo>
                <a:cubicBezTo>
                  <a:pt x="797" y="278"/>
                  <a:pt x="797" y="277"/>
                  <a:pt x="796" y="277"/>
                </a:cubicBezTo>
                <a:moveTo>
                  <a:pt x="809" y="287"/>
                </a:moveTo>
                <a:cubicBezTo>
                  <a:pt x="809" y="288"/>
                  <a:pt x="809" y="288"/>
                  <a:pt x="809" y="288"/>
                </a:cubicBezTo>
                <a:cubicBezTo>
                  <a:pt x="810" y="288"/>
                  <a:pt x="810" y="288"/>
                  <a:pt x="811" y="287"/>
                </a:cubicBezTo>
                <a:cubicBezTo>
                  <a:pt x="810" y="287"/>
                  <a:pt x="810" y="287"/>
                  <a:pt x="809" y="287"/>
                </a:cubicBezTo>
                <a:moveTo>
                  <a:pt x="738" y="322"/>
                </a:moveTo>
                <a:cubicBezTo>
                  <a:pt x="742" y="323"/>
                  <a:pt x="746" y="325"/>
                  <a:pt x="751" y="327"/>
                </a:cubicBezTo>
                <a:cubicBezTo>
                  <a:pt x="755" y="328"/>
                  <a:pt x="755" y="330"/>
                  <a:pt x="751" y="330"/>
                </a:cubicBezTo>
                <a:cubicBezTo>
                  <a:pt x="747" y="329"/>
                  <a:pt x="743" y="329"/>
                  <a:pt x="739" y="327"/>
                </a:cubicBezTo>
                <a:cubicBezTo>
                  <a:pt x="737" y="326"/>
                  <a:pt x="735" y="325"/>
                  <a:pt x="733" y="324"/>
                </a:cubicBezTo>
                <a:cubicBezTo>
                  <a:pt x="732" y="323"/>
                  <a:pt x="730" y="322"/>
                  <a:pt x="728" y="322"/>
                </a:cubicBezTo>
                <a:cubicBezTo>
                  <a:pt x="730" y="321"/>
                  <a:pt x="734" y="322"/>
                  <a:pt x="738" y="322"/>
                </a:cubicBezTo>
                <a:moveTo>
                  <a:pt x="785" y="343"/>
                </a:moveTo>
                <a:cubicBezTo>
                  <a:pt x="785" y="343"/>
                  <a:pt x="784" y="344"/>
                  <a:pt x="783" y="344"/>
                </a:cubicBezTo>
                <a:cubicBezTo>
                  <a:pt x="780" y="344"/>
                  <a:pt x="776" y="344"/>
                  <a:pt x="777" y="341"/>
                </a:cubicBezTo>
                <a:cubicBezTo>
                  <a:pt x="777" y="340"/>
                  <a:pt x="779" y="339"/>
                  <a:pt x="780" y="338"/>
                </a:cubicBezTo>
                <a:cubicBezTo>
                  <a:pt x="782" y="337"/>
                  <a:pt x="784" y="336"/>
                  <a:pt x="787" y="335"/>
                </a:cubicBezTo>
                <a:cubicBezTo>
                  <a:pt x="785" y="335"/>
                  <a:pt x="784" y="335"/>
                  <a:pt x="783" y="335"/>
                </a:cubicBezTo>
                <a:cubicBezTo>
                  <a:pt x="781" y="335"/>
                  <a:pt x="780" y="335"/>
                  <a:pt x="778" y="335"/>
                </a:cubicBezTo>
                <a:cubicBezTo>
                  <a:pt x="778" y="334"/>
                  <a:pt x="781" y="333"/>
                  <a:pt x="782" y="333"/>
                </a:cubicBezTo>
                <a:cubicBezTo>
                  <a:pt x="781" y="333"/>
                  <a:pt x="781" y="334"/>
                  <a:pt x="781" y="334"/>
                </a:cubicBezTo>
                <a:cubicBezTo>
                  <a:pt x="781" y="334"/>
                  <a:pt x="781" y="334"/>
                  <a:pt x="782" y="334"/>
                </a:cubicBezTo>
                <a:cubicBezTo>
                  <a:pt x="782" y="334"/>
                  <a:pt x="783" y="334"/>
                  <a:pt x="783" y="334"/>
                </a:cubicBezTo>
                <a:cubicBezTo>
                  <a:pt x="783" y="333"/>
                  <a:pt x="784" y="332"/>
                  <a:pt x="785" y="331"/>
                </a:cubicBezTo>
                <a:cubicBezTo>
                  <a:pt x="785" y="330"/>
                  <a:pt x="785" y="330"/>
                  <a:pt x="787" y="330"/>
                </a:cubicBezTo>
                <a:cubicBezTo>
                  <a:pt x="788" y="330"/>
                  <a:pt x="789" y="331"/>
                  <a:pt x="791" y="331"/>
                </a:cubicBezTo>
                <a:cubicBezTo>
                  <a:pt x="790" y="331"/>
                  <a:pt x="789" y="330"/>
                  <a:pt x="789" y="330"/>
                </a:cubicBezTo>
                <a:cubicBezTo>
                  <a:pt x="789" y="329"/>
                  <a:pt x="789" y="329"/>
                  <a:pt x="790" y="329"/>
                </a:cubicBezTo>
                <a:cubicBezTo>
                  <a:pt x="788" y="329"/>
                  <a:pt x="789" y="329"/>
                  <a:pt x="790" y="328"/>
                </a:cubicBezTo>
                <a:cubicBezTo>
                  <a:pt x="788" y="329"/>
                  <a:pt x="787" y="328"/>
                  <a:pt x="788" y="327"/>
                </a:cubicBezTo>
                <a:cubicBezTo>
                  <a:pt x="788" y="326"/>
                  <a:pt x="790" y="324"/>
                  <a:pt x="791" y="326"/>
                </a:cubicBezTo>
                <a:cubicBezTo>
                  <a:pt x="792" y="326"/>
                  <a:pt x="790" y="324"/>
                  <a:pt x="790" y="323"/>
                </a:cubicBezTo>
                <a:cubicBezTo>
                  <a:pt x="791" y="322"/>
                  <a:pt x="792" y="321"/>
                  <a:pt x="793" y="320"/>
                </a:cubicBezTo>
                <a:cubicBezTo>
                  <a:pt x="794" y="319"/>
                  <a:pt x="794" y="314"/>
                  <a:pt x="797" y="315"/>
                </a:cubicBezTo>
                <a:cubicBezTo>
                  <a:pt x="797" y="315"/>
                  <a:pt x="796" y="314"/>
                  <a:pt x="796" y="314"/>
                </a:cubicBezTo>
                <a:cubicBezTo>
                  <a:pt x="797" y="314"/>
                  <a:pt x="798" y="313"/>
                  <a:pt x="799" y="313"/>
                </a:cubicBezTo>
                <a:cubicBezTo>
                  <a:pt x="800" y="312"/>
                  <a:pt x="800" y="310"/>
                  <a:pt x="801" y="309"/>
                </a:cubicBezTo>
                <a:cubicBezTo>
                  <a:pt x="802" y="307"/>
                  <a:pt x="807" y="307"/>
                  <a:pt x="809" y="305"/>
                </a:cubicBezTo>
                <a:cubicBezTo>
                  <a:pt x="809" y="306"/>
                  <a:pt x="810" y="306"/>
                  <a:pt x="811" y="306"/>
                </a:cubicBezTo>
                <a:cubicBezTo>
                  <a:pt x="810" y="305"/>
                  <a:pt x="814" y="306"/>
                  <a:pt x="813" y="307"/>
                </a:cubicBezTo>
                <a:cubicBezTo>
                  <a:pt x="812" y="309"/>
                  <a:pt x="808" y="306"/>
                  <a:pt x="808" y="309"/>
                </a:cubicBezTo>
                <a:cubicBezTo>
                  <a:pt x="809" y="309"/>
                  <a:pt x="812" y="309"/>
                  <a:pt x="811" y="310"/>
                </a:cubicBezTo>
                <a:cubicBezTo>
                  <a:pt x="810" y="310"/>
                  <a:pt x="810" y="311"/>
                  <a:pt x="810" y="311"/>
                </a:cubicBezTo>
                <a:cubicBezTo>
                  <a:pt x="809" y="312"/>
                  <a:pt x="808" y="314"/>
                  <a:pt x="807" y="312"/>
                </a:cubicBezTo>
                <a:cubicBezTo>
                  <a:pt x="807" y="313"/>
                  <a:pt x="807" y="314"/>
                  <a:pt x="806" y="315"/>
                </a:cubicBezTo>
                <a:cubicBezTo>
                  <a:pt x="805" y="316"/>
                  <a:pt x="805" y="318"/>
                  <a:pt x="804" y="319"/>
                </a:cubicBezTo>
                <a:cubicBezTo>
                  <a:pt x="803" y="320"/>
                  <a:pt x="802" y="321"/>
                  <a:pt x="802" y="322"/>
                </a:cubicBezTo>
                <a:cubicBezTo>
                  <a:pt x="802" y="322"/>
                  <a:pt x="801" y="322"/>
                  <a:pt x="800" y="323"/>
                </a:cubicBezTo>
                <a:cubicBezTo>
                  <a:pt x="800" y="324"/>
                  <a:pt x="802" y="324"/>
                  <a:pt x="801" y="325"/>
                </a:cubicBezTo>
                <a:cubicBezTo>
                  <a:pt x="803" y="323"/>
                  <a:pt x="805" y="321"/>
                  <a:pt x="807" y="320"/>
                </a:cubicBezTo>
                <a:cubicBezTo>
                  <a:pt x="808" y="320"/>
                  <a:pt x="808" y="320"/>
                  <a:pt x="808" y="321"/>
                </a:cubicBezTo>
                <a:cubicBezTo>
                  <a:pt x="810" y="321"/>
                  <a:pt x="812" y="321"/>
                  <a:pt x="814" y="321"/>
                </a:cubicBezTo>
                <a:cubicBezTo>
                  <a:pt x="814" y="322"/>
                  <a:pt x="809" y="324"/>
                  <a:pt x="807" y="324"/>
                </a:cubicBezTo>
                <a:cubicBezTo>
                  <a:pt x="808" y="324"/>
                  <a:pt x="809" y="323"/>
                  <a:pt x="810" y="324"/>
                </a:cubicBezTo>
                <a:cubicBezTo>
                  <a:pt x="809" y="324"/>
                  <a:pt x="810" y="325"/>
                  <a:pt x="809" y="325"/>
                </a:cubicBezTo>
                <a:cubicBezTo>
                  <a:pt x="809" y="326"/>
                  <a:pt x="808" y="326"/>
                  <a:pt x="807" y="326"/>
                </a:cubicBezTo>
                <a:cubicBezTo>
                  <a:pt x="808" y="326"/>
                  <a:pt x="809" y="326"/>
                  <a:pt x="810" y="325"/>
                </a:cubicBezTo>
                <a:cubicBezTo>
                  <a:pt x="810" y="325"/>
                  <a:pt x="811" y="326"/>
                  <a:pt x="811" y="326"/>
                </a:cubicBezTo>
                <a:cubicBezTo>
                  <a:pt x="812" y="326"/>
                  <a:pt x="812" y="326"/>
                  <a:pt x="813" y="326"/>
                </a:cubicBezTo>
                <a:cubicBezTo>
                  <a:pt x="813" y="327"/>
                  <a:pt x="813" y="327"/>
                  <a:pt x="813" y="327"/>
                </a:cubicBezTo>
                <a:cubicBezTo>
                  <a:pt x="813" y="326"/>
                  <a:pt x="814" y="326"/>
                  <a:pt x="814" y="326"/>
                </a:cubicBezTo>
                <a:cubicBezTo>
                  <a:pt x="815" y="326"/>
                  <a:pt x="815" y="327"/>
                  <a:pt x="815" y="327"/>
                </a:cubicBezTo>
                <a:cubicBezTo>
                  <a:pt x="816" y="327"/>
                  <a:pt x="815" y="326"/>
                  <a:pt x="816" y="325"/>
                </a:cubicBezTo>
                <a:cubicBezTo>
                  <a:pt x="818" y="327"/>
                  <a:pt x="815" y="329"/>
                  <a:pt x="814" y="330"/>
                </a:cubicBezTo>
                <a:cubicBezTo>
                  <a:pt x="815" y="330"/>
                  <a:pt x="816" y="330"/>
                  <a:pt x="816" y="329"/>
                </a:cubicBezTo>
                <a:cubicBezTo>
                  <a:pt x="815" y="328"/>
                  <a:pt x="815" y="328"/>
                  <a:pt x="815" y="328"/>
                </a:cubicBezTo>
                <a:cubicBezTo>
                  <a:pt x="816" y="328"/>
                  <a:pt x="820" y="328"/>
                  <a:pt x="819" y="327"/>
                </a:cubicBezTo>
                <a:cubicBezTo>
                  <a:pt x="820" y="329"/>
                  <a:pt x="822" y="326"/>
                  <a:pt x="823" y="325"/>
                </a:cubicBezTo>
                <a:cubicBezTo>
                  <a:pt x="823" y="326"/>
                  <a:pt x="823" y="327"/>
                  <a:pt x="823" y="328"/>
                </a:cubicBezTo>
                <a:cubicBezTo>
                  <a:pt x="824" y="327"/>
                  <a:pt x="824" y="327"/>
                  <a:pt x="824" y="326"/>
                </a:cubicBezTo>
                <a:cubicBezTo>
                  <a:pt x="825" y="326"/>
                  <a:pt x="826" y="326"/>
                  <a:pt x="827" y="326"/>
                </a:cubicBezTo>
                <a:cubicBezTo>
                  <a:pt x="828" y="325"/>
                  <a:pt x="831" y="328"/>
                  <a:pt x="833" y="328"/>
                </a:cubicBezTo>
                <a:cubicBezTo>
                  <a:pt x="831" y="329"/>
                  <a:pt x="828" y="332"/>
                  <a:pt x="826" y="332"/>
                </a:cubicBezTo>
                <a:cubicBezTo>
                  <a:pt x="827" y="332"/>
                  <a:pt x="827" y="332"/>
                  <a:pt x="828" y="332"/>
                </a:cubicBezTo>
                <a:cubicBezTo>
                  <a:pt x="828" y="332"/>
                  <a:pt x="829" y="332"/>
                  <a:pt x="829" y="332"/>
                </a:cubicBezTo>
                <a:cubicBezTo>
                  <a:pt x="829" y="333"/>
                  <a:pt x="828" y="333"/>
                  <a:pt x="828" y="333"/>
                </a:cubicBezTo>
                <a:cubicBezTo>
                  <a:pt x="828" y="333"/>
                  <a:pt x="828" y="334"/>
                  <a:pt x="828" y="334"/>
                </a:cubicBezTo>
                <a:cubicBezTo>
                  <a:pt x="829" y="334"/>
                  <a:pt x="829" y="333"/>
                  <a:pt x="829" y="333"/>
                </a:cubicBezTo>
                <a:cubicBezTo>
                  <a:pt x="830" y="333"/>
                  <a:pt x="830" y="334"/>
                  <a:pt x="831" y="333"/>
                </a:cubicBezTo>
                <a:cubicBezTo>
                  <a:pt x="830" y="334"/>
                  <a:pt x="829" y="334"/>
                  <a:pt x="828" y="334"/>
                </a:cubicBezTo>
                <a:cubicBezTo>
                  <a:pt x="831" y="335"/>
                  <a:pt x="826" y="336"/>
                  <a:pt x="826" y="337"/>
                </a:cubicBezTo>
                <a:cubicBezTo>
                  <a:pt x="827" y="336"/>
                  <a:pt x="830" y="334"/>
                  <a:pt x="829" y="336"/>
                </a:cubicBezTo>
                <a:cubicBezTo>
                  <a:pt x="829" y="336"/>
                  <a:pt x="830" y="335"/>
                  <a:pt x="830" y="335"/>
                </a:cubicBezTo>
                <a:cubicBezTo>
                  <a:pt x="830" y="337"/>
                  <a:pt x="832" y="335"/>
                  <a:pt x="833" y="335"/>
                </a:cubicBezTo>
                <a:cubicBezTo>
                  <a:pt x="833" y="334"/>
                  <a:pt x="833" y="334"/>
                  <a:pt x="834" y="335"/>
                </a:cubicBezTo>
                <a:cubicBezTo>
                  <a:pt x="835" y="335"/>
                  <a:pt x="835" y="335"/>
                  <a:pt x="835" y="334"/>
                </a:cubicBezTo>
                <a:cubicBezTo>
                  <a:pt x="836" y="334"/>
                  <a:pt x="836" y="333"/>
                  <a:pt x="837" y="334"/>
                </a:cubicBezTo>
                <a:cubicBezTo>
                  <a:pt x="837" y="335"/>
                  <a:pt x="837" y="336"/>
                  <a:pt x="836" y="336"/>
                </a:cubicBezTo>
                <a:cubicBezTo>
                  <a:pt x="835" y="337"/>
                  <a:pt x="833" y="337"/>
                  <a:pt x="832" y="338"/>
                </a:cubicBezTo>
                <a:cubicBezTo>
                  <a:pt x="831" y="338"/>
                  <a:pt x="831" y="338"/>
                  <a:pt x="829" y="338"/>
                </a:cubicBezTo>
                <a:cubicBezTo>
                  <a:pt x="828" y="338"/>
                  <a:pt x="828" y="338"/>
                  <a:pt x="828" y="339"/>
                </a:cubicBezTo>
                <a:cubicBezTo>
                  <a:pt x="829" y="339"/>
                  <a:pt x="829" y="339"/>
                  <a:pt x="831" y="339"/>
                </a:cubicBezTo>
                <a:cubicBezTo>
                  <a:pt x="830" y="340"/>
                  <a:pt x="829" y="340"/>
                  <a:pt x="829" y="340"/>
                </a:cubicBezTo>
                <a:cubicBezTo>
                  <a:pt x="829" y="340"/>
                  <a:pt x="830" y="340"/>
                  <a:pt x="831" y="340"/>
                </a:cubicBezTo>
                <a:cubicBezTo>
                  <a:pt x="831" y="341"/>
                  <a:pt x="830" y="342"/>
                  <a:pt x="829" y="341"/>
                </a:cubicBezTo>
                <a:cubicBezTo>
                  <a:pt x="829" y="342"/>
                  <a:pt x="829" y="343"/>
                  <a:pt x="830" y="343"/>
                </a:cubicBezTo>
                <a:cubicBezTo>
                  <a:pt x="830" y="343"/>
                  <a:pt x="830" y="345"/>
                  <a:pt x="832" y="345"/>
                </a:cubicBezTo>
                <a:cubicBezTo>
                  <a:pt x="832" y="344"/>
                  <a:pt x="832" y="342"/>
                  <a:pt x="833" y="342"/>
                </a:cubicBezTo>
                <a:cubicBezTo>
                  <a:pt x="833" y="341"/>
                  <a:pt x="836" y="338"/>
                  <a:pt x="838" y="339"/>
                </a:cubicBezTo>
                <a:cubicBezTo>
                  <a:pt x="837" y="339"/>
                  <a:pt x="836" y="341"/>
                  <a:pt x="835" y="342"/>
                </a:cubicBezTo>
                <a:cubicBezTo>
                  <a:pt x="835" y="343"/>
                  <a:pt x="835" y="343"/>
                  <a:pt x="835" y="344"/>
                </a:cubicBezTo>
                <a:cubicBezTo>
                  <a:pt x="835" y="344"/>
                  <a:pt x="835" y="345"/>
                  <a:pt x="835" y="345"/>
                </a:cubicBezTo>
                <a:cubicBezTo>
                  <a:pt x="838" y="345"/>
                  <a:pt x="837" y="343"/>
                  <a:pt x="840" y="342"/>
                </a:cubicBezTo>
                <a:cubicBezTo>
                  <a:pt x="840" y="343"/>
                  <a:pt x="840" y="345"/>
                  <a:pt x="840" y="346"/>
                </a:cubicBezTo>
                <a:cubicBezTo>
                  <a:pt x="839" y="347"/>
                  <a:pt x="839" y="349"/>
                  <a:pt x="838" y="350"/>
                </a:cubicBezTo>
                <a:cubicBezTo>
                  <a:pt x="838" y="351"/>
                  <a:pt x="837" y="354"/>
                  <a:pt x="835" y="353"/>
                </a:cubicBezTo>
                <a:cubicBezTo>
                  <a:pt x="834" y="352"/>
                  <a:pt x="833" y="353"/>
                  <a:pt x="832" y="353"/>
                </a:cubicBezTo>
                <a:cubicBezTo>
                  <a:pt x="830" y="352"/>
                  <a:pt x="831" y="351"/>
                  <a:pt x="832" y="351"/>
                </a:cubicBezTo>
                <a:cubicBezTo>
                  <a:pt x="830" y="352"/>
                  <a:pt x="831" y="350"/>
                  <a:pt x="832" y="350"/>
                </a:cubicBezTo>
                <a:cubicBezTo>
                  <a:pt x="830" y="350"/>
                  <a:pt x="832" y="349"/>
                  <a:pt x="832" y="348"/>
                </a:cubicBezTo>
                <a:cubicBezTo>
                  <a:pt x="830" y="349"/>
                  <a:pt x="829" y="352"/>
                  <a:pt x="826" y="351"/>
                </a:cubicBezTo>
                <a:cubicBezTo>
                  <a:pt x="825" y="348"/>
                  <a:pt x="830" y="347"/>
                  <a:pt x="828" y="344"/>
                </a:cubicBezTo>
                <a:cubicBezTo>
                  <a:pt x="828" y="343"/>
                  <a:pt x="827" y="340"/>
                  <a:pt x="826" y="341"/>
                </a:cubicBezTo>
                <a:cubicBezTo>
                  <a:pt x="824" y="343"/>
                  <a:pt x="824" y="345"/>
                  <a:pt x="822" y="346"/>
                </a:cubicBezTo>
                <a:cubicBezTo>
                  <a:pt x="822" y="346"/>
                  <a:pt x="823" y="345"/>
                  <a:pt x="823" y="344"/>
                </a:cubicBezTo>
                <a:cubicBezTo>
                  <a:pt x="821" y="346"/>
                  <a:pt x="819" y="346"/>
                  <a:pt x="818" y="348"/>
                </a:cubicBezTo>
                <a:cubicBezTo>
                  <a:pt x="816" y="350"/>
                  <a:pt x="815" y="351"/>
                  <a:pt x="811" y="351"/>
                </a:cubicBezTo>
                <a:cubicBezTo>
                  <a:pt x="810" y="351"/>
                  <a:pt x="808" y="351"/>
                  <a:pt x="809" y="349"/>
                </a:cubicBezTo>
                <a:cubicBezTo>
                  <a:pt x="810" y="348"/>
                  <a:pt x="812" y="349"/>
                  <a:pt x="813" y="348"/>
                </a:cubicBezTo>
                <a:cubicBezTo>
                  <a:pt x="815" y="347"/>
                  <a:pt x="815" y="346"/>
                  <a:pt x="816" y="345"/>
                </a:cubicBezTo>
                <a:cubicBezTo>
                  <a:pt x="817" y="345"/>
                  <a:pt x="818" y="345"/>
                  <a:pt x="819" y="344"/>
                </a:cubicBezTo>
                <a:cubicBezTo>
                  <a:pt x="820" y="344"/>
                  <a:pt x="820" y="344"/>
                  <a:pt x="820" y="343"/>
                </a:cubicBezTo>
                <a:cubicBezTo>
                  <a:pt x="819" y="343"/>
                  <a:pt x="819" y="344"/>
                  <a:pt x="818" y="344"/>
                </a:cubicBezTo>
                <a:cubicBezTo>
                  <a:pt x="818" y="343"/>
                  <a:pt x="818" y="343"/>
                  <a:pt x="819" y="342"/>
                </a:cubicBezTo>
                <a:cubicBezTo>
                  <a:pt x="817" y="343"/>
                  <a:pt x="817" y="344"/>
                  <a:pt x="814" y="343"/>
                </a:cubicBezTo>
                <a:cubicBezTo>
                  <a:pt x="815" y="345"/>
                  <a:pt x="813" y="345"/>
                  <a:pt x="812" y="346"/>
                </a:cubicBezTo>
                <a:cubicBezTo>
                  <a:pt x="812" y="344"/>
                  <a:pt x="811" y="345"/>
                  <a:pt x="810" y="345"/>
                </a:cubicBezTo>
                <a:cubicBezTo>
                  <a:pt x="810" y="344"/>
                  <a:pt x="810" y="344"/>
                  <a:pt x="810" y="344"/>
                </a:cubicBezTo>
                <a:cubicBezTo>
                  <a:pt x="809" y="344"/>
                  <a:pt x="808" y="345"/>
                  <a:pt x="808" y="345"/>
                </a:cubicBezTo>
                <a:cubicBezTo>
                  <a:pt x="808" y="344"/>
                  <a:pt x="810" y="344"/>
                  <a:pt x="811" y="343"/>
                </a:cubicBezTo>
                <a:cubicBezTo>
                  <a:pt x="809" y="344"/>
                  <a:pt x="810" y="342"/>
                  <a:pt x="810" y="341"/>
                </a:cubicBezTo>
                <a:cubicBezTo>
                  <a:pt x="810" y="342"/>
                  <a:pt x="809" y="342"/>
                  <a:pt x="808" y="343"/>
                </a:cubicBezTo>
                <a:cubicBezTo>
                  <a:pt x="807" y="342"/>
                  <a:pt x="807" y="342"/>
                  <a:pt x="807" y="342"/>
                </a:cubicBezTo>
                <a:cubicBezTo>
                  <a:pt x="807" y="342"/>
                  <a:pt x="805" y="345"/>
                  <a:pt x="806" y="343"/>
                </a:cubicBezTo>
                <a:cubicBezTo>
                  <a:pt x="806" y="344"/>
                  <a:pt x="803" y="344"/>
                  <a:pt x="801" y="344"/>
                </a:cubicBezTo>
                <a:cubicBezTo>
                  <a:pt x="801" y="345"/>
                  <a:pt x="799" y="344"/>
                  <a:pt x="798" y="344"/>
                </a:cubicBezTo>
                <a:cubicBezTo>
                  <a:pt x="798" y="344"/>
                  <a:pt x="797" y="344"/>
                  <a:pt x="797" y="344"/>
                </a:cubicBezTo>
                <a:cubicBezTo>
                  <a:pt x="796" y="344"/>
                  <a:pt x="796" y="344"/>
                  <a:pt x="796" y="343"/>
                </a:cubicBezTo>
                <a:cubicBezTo>
                  <a:pt x="794" y="344"/>
                  <a:pt x="793" y="344"/>
                  <a:pt x="791" y="343"/>
                </a:cubicBezTo>
                <a:cubicBezTo>
                  <a:pt x="790" y="343"/>
                  <a:pt x="790" y="343"/>
                  <a:pt x="789" y="343"/>
                </a:cubicBezTo>
                <a:cubicBezTo>
                  <a:pt x="787" y="343"/>
                  <a:pt x="786" y="343"/>
                  <a:pt x="787" y="343"/>
                </a:cubicBezTo>
                <a:cubicBezTo>
                  <a:pt x="786" y="343"/>
                  <a:pt x="786" y="343"/>
                  <a:pt x="785" y="343"/>
                </a:cubicBezTo>
                <a:moveTo>
                  <a:pt x="814" y="313"/>
                </a:moveTo>
                <a:cubicBezTo>
                  <a:pt x="813" y="314"/>
                  <a:pt x="813" y="314"/>
                  <a:pt x="813" y="314"/>
                </a:cubicBezTo>
                <a:cubicBezTo>
                  <a:pt x="813" y="313"/>
                  <a:pt x="813" y="313"/>
                  <a:pt x="814" y="313"/>
                </a:cubicBezTo>
                <a:moveTo>
                  <a:pt x="823" y="324"/>
                </a:moveTo>
                <a:cubicBezTo>
                  <a:pt x="822" y="325"/>
                  <a:pt x="820" y="326"/>
                  <a:pt x="819" y="325"/>
                </a:cubicBezTo>
                <a:cubicBezTo>
                  <a:pt x="820" y="324"/>
                  <a:pt x="822" y="325"/>
                  <a:pt x="823" y="324"/>
                </a:cubicBezTo>
                <a:moveTo>
                  <a:pt x="827" y="323"/>
                </a:moveTo>
                <a:cubicBezTo>
                  <a:pt x="828" y="324"/>
                  <a:pt x="828" y="324"/>
                  <a:pt x="828" y="324"/>
                </a:cubicBezTo>
                <a:cubicBezTo>
                  <a:pt x="827" y="324"/>
                  <a:pt x="826" y="325"/>
                  <a:pt x="825" y="325"/>
                </a:cubicBezTo>
                <a:cubicBezTo>
                  <a:pt x="824" y="324"/>
                  <a:pt x="826" y="323"/>
                  <a:pt x="827" y="323"/>
                </a:cubicBezTo>
                <a:moveTo>
                  <a:pt x="138" y="322"/>
                </a:moveTo>
                <a:cubicBezTo>
                  <a:pt x="137" y="322"/>
                  <a:pt x="136" y="324"/>
                  <a:pt x="137" y="324"/>
                </a:cubicBezTo>
                <a:cubicBezTo>
                  <a:pt x="140" y="325"/>
                  <a:pt x="139" y="323"/>
                  <a:pt x="138" y="322"/>
                </a:cubicBezTo>
                <a:moveTo>
                  <a:pt x="144" y="327"/>
                </a:moveTo>
                <a:cubicBezTo>
                  <a:pt x="143" y="327"/>
                  <a:pt x="143" y="327"/>
                  <a:pt x="143" y="328"/>
                </a:cubicBezTo>
                <a:cubicBezTo>
                  <a:pt x="144" y="328"/>
                  <a:pt x="144" y="327"/>
                  <a:pt x="144" y="327"/>
                </a:cubicBezTo>
                <a:moveTo>
                  <a:pt x="146" y="328"/>
                </a:moveTo>
                <a:cubicBezTo>
                  <a:pt x="147" y="329"/>
                  <a:pt x="147" y="329"/>
                  <a:pt x="147" y="329"/>
                </a:cubicBezTo>
                <a:cubicBezTo>
                  <a:pt x="146" y="328"/>
                  <a:pt x="146" y="328"/>
                  <a:pt x="146" y="328"/>
                </a:cubicBezTo>
                <a:moveTo>
                  <a:pt x="125" y="304"/>
                </a:moveTo>
                <a:cubicBezTo>
                  <a:pt x="123" y="304"/>
                  <a:pt x="125" y="307"/>
                  <a:pt x="126" y="307"/>
                </a:cubicBezTo>
                <a:cubicBezTo>
                  <a:pt x="127" y="307"/>
                  <a:pt x="126" y="305"/>
                  <a:pt x="125" y="304"/>
                </a:cubicBezTo>
                <a:moveTo>
                  <a:pt x="136" y="315"/>
                </a:moveTo>
                <a:cubicBezTo>
                  <a:pt x="135" y="314"/>
                  <a:pt x="135" y="314"/>
                  <a:pt x="135" y="315"/>
                </a:cubicBezTo>
                <a:cubicBezTo>
                  <a:pt x="135" y="315"/>
                  <a:pt x="136" y="315"/>
                  <a:pt x="136" y="315"/>
                </a:cubicBezTo>
                <a:moveTo>
                  <a:pt x="126" y="301"/>
                </a:moveTo>
                <a:cubicBezTo>
                  <a:pt x="122" y="300"/>
                  <a:pt x="124" y="302"/>
                  <a:pt x="124" y="304"/>
                </a:cubicBezTo>
                <a:cubicBezTo>
                  <a:pt x="126" y="304"/>
                  <a:pt x="126" y="302"/>
                  <a:pt x="126" y="301"/>
                </a:cubicBezTo>
                <a:moveTo>
                  <a:pt x="106" y="286"/>
                </a:moveTo>
                <a:cubicBezTo>
                  <a:pt x="107" y="286"/>
                  <a:pt x="107" y="286"/>
                  <a:pt x="107" y="286"/>
                </a:cubicBezTo>
                <a:cubicBezTo>
                  <a:pt x="109" y="289"/>
                  <a:pt x="111" y="291"/>
                  <a:pt x="112" y="288"/>
                </a:cubicBezTo>
                <a:cubicBezTo>
                  <a:pt x="111" y="288"/>
                  <a:pt x="110" y="287"/>
                  <a:pt x="110" y="287"/>
                </a:cubicBezTo>
                <a:cubicBezTo>
                  <a:pt x="112" y="287"/>
                  <a:pt x="108" y="284"/>
                  <a:pt x="106" y="283"/>
                </a:cubicBezTo>
                <a:cubicBezTo>
                  <a:pt x="102" y="282"/>
                  <a:pt x="107" y="286"/>
                  <a:pt x="106" y="286"/>
                </a:cubicBezTo>
                <a:moveTo>
                  <a:pt x="122" y="300"/>
                </a:moveTo>
                <a:cubicBezTo>
                  <a:pt x="123" y="299"/>
                  <a:pt x="123" y="299"/>
                  <a:pt x="123" y="299"/>
                </a:cubicBezTo>
                <a:cubicBezTo>
                  <a:pt x="122" y="299"/>
                  <a:pt x="121" y="300"/>
                  <a:pt x="122" y="300"/>
                </a:cubicBezTo>
                <a:moveTo>
                  <a:pt x="124" y="300"/>
                </a:moveTo>
                <a:cubicBezTo>
                  <a:pt x="123" y="300"/>
                  <a:pt x="122" y="300"/>
                  <a:pt x="123" y="301"/>
                </a:cubicBezTo>
                <a:cubicBezTo>
                  <a:pt x="124" y="301"/>
                  <a:pt x="124" y="300"/>
                  <a:pt x="124" y="300"/>
                </a:cubicBezTo>
                <a:moveTo>
                  <a:pt x="137" y="313"/>
                </a:moveTo>
                <a:cubicBezTo>
                  <a:pt x="138" y="313"/>
                  <a:pt x="138" y="313"/>
                  <a:pt x="138" y="313"/>
                </a:cubicBezTo>
                <a:cubicBezTo>
                  <a:pt x="138" y="313"/>
                  <a:pt x="137" y="313"/>
                  <a:pt x="137" y="313"/>
                </a:cubicBezTo>
                <a:moveTo>
                  <a:pt x="114" y="289"/>
                </a:moveTo>
                <a:cubicBezTo>
                  <a:pt x="113" y="289"/>
                  <a:pt x="112" y="290"/>
                  <a:pt x="114" y="291"/>
                </a:cubicBezTo>
                <a:cubicBezTo>
                  <a:pt x="114" y="291"/>
                  <a:pt x="115" y="290"/>
                  <a:pt x="114" y="289"/>
                </a:cubicBezTo>
                <a:moveTo>
                  <a:pt x="142" y="315"/>
                </a:moveTo>
                <a:cubicBezTo>
                  <a:pt x="141" y="315"/>
                  <a:pt x="140" y="315"/>
                  <a:pt x="139" y="316"/>
                </a:cubicBezTo>
                <a:cubicBezTo>
                  <a:pt x="141" y="316"/>
                  <a:pt x="142" y="316"/>
                  <a:pt x="142" y="315"/>
                </a:cubicBezTo>
                <a:moveTo>
                  <a:pt x="105" y="282"/>
                </a:moveTo>
                <a:cubicBezTo>
                  <a:pt x="105" y="282"/>
                  <a:pt x="105" y="282"/>
                  <a:pt x="105" y="282"/>
                </a:cubicBezTo>
                <a:cubicBezTo>
                  <a:pt x="105" y="282"/>
                  <a:pt x="105" y="282"/>
                  <a:pt x="105" y="282"/>
                </a:cubicBezTo>
                <a:moveTo>
                  <a:pt x="125" y="300"/>
                </a:moveTo>
                <a:cubicBezTo>
                  <a:pt x="125" y="301"/>
                  <a:pt x="125" y="301"/>
                  <a:pt x="125" y="301"/>
                </a:cubicBezTo>
                <a:cubicBezTo>
                  <a:pt x="126" y="301"/>
                  <a:pt x="126" y="300"/>
                  <a:pt x="126" y="300"/>
                </a:cubicBezTo>
                <a:cubicBezTo>
                  <a:pt x="126" y="300"/>
                  <a:pt x="125" y="300"/>
                  <a:pt x="125" y="300"/>
                </a:cubicBezTo>
                <a:moveTo>
                  <a:pt x="142" y="313"/>
                </a:moveTo>
                <a:cubicBezTo>
                  <a:pt x="140" y="313"/>
                  <a:pt x="139" y="313"/>
                  <a:pt x="139" y="314"/>
                </a:cubicBezTo>
                <a:cubicBezTo>
                  <a:pt x="141" y="315"/>
                  <a:pt x="143" y="314"/>
                  <a:pt x="142" y="313"/>
                </a:cubicBezTo>
                <a:moveTo>
                  <a:pt x="138" y="313"/>
                </a:moveTo>
                <a:cubicBezTo>
                  <a:pt x="139" y="314"/>
                  <a:pt x="139" y="314"/>
                  <a:pt x="139" y="314"/>
                </a:cubicBezTo>
                <a:cubicBezTo>
                  <a:pt x="139" y="313"/>
                  <a:pt x="139" y="313"/>
                  <a:pt x="139" y="313"/>
                </a:cubicBezTo>
                <a:cubicBezTo>
                  <a:pt x="138" y="313"/>
                  <a:pt x="138" y="313"/>
                  <a:pt x="138" y="313"/>
                </a:cubicBezTo>
                <a:moveTo>
                  <a:pt x="112" y="288"/>
                </a:moveTo>
                <a:cubicBezTo>
                  <a:pt x="112" y="288"/>
                  <a:pt x="112" y="288"/>
                  <a:pt x="113" y="289"/>
                </a:cubicBezTo>
                <a:cubicBezTo>
                  <a:pt x="112" y="288"/>
                  <a:pt x="112" y="288"/>
                  <a:pt x="112" y="288"/>
                </a:cubicBezTo>
                <a:moveTo>
                  <a:pt x="124" y="298"/>
                </a:moveTo>
                <a:cubicBezTo>
                  <a:pt x="124" y="298"/>
                  <a:pt x="123" y="298"/>
                  <a:pt x="124" y="299"/>
                </a:cubicBezTo>
                <a:cubicBezTo>
                  <a:pt x="124" y="299"/>
                  <a:pt x="125" y="298"/>
                  <a:pt x="124" y="298"/>
                </a:cubicBezTo>
                <a:moveTo>
                  <a:pt x="125" y="299"/>
                </a:moveTo>
                <a:cubicBezTo>
                  <a:pt x="124" y="298"/>
                  <a:pt x="124" y="299"/>
                  <a:pt x="125" y="300"/>
                </a:cubicBezTo>
                <a:cubicBezTo>
                  <a:pt x="126" y="300"/>
                  <a:pt x="126" y="299"/>
                  <a:pt x="125" y="299"/>
                </a:cubicBezTo>
                <a:moveTo>
                  <a:pt x="119" y="297"/>
                </a:moveTo>
                <a:cubicBezTo>
                  <a:pt x="119" y="298"/>
                  <a:pt x="119" y="298"/>
                  <a:pt x="119" y="299"/>
                </a:cubicBezTo>
                <a:cubicBezTo>
                  <a:pt x="118" y="298"/>
                  <a:pt x="117" y="296"/>
                  <a:pt x="119" y="297"/>
                </a:cubicBezTo>
                <a:moveTo>
                  <a:pt x="119" y="297"/>
                </a:moveTo>
                <a:cubicBezTo>
                  <a:pt x="117" y="296"/>
                  <a:pt x="120" y="295"/>
                  <a:pt x="120" y="295"/>
                </a:cubicBezTo>
                <a:cubicBezTo>
                  <a:pt x="120" y="296"/>
                  <a:pt x="121" y="298"/>
                  <a:pt x="119" y="297"/>
                </a:cubicBezTo>
                <a:moveTo>
                  <a:pt x="96" y="300"/>
                </a:moveTo>
                <a:cubicBezTo>
                  <a:pt x="95" y="300"/>
                  <a:pt x="95" y="301"/>
                  <a:pt x="96" y="301"/>
                </a:cubicBezTo>
                <a:cubicBezTo>
                  <a:pt x="97" y="301"/>
                  <a:pt x="97" y="301"/>
                  <a:pt x="96" y="300"/>
                </a:cubicBezTo>
                <a:moveTo>
                  <a:pt x="92" y="294"/>
                </a:moveTo>
                <a:cubicBezTo>
                  <a:pt x="92" y="295"/>
                  <a:pt x="91" y="295"/>
                  <a:pt x="91" y="295"/>
                </a:cubicBezTo>
                <a:cubicBezTo>
                  <a:pt x="92" y="295"/>
                  <a:pt x="93" y="295"/>
                  <a:pt x="92" y="294"/>
                </a:cubicBezTo>
                <a:moveTo>
                  <a:pt x="90" y="294"/>
                </a:moveTo>
                <a:cubicBezTo>
                  <a:pt x="90" y="294"/>
                  <a:pt x="90" y="294"/>
                  <a:pt x="90" y="294"/>
                </a:cubicBezTo>
                <a:cubicBezTo>
                  <a:pt x="90" y="294"/>
                  <a:pt x="90" y="294"/>
                  <a:pt x="90" y="294"/>
                </a:cubicBezTo>
                <a:moveTo>
                  <a:pt x="88" y="292"/>
                </a:moveTo>
                <a:cubicBezTo>
                  <a:pt x="90" y="294"/>
                  <a:pt x="91" y="293"/>
                  <a:pt x="91" y="292"/>
                </a:cubicBezTo>
                <a:cubicBezTo>
                  <a:pt x="89" y="292"/>
                  <a:pt x="88" y="291"/>
                  <a:pt x="88" y="292"/>
                </a:cubicBezTo>
                <a:moveTo>
                  <a:pt x="106" y="290"/>
                </a:moveTo>
                <a:cubicBezTo>
                  <a:pt x="107" y="290"/>
                  <a:pt x="107" y="290"/>
                  <a:pt x="107" y="290"/>
                </a:cubicBezTo>
                <a:cubicBezTo>
                  <a:pt x="108" y="290"/>
                  <a:pt x="109" y="290"/>
                  <a:pt x="108" y="288"/>
                </a:cubicBezTo>
                <a:cubicBezTo>
                  <a:pt x="106" y="287"/>
                  <a:pt x="103" y="286"/>
                  <a:pt x="101" y="286"/>
                </a:cubicBezTo>
                <a:cubicBezTo>
                  <a:pt x="100" y="286"/>
                  <a:pt x="106" y="289"/>
                  <a:pt x="106" y="290"/>
                </a:cubicBezTo>
                <a:moveTo>
                  <a:pt x="103" y="282"/>
                </a:moveTo>
                <a:cubicBezTo>
                  <a:pt x="102" y="281"/>
                  <a:pt x="99" y="282"/>
                  <a:pt x="101" y="284"/>
                </a:cubicBezTo>
                <a:cubicBezTo>
                  <a:pt x="100" y="282"/>
                  <a:pt x="100" y="283"/>
                  <a:pt x="101" y="283"/>
                </a:cubicBezTo>
                <a:cubicBezTo>
                  <a:pt x="101" y="283"/>
                  <a:pt x="101" y="283"/>
                  <a:pt x="102" y="283"/>
                </a:cubicBezTo>
                <a:cubicBezTo>
                  <a:pt x="102" y="283"/>
                  <a:pt x="102" y="283"/>
                  <a:pt x="103" y="283"/>
                </a:cubicBezTo>
                <a:cubicBezTo>
                  <a:pt x="102" y="283"/>
                  <a:pt x="102" y="283"/>
                  <a:pt x="102" y="284"/>
                </a:cubicBezTo>
                <a:cubicBezTo>
                  <a:pt x="104" y="284"/>
                  <a:pt x="105" y="283"/>
                  <a:pt x="103" y="282"/>
                </a:cubicBezTo>
                <a:moveTo>
                  <a:pt x="104" y="284"/>
                </a:moveTo>
                <a:cubicBezTo>
                  <a:pt x="103" y="284"/>
                  <a:pt x="102" y="285"/>
                  <a:pt x="104" y="286"/>
                </a:cubicBezTo>
                <a:cubicBezTo>
                  <a:pt x="106" y="287"/>
                  <a:pt x="104" y="285"/>
                  <a:pt x="104" y="284"/>
                </a:cubicBezTo>
                <a:moveTo>
                  <a:pt x="113" y="294"/>
                </a:moveTo>
                <a:cubicBezTo>
                  <a:pt x="112" y="294"/>
                  <a:pt x="114" y="296"/>
                  <a:pt x="116" y="297"/>
                </a:cubicBezTo>
                <a:cubicBezTo>
                  <a:pt x="117" y="296"/>
                  <a:pt x="116" y="295"/>
                  <a:pt x="113" y="294"/>
                </a:cubicBezTo>
                <a:moveTo>
                  <a:pt x="106" y="287"/>
                </a:moveTo>
                <a:cubicBezTo>
                  <a:pt x="107" y="287"/>
                  <a:pt x="107" y="287"/>
                  <a:pt x="107" y="287"/>
                </a:cubicBezTo>
                <a:cubicBezTo>
                  <a:pt x="107" y="287"/>
                  <a:pt x="106" y="287"/>
                  <a:pt x="106" y="287"/>
                </a:cubicBezTo>
                <a:moveTo>
                  <a:pt x="111" y="290"/>
                </a:moveTo>
                <a:cubicBezTo>
                  <a:pt x="111" y="290"/>
                  <a:pt x="111" y="291"/>
                  <a:pt x="112" y="292"/>
                </a:cubicBezTo>
                <a:cubicBezTo>
                  <a:pt x="114" y="292"/>
                  <a:pt x="112" y="291"/>
                  <a:pt x="111" y="290"/>
                </a:cubicBezTo>
                <a:moveTo>
                  <a:pt x="79" y="286"/>
                </a:moveTo>
                <a:cubicBezTo>
                  <a:pt x="76" y="282"/>
                  <a:pt x="76" y="280"/>
                  <a:pt x="82" y="281"/>
                </a:cubicBezTo>
                <a:cubicBezTo>
                  <a:pt x="82" y="282"/>
                  <a:pt x="82" y="282"/>
                  <a:pt x="82" y="283"/>
                </a:cubicBezTo>
                <a:cubicBezTo>
                  <a:pt x="82" y="282"/>
                  <a:pt x="85" y="281"/>
                  <a:pt x="86" y="282"/>
                </a:cubicBezTo>
                <a:cubicBezTo>
                  <a:pt x="88" y="285"/>
                  <a:pt x="83" y="285"/>
                  <a:pt x="82" y="286"/>
                </a:cubicBezTo>
                <a:cubicBezTo>
                  <a:pt x="83" y="286"/>
                  <a:pt x="83" y="286"/>
                  <a:pt x="84" y="285"/>
                </a:cubicBezTo>
                <a:cubicBezTo>
                  <a:pt x="83" y="286"/>
                  <a:pt x="83" y="286"/>
                  <a:pt x="83" y="286"/>
                </a:cubicBezTo>
                <a:cubicBezTo>
                  <a:pt x="85" y="285"/>
                  <a:pt x="86" y="285"/>
                  <a:pt x="87" y="283"/>
                </a:cubicBezTo>
                <a:cubicBezTo>
                  <a:pt x="87" y="282"/>
                  <a:pt x="90" y="282"/>
                  <a:pt x="91" y="281"/>
                </a:cubicBezTo>
                <a:cubicBezTo>
                  <a:pt x="91" y="283"/>
                  <a:pt x="88" y="284"/>
                  <a:pt x="88" y="287"/>
                </a:cubicBezTo>
                <a:cubicBezTo>
                  <a:pt x="88" y="289"/>
                  <a:pt x="86" y="290"/>
                  <a:pt x="83" y="290"/>
                </a:cubicBezTo>
                <a:cubicBezTo>
                  <a:pt x="82" y="290"/>
                  <a:pt x="81" y="289"/>
                  <a:pt x="81" y="289"/>
                </a:cubicBezTo>
                <a:cubicBezTo>
                  <a:pt x="81" y="289"/>
                  <a:pt x="83" y="289"/>
                  <a:pt x="80" y="288"/>
                </a:cubicBezTo>
                <a:cubicBezTo>
                  <a:pt x="81" y="288"/>
                  <a:pt x="82" y="288"/>
                  <a:pt x="83" y="288"/>
                </a:cubicBezTo>
                <a:cubicBezTo>
                  <a:pt x="81" y="287"/>
                  <a:pt x="79" y="287"/>
                  <a:pt x="78" y="286"/>
                </a:cubicBezTo>
                <a:cubicBezTo>
                  <a:pt x="79" y="286"/>
                  <a:pt x="79" y="286"/>
                  <a:pt x="79" y="286"/>
                </a:cubicBezTo>
                <a:moveTo>
                  <a:pt x="84" y="290"/>
                </a:moveTo>
                <a:cubicBezTo>
                  <a:pt x="85" y="290"/>
                  <a:pt x="85" y="290"/>
                  <a:pt x="86" y="290"/>
                </a:cubicBezTo>
                <a:cubicBezTo>
                  <a:pt x="88" y="290"/>
                  <a:pt x="89" y="289"/>
                  <a:pt x="90" y="291"/>
                </a:cubicBezTo>
                <a:cubicBezTo>
                  <a:pt x="91" y="291"/>
                  <a:pt x="90" y="291"/>
                  <a:pt x="89" y="291"/>
                </a:cubicBezTo>
                <a:cubicBezTo>
                  <a:pt x="89" y="291"/>
                  <a:pt x="89" y="291"/>
                  <a:pt x="88" y="291"/>
                </a:cubicBezTo>
                <a:cubicBezTo>
                  <a:pt x="87" y="292"/>
                  <a:pt x="89" y="293"/>
                  <a:pt x="87" y="293"/>
                </a:cubicBezTo>
                <a:cubicBezTo>
                  <a:pt x="89" y="293"/>
                  <a:pt x="90" y="295"/>
                  <a:pt x="90" y="295"/>
                </a:cubicBezTo>
                <a:cubicBezTo>
                  <a:pt x="90" y="296"/>
                  <a:pt x="94" y="299"/>
                  <a:pt x="95" y="299"/>
                </a:cubicBezTo>
                <a:cubicBezTo>
                  <a:pt x="97" y="300"/>
                  <a:pt x="95" y="301"/>
                  <a:pt x="94" y="299"/>
                </a:cubicBezTo>
                <a:cubicBezTo>
                  <a:pt x="94" y="300"/>
                  <a:pt x="94" y="300"/>
                  <a:pt x="94" y="300"/>
                </a:cubicBezTo>
                <a:cubicBezTo>
                  <a:pt x="92" y="299"/>
                  <a:pt x="92" y="298"/>
                  <a:pt x="90" y="297"/>
                </a:cubicBezTo>
                <a:cubicBezTo>
                  <a:pt x="89" y="296"/>
                  <a:pt x="86" y="295"/>
                  <a:pt x="87" y="294"/>
                </a:cubicBezTo>
                <a:cubicBezTo>
                  <a:pt x="86" y="295"/>
                  <a:pt x="85" y="293"/>
                  <a:pt x="85" y="293"/>
                </a:cubicBezTo>
                <a:cubicBezTo>
                  <a:pt x="85" y="292"/>
                  <a:pt x="86" y="292"/>
                  <a:pt x="86" y="292"/>
                </a:cubicBezTo>
                <a:cubicBezTo>
                  <a:pt x="85" y="291"/>
                  <a:pt x="84" y="292"/>
                  <a:pt x="82" y="291"/>
                </a:cubicBezTo>
                <a:cubicBezTo>
                  <a:pt x="82" y="290"/>
                  <a:pt x="84" y="291"/>
                  <a:pt x="84" y="290"/>
                </a:cubicBezTo>
                <a:moveTo>
                  <a:pt x="527" y="342"/>
                </a:moveTo>
                <a:cubicBezTo>
                  <a:pt x="526" y="342"/>
                  <a:pt x="525" y="342"/>
                  <a:pt x="525" y="343"/>
                </a:cubicBezTo>
                <a:cubicBezTo>
                  <a:pt x="526" y="343"/>
                  <a:pt x="526" y="342"/>
                  <a:pt x="527" y="342"/>
                </a:cubicBezTo>
                <a:moveTo>
                  <a:pt x="544" y="358"/>
                </a:moveTo>
                <a:cubicBezTo>
                  <a:pt x="544" y="358"/>
                  <a:pt x="546" y="357"/>
                  <a:pt x="544" y="356"/>
                </a:cubicBezTo>
                <a:cubicBezTo>
                  <a:pt x="542" y="356"/>
                  <a:pt x="542" y="358"/>
                  <a:pt x="544" y="358"/>
                </a:cubicBezTo>
                <a:moveTo>
                  <a:pt x="549" y="359"/>
                </a:moveTo>
                <a:cubicBezTo>
                  <a:pt x="549" y="359"/>
                  <a:pt x="548" y="360"/>
                  <a:pt x="548" y="360"/>
                </a:cubicBezTo>
                <a:cubicBezTo>
                  <a:pt x="549" y="361"/>
                  <a:pt x="550" y="360"/>
                  <a:pt x="549" y="359"/>
                </a:cubicBezTo>
                <a:moveTo>
                  <a:pt x="563" y="364"/>
                </a:moveTo>
                <a:cubicBezTo>
                  <a:pt x="565" y="363"/>
                  <a:pt x="565" y="362"/>
                  <a:pt x="566" y="361"/>
                </a:cubicBezTo>
                <a:cubicBezTo>
                  <a:pt x="564" y="361"/>
                  <a:pt x="565" y="361"/>
                  <a:pt x="565" y="360"/>
                </a:cubicBezTo>
                <a:cubicBezTo>
                  <a:pt x="565" y="361"/>
                  <a:pt x="564" y="361"/>
                  <a:pt x="564" y="362"/>
                </a:cubicBezTo>
                <a:cubicBezTo>
                  <a:pt x="564" y="360"/>
                  <a:pt x="561" y="359"/>
                  <a:pt x="561" y="361"/>
                </a:cubicBezTo>
                <a:cubicBezTo>
                  <a:pt x="559" y="358"/>
                  <a:pt x="558" y="360"/>
                  <a:pt x="557" y="361"/>
                </a:cubicBezTo>
                <a:cubicBezTo>
                  <a:pt x="556" y="361"/>
                  <a:pt x="555" y="361"/>
                  <a:pt x="554" y="360"/>
                </a:cubicBezTo>
                <a:cubicBezTo>
                  <a:pt x="552" y="360"/>
                  <a:pt x="550" y="359"/>
                  <a:pt x="550" y="360"/>
                </a:cubicBezTo>
                <a:cubicBezTo>
                  <a:pt x="553" y="360"/>
                  <a:pt x="556" y="362"/>
                  <a:pt x="558" y="362"/>
                </a:cubicBezTo>
                <a:cubicBezTo>
                  <a:pt x="559" y="362"/>
                  <a:pt x="561" y="363"/>
                  <a:pt x="561" y="363"/>
                </a:cubicBezTo>
                <a:cubicBezTo>
                  <a:pt x="563" y="363"/>
                  <a:pt x="563" y="363"/>
                  <a:pt x="564" y="362"/>
                </a:cubicBezTo>
                <a:cubicBezTo>
                  <a:pt x="564" y="363"/>
                  <a:pt x="563" y="363"/>
                  <a:pt x="562" y="363"/>
                </a:cubicBezTo>
                <a:cubicBezTo>
                  <a:pt x="563" y="364"/>
                  <a:pt x="563" y="364"/>
                  <a:pt x="563" y="364"/>
                </a:cubicBezTo>
                <a:moveTo>
                  <a:pt x="507" y="332"/>
                </a:moveTo>
                <a:cubicBezTo>
                  <a:pt x="506" y="331"/>
                  <a:pt x="503" y="332"/>
                  <a:pt x="505" y="333"/>
                </a:cubicBezTo>
                <a:cubicBezTo>
                  <a:pt x="506" y="333"/>
                  <a:pt x="507" y="333"/>
                  <a:pt x="507" y="332"/>
                </a:cubicBezTo>
                <a:moveTo>
                  <a:pt x="508" y="332"/>
                </a:moveTo>
                <a:cubicBezTo>
                  <a:pt x="507" y="332"/>
                  <a:pt x="507" y="332"/>
                  <a:pt x="508" y="333"/>
                </a:cubicBezTo>
                <a:cubicBezTo>
                  <a:pt x="508" y="332"/>
                  <a:pt x="508" y="332"/>
                  <a:pt x="508" y="332"/>
                </a:cubicBezTo>
              </a:path>
            </a:pathLst>
          </a:custGeom>
          <a:solidFill>
            <a:schemeClr val="accent3"/>
          </a:solidFill>
          <a:ln w="9525">
            <a:solidFill>
              <a:schemeClr val="bg1">
                <a:lumMod val="85000"/>
              </a:schemeClr>
            </a:solidFill>
            <a:round/>
            <a:headEnd/>
            <a:tailEnd/>
          </a:ln>
        </p:spPr>
        <p:txBody>
          <a:bodyPr/>
          <a:lstStyle/>
          <a:p>
            <a:pPr>
              <a:defRPr/>
            </a:pPr>
            <a:endParaRPr lang="en-US" sz="2400" dirty="0"/>
          </a:p>
        </p:txBody>
      </p:sp>
      <p:sp>
        <p:nvSpPr>
          <p:cNvPr id="126" name="Freeform 490">
            <a:extLst>
              <a:ext uri="{FF2B5EF4-FFF2-40B4-BE49-F238E27FC236}">
                <a16:creationId xmlns:a16="http://schemas.microsoft.com/office/drawing/2014/main" id="{DC3F59CC-86DE-2249-8B0E-A393BE6B1B73}"/>
              </a:ext>
            </a:extLst>
          </p:cNvPr>
          <p:cNvSpPr>
            <a:spLocks/>
          </p:cNvSpPr>
          <p:nvPr/>
        </p:nvSpPr>
        <p:spPr bwMode="auto">
          <a:xfrm>
            <a:off x="3188525" y="4126542"/>
            <a:ext cx="69792" cy="54417"/>
          </a:xfrm>
          <a:custGeom>
            <a:avLst/>
            <a:gdLst>
              <a:gd name="T0" fmla="*/ 1 w 23"/>
              <a:gd name="T1" fmla="*/ 7 h 14"/>
              <a:gd name="T2" fmla="*/ 2 w 23"/>
              <a:gd name="T3" fmla="*/ 5 h 14"/>
              <a:gd name="T4" fmla="*/ 4 w 23"/>
              <a:gd name="T5" fmla="*/ 4 h 14"/>
              <a:gd name="T6" fmla="*/ 6 w 23"/>
              <a:gd name="T7" fmla="*/ 3 h 14"/>
              <a:gd name="T8" fmla="*/ 6 w 23"/>
              <a:gd name="T9" fmla="*/ 1 h 14"/>
              <a:gd name="T10" fmla="*/ 8 w 23"/>
              <a:gd name="T11" fmla="*/ 1 h 14"/>
              <a:gd name="T12" fmla="*/ 16 w 23"/>
              <a:gd name="T13" fmla="*/ 6 h 14"/>
              <a:gd name="T14" fmla="*/ 20 w 23"/>
              <a:gd name="T15" fmla="*/ 6 h 14"/>
              <a:gd name="T16" fmla="*/ 23 w 23"/>
              <a:gd name="T17" fmla="*/ 7 h 14"/>
              <a:gd name="T18" fmla="*/ 22 w 23"/>
              <a:gd name="T19" fmla="*/ 10 h 14"/>
              <a:gd name="T20" fmla="*/ 21 w 23"/>
              <a:gd name="T21" fmla="*/ 13 h 14"/>
              <a:gd name="T22" fmla="*/ 14 w 23"/>
              <a:gd name="T23" fmla="*/ 12 h 14"/>
              <a:gd name="T24" fmla="*/ 12 w 23"/>
              <a:gd name="T25" fmla="*/ 12 h 14"/>
              <a:gd name="T26" fmla="*/ 8 w 23"/>
              <a:gd name="T27" fmla="*/ 10 h 14"/>
              <a:gd name="T28" fmla="*/ 3 w 23"/>
              <a:gd name="T29" fmla="*/ 9 h 14"/>
              <a:gd name="T30" fmla="*/ 1 w 23"/>
              <a:gd name="T3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4">
                <a:moveTo>
                  <a:pt x="1" y="7"/>
                </a:moveTo>
                <a:cubicBezTo>
                  <a:pt x="0" y="6"/>
                  <a:pt x="1" y="6"/>
                  <a:pt x="2" y="5"/>
                </a:cubicBezTo>
                <a:cubicBezTo>
                  <a:pt x="2" y="4"/>
                  <a:pt x="3" y="5"/>
                  <a:pt x="4" y="4"/>
                </a:cubicBezTo>
                <a:cubicBezTo>
                  <a:pt x="4" y="4"/>
                  <a:pt x="5" y="3"/>
                  <a:pt x="6" y="3"/>
                </a:cubicBezTo>
                <a:cubicBezTo>
                  <a:pt x="6" y="2"/>
                  <a:pt x="6" y="2"/>
                  <a:pt x="6" y="1"/>
                </a:cubicBezTo>
                <a:cubicBezTo>
                  <a:pt x="6" y="0"/>
                  <a:pt x="8" y="1"/>
                  <a:pt x="8" y="1"/>
                </a:cubicBezTo>
                <a:cubicBezTo>
                  <a:pt x="9" y="1"/>
                  <a:pt x="16" y="5"/>
                  <a:pt x="16" y="6"/>
                </a:cubicBezTo>
                <a:cubicBezTo>
                  <a:pt x="17" y="6"/>
                  <a:pt x="20" y="4"/>
                  <a:pt x="20" y="6"/>
                </a:cubicBezTo>
                <a:cubicBezTo>
                  <a:pt x="21" y="6"/>
                  <a:pt x="23" y="6"/>
                  <a:pt x="23" y="7"/>
                </a:cubicBezTo>
                <a:cubicBezTo>
                  <a:pt x="23" y="8"/>
                  <a:pt x="22" y="12"/>
                  <a:pt x="22" y="10"/>
                </a:cubicBezTo>
                <a:cubicBezTo>
                  <a:pt x="21" y="11"/>
                  <a:pt x="23" y="12"/>
                  <a:pt x="21" y="13"/>
                </a:cubicBezTo>
                <a:cubicBezTo>
                  <a:pt x="18" y="14"/>
                  <a:pt x="16" y="11"/>
                  <a:pt x="14" y="12"/>
                </a:cubicBezTo>
                <a:cubicBezTo>
                  <a:pt x="17" y="13"/>
                  <a:pt x="13" y="12"/>
                  <a:pt x="12" y="12"/>
                </a:cubicBezTo>
                <a:cubicBezTo>
                  <a:pt x="11" y="11"/>
                  <a:pt x="9" y="10"/>
                  <a:pt x="8" y="10"/>
                </a:cubicBezTo>
                <a:cubicBezTo>
                  <a:pt x="6" y="10"/>
                  <a:pt x="5" y="10"/>
                  <a:pt x="3" y="9"/>
                </a:cubicBezTo>
                <a:cubicBezTo>
                  <a:pt x="2" y="9"/>
                  <a:pt x="1" y="8"/>
                  <a:pt x="1" y="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27" name="Freeform 492">
            <a:extLst>
              <a:ext uri="{FF2B5EF4-FFF2-40B4-BE49-F238E27FC236}">
                <a16:creationId xmlns:a16="http://schemas.microsoft.com/office/drawing/2014/main" id="{4E79ECA8-AB34-FE40-A14A-FDF07DD2F51C}"/>
              </a:ext>
            </a:extLst>
          </p:cNvPr>
          <p:cNvSpPr>
            <a:spLocks/>
          </p:cNvSpPr>
          <p:nvPr/>
        </p:nvSpPr>
        <p:spPr bwMode="auto">
          <a:xfrm>
            <a:off x="4013496" y="4344212"/>
            <a:ext cx="137793" cy="272087"/>
          </a:xfrm>
          <a:custGeom>
            <a:avLst/>
            <a:gdLst>
              <a:gd name="T0" fmla="*/ 0 w 46"/>
              <a:gd name="T1" fmla="*/ 25 h 71"/>
              <a:gd name="T2" fmla="*/ 2 w 46"/>
              <a:gd name="T3" fmla="*/ 21 h 71"/>
              <a:gd name="T4" fmla="*/ 4 w 46"/>
              <a:gd name="T5" fmla="*/ 18 h 71"/>
              <a:gd name="T6" fmla="*/ 5 w 46"/>
              <a:gd name="T7" fmla="*/ 17 h 71"/>
              <a:gd name="T8" fmla="*/ 8 w 46"/>
              <a:gd name="T9" fmla="*/ 17 h 71"/>
              <a:gd name="T10" fmla="*/ 10 w 46"/>
              <a:gd name="T11" fmla="*/ 15 h 71"/>
              <a:gd name="T12" fmla="*/ 8 w 46"/>
              <a:gd name="T13" fmla="*/ 13 h 71"/>
              <a:gd name="T14" fmla="*/ 7 w 46"/>
              <a:gd name="T15" fmla="*/ 11 h 71"/>
              <a:gd name="T16" fmla="*/ 7 w 46"/>
              <a:gd name="T17" fmla="*/ 8 h 71"/>
              <a:gd name="T18" fmla="*/ 10 w 46"/>
              <a:gd name="T19" fmla="*/ 7 h 71"/>
              <a:gd name="T20" fmla="*/ 13 w 46"/>
              <a:gd name="T21" fmla="*/ 4 h 71"/>
              <a:gd name="T22" fmla="*/ 13 w 46"/>
              <a:gd name="T23" fmla="*/ 0 h 71"/>
              <a:gd name="T24" fmla="*/ 18 w 46"/>
              <a:gd name="T25" fmla="*/ 4 h 71"/>
              <a:gd name="T26" fmla="*/ 15 w 46"/>
              <a:gd name="T27" fmla="*/ 2 h 71"/>
              <a:gd name="T28" fmla="*/ 21 w 46"/>
              <a:gd name="T29" fmla="*/ 5 h 71"/>
              <a:gd name="T30" fmla="*/ 25 w 46"/>
              <a:gd name="T31" fmla="*/ 10 h 71"/>
              <a:gd name="T32" fmla="*/ 27 w 46"/>
              <a:gd name="T33" fmla="*/ 15 h 71"/>
              <a:gd name="T34" fmla="*/ 26 w 46"/>
              <a:gd name="T35" fmla="*/ 18 h 71"/>
              <a:gd name="T36" fmla="*/ 25 w 46"/>
              <a:gd name="T37" fmla="*/ 21 h 71"/>
              <a:gd name="T38" fmla="*/ 29 w 46"/>
              <a:gd name="T39" fmla="*/ 17 h 71"/>
              <a:gd name="T40" fmla="*/ 36 w 46"/>
              <a:gd name="T41" fmla="*/ 22 h 71"/>
              <a:gd name="T42" fmla="*/ 40 w 46"/>
              <a:gd name="T43" fmla="*/ 25 h 71"/>
              <a:gd name="T44" fmla="*/ 38 w 46"/>
              <a:gd name="T45" fmla="*/ 31 h 71"/>
              <a:gd name="T46" fmla="*/ 39 w 46"/>
              <a:gd name="T47" fmla="*/ 34 h 71"/>
              <a:gd name="T48" fmla="*/ 32 w 46"/>
              <a:gd name="T49" fmla="*/ 37 h 71"/>
              <a:gd name="T50" fmla="*/ 32 w 46"/>
              <a:gd name="T51" fmla="*/ 43 h 71"/>
              <a:gd name="T52" fmla="*/ 34 w 46"/>
              <a:gd name="T53" fmla="*/ 48 h 71"/>
              <a:gd name="T54" fmla="*/ 36 w 46"/>
              <a:gd name="T55" fmla="*/ 50 h 71"/>
              <a:gd name="T56" fmla="*/ 38 w 46"/>
              <a:gd name="T57" fmla="*/ 50 h 71"/>
              <a:gd name="T58" fmla="*/ 39 w 46"/>
              <a:gd name="T59" fmla="*/ 54 h 71"/>
              <a:gd name="T60" fmla="*/ 42 w 46"/>
              <a:gd name="T61" fmla="*/ 60 h 71"/>
              <a:gd name="T62" fmla="*/ 46 w 46"/>
              <a:gd name="T63" fmla="*/ 64 h 71"/>
              <a:gd name="T64" fmla="*/ 37 w 46"/>
              <a:gd name="T65" fmla="*/ 64 h 71"/>
              <a:gd name="T66" fmla="*/ 36 w 46"/>
              <a:gd name="T67" fmla="*/ 65 h 71"/>
              <a:gd name="T68" fmla="*/ 33 w 46"/>
              <a:gd name="T69" fmla="*/ 66 h 71"/>
              <a:gd name="T70" fmla="*/ 29 w 46"/>
              <a:gd name="T71" fmla="*/ 68 h 71"/>
              <a:gd name="T72" fmla="*/ 28 w 46"/>
              <a:gd name="T73" fmla="*/ 68 h 71"/>
              <a:gd name="T74" fmla="*/ 27 w 46"/>
              <a:gd name="T75" fmla="*/ 69 h 71"/>
              <a:gd name="T76" fmla="*/ 27 w 46"/>
              <a:gd name="T77" fmla="*/ 70 h 71"/>
              <a:gd name="T78" fmla="*/ 23 w 46"/>
              <a:gd name="T79" fmla="*/ 71 h 71"/>
              <a:gd name="T80" fmla="*/ 22 w 46"/>
              <a:gd name="T81" fmla="*/ 70 h 71"/>
              <a:gd name="T82" fmla="*/ 19 w 46"/>
              <a:gd name="T83" fmla="*/ 69 h 71"/>
              <a:gd name="T84" fmla="*/ 16 w 46"/>
              <a:gd name="T85" fmla="*/ 66 h 71"/>
              <a:gd name="T86" fmla="*/ 16 w 46"/>
              <a:gd name="T87" fmla="*/ 65 h 71"/>
              <a:gd name="T88" fmla="*/ 15 w 46"/>
              <a:gd name="T89" fmla="*/ 63 h 71"/>
              <a:gd name="T90" fmla="*/ 14 w 46"/>
              <a:gd name="T91" fmla="*/ 60 h 71"/>
              <a:gd name="T92" fmla="*/ 13 w 46"/>
              <a:gd name="T93" fmla="*/ 54 h 71"/>
              <a:gd name="T94" fmla="*/ 15 w 46"/>
              <a:gd name="T95" fmla="*/ 49 h 71"/>
              <a:gd name="T96" fmla="*/ 16 w 46"/>
              <a:gd name="T97" fmla="*/ 47 h 71"/>
              <a:gd name="T98" fmla="*/ 17 w 46"/>
              <a:gd name="T99" fmla="*/ 44 h 71"/>
              <a:gd name="T100" fmla="*/ 15 w 46"/>
              <a:gd name="T101" fmla="*/ 42 h 71"/>
              <a:gd name="T102" fmla="*/ 15 w 46"/>
              <a:gd name="T103" fmla="*/ 40 h 71"/>
              <a:gd name="T104" fmla="*/ 12 w 46"/>
              <a:gd name="T105" fmla="*/ 39 h 71"/>
              <a:gd name="T106" fmla="*/ 13 w 46"/>
              <a:gd name="T107" fmla="*/ 36 h 71"/>
              <a:gd name="T108" fmla="*/ 12 w 46"/>
              <a:gd name="T109" fmla="*/ 32 h 71"/>
              <a:gd name="T110" fmla="*/ 6 w 46"/>
              <a:gd name="T111" fmla="*/ 32 h 71"/>
              <a:gd name="T112" fmla="*/ 0 w 46"/>
              <a:gd name="T113"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71">
                <a:moveTo>
                  <a:pt x="0" y="25"/>
                </a:moveTo>
                <a:cubicBezTo>
                  <a:pt x="1" y="24"/>
                  <a:pt x="2" y="23"/>
                  <a:pt x="2" y="21"/>
                </a:cubicBezTo>
                <a:cubicBezTo>
                  <a:pt x="1" y="19"/>
                  <a:pt x="2" y="18"/>
                  <a:pt x="4" y="18"/>
                </a:cubicBezTo>
                <a:cubicBezTo>
                  <a:pt x="5" y="18"/>
                  <a:pt x="4" y="17"/>
                  <a:pt x="5" y="17"/>
                </a:cubicBezTo>
                <a:cubicBezTo>
                  <a:pt x="6" y="18"/>
                  <a:pt x="6" y="17"/>
                  <a:pt x="8" y="17"/>
                </a:cubicBezTo>
                <a:cubicBezTo>
                  <a:pt x="8" y="16"/>
                  <a:pt x="9" y="16"/>
                  <a:pt x="10" y="15"/>
                </a:cubicBezTo>
                <a:cubicBezTo>
                  <a:pt x="10" y="14"/>
                  <a:pt x="9" y="13"/>
                  <a:pt x="8" y="13"/>
                </a:cubicBezTo>
                <a:cubicBezTo>
                  <a:pt x="6" y="14"/>
                  <a:pt x="8" y="12"/>
                  <a:pt x="7" y="11"/>
                </a:cubicBezTo>
                <a:cubicBezTo>
                  <a:pt x="6" y="10"/>
                  <a:pt x="7" y="9"/>
                  <a:pt x="7" y="8"/>
                </a:cubicBezTo>
                <a:cubicBezTo>
                  <a:pt x="8" y="7"/>
                  <a:pt x="8" y="8"/>
                  <a:pt x="10" y="7"/>
                </a:cubicBezTo>
                <a:cubicBezTo>
                  <a:pt x="11" y="6"/>
                  <a:pt x="12" y="4"/>
                  <a:pt x="13" y="4"/>
                </a:cubicBezTo>
                <a:cubicBezTo>
                  <a:pt x="16" y="3"/>
                  <a:pt x="14" y="2"/>
                  <a:pt x="13" y="0"/>
                </a:cubicBezTo>
                <a:cubicBezTo>
                  <a:pt x="14" y="2"/>
                  <a:pt x="16" y="3"/>
                  <a:pt x="18" y="4"/>
                </a:cubicBezTo>
                <a:cubicBezTo>
                  <a:pt x="17" y="3"/>
                  <a:pt x="16" y="3"/>
                  <a:pt x="15" y="2"/>
                </a:cubicBezTo>
                <a:cubicBezTo>
                  <a:pt x="17" y="3"/>
                  <a:pt x="19" y="4"/>
                  <a:pt x="21" y="5"/>
                </a:cubicBezTo>
                <a:cubicBezTo>
                  <a:pt x="22" y="6"/>
                  <a:pt x="24" y="9"/>
                  <a:pt x="25" y="10"/>
                </a:cubicBezTo>
                <a:cubicBezTo>
                  <a:pt x="27" y="11"/>
                  <a:pt x="28" y="13"/>
                  <a:pt x="27" y="15"/>
                </a:cubicBezTo>
                <a:cubicBezTo>
                  <a:pt x="27" y="16"/>
                  <a:pt x="26" y="17"/>
                  <a:pt x="26" y="18"/>
                </a:cubicBezTo>
                <a:cubicBezTo>
                  <a:pt x="26" y="19"/>
                  <a:pt x="26" y="20"/>
                  <a:pt x="25" y="21"/>
                </a:cubicBezTo>
                <a:cubicBezTo>
                  <a:pt x="28" y="21"/>
                  <a:pt x="26" y="16"/>
                  <a:pt x="29" y="17"/>
                </a:cubicBezTo>
                <a:cubicBezTo>
                  <a:pt x="32" y="18"/>
                  <a:pt x="36" y="19"/>
                  <a:pt x="36" y="22"/>
                </a:cubicBezTo>
                <a:cubicBezTo>
                  <a:pt x="38" y="21"/>
                  <a:pt x="39" y="24"/>
                  <a:pt x="40" y="25"/>
                </a:cubicBezTo>
                <a:cubicBezTo>
                  <a:pt x="40" y="27"/>
                  <a:pt x="40" y="30"/>
                  <a:pt x="38" y="31"/>
                </a:cubicBezTo>
                <a:cubicBezTo>
                  <a:pt x="41" y="32"/>
                  <a:pt x="38" y="33"/>
                  <a:pt x="39" y="34"/>
                </a:cubicBezTo>
                <a:cubicBezTo>
                  <a:pt x="37" y="35"/>
                  <a:pt x="32" y="34"/>
                  <a:pt x="32" y="37"/>
                </a:cubicBezTo>
                <a:cubicBezTo>
                  <a:pt x="32" y="39"/>
                  <a:pt x="32" y="40"/>
                  <a:pt x="32" y="43"/>
                </a:cubicBezTo>
                <a:cubicBezTo>
                  <a:pt x="31" y="44"/>
                  <a:pt x="33" y="47"/>
                  <a:pt x="34" y="48"/>
                </a:cubicBezTo>
                <a:cubicBezTo>
                  <a:pt x="35" y="49"/>
                  <a:pt x="35" y="50"/>
                  <a:pt x="36" y="50"/>
                </a:cubicBezTo>
                <a:cubicBezTo>
                  <a:pt x="37" y="50"/>
                  <a:pt x="38" y="50"/>
                  <a:pt x="38" y="50"/>
                </a:cubicBezTo>
                <a:cubicBezTo>
                  <a:pt x="39" y="51"/>
                  <a:pt x="39" y="53"/>
                  <a:pt x="39" y="54"/>
                </a:cubicBezTo>
                <a:cubicBezTo>
                  <a:pt x="40" y="56"/>
                  <a:pt x="42" y="58"/>
                  <a:pt x="42" y="60"/>
                </a:cubicBezTo>
                <a:cubicBezTo>
                  <a:pt x="42" y="63"/>
                  <a:pt x="45" y="63"/>
                  <a:pt x="46" y="64"/>
                </a:cubicBezTo>
                <a:cubicBezTo>
                  <a:pt x="43" y="66"/>
                  <a:pt x="40" y="62"/>
                  <a:pt x="37" y="64"/>
                </a:cubicBezTo>
                <a:cubicBezTo>
                  <a:pt x="37" y="65"/>
                  <a:pt x="37" y="65"/>
                  <a:pt x="36" y="65"/>
                </a:cubicBezTo>
                <a:cubicBezTo>
                  <a:pt x="35" y="66"/>
                  <a:pt x="34" y="66"/>
                  <a:pt x="33" y="66"/>
                </a:cubicBezTo>
                <a:cubicBezTo>
                  <a:pt x="32" y="67"/>
                  <a:pt x="31" y="68"/>
                  <a:pt x="29" y="68"/>
                </a:cubicBezTo>
                <a:cubicBezTo>
                  <a:pt x="29" y="68"/>
                  <a:pt x="28" y="68"/>
                  <a:pt x="28" y="68"/>
                </a:cubicBezTo>
                <a:cubicBezTo>
                  <a:pt x="27" y="69"/>
                  <a:pt x="27" y="69"/>
                  <a:pt x="27" y="69"/>
                </a:cubicBezTo>
                <a:cubicBezTo>
                  <a:pt x="27" y="70"/>
                  <a:pt x="27" y="70"/>
                  <a:pt x="27" y="70"/>
                </a:cubicBezTo>
                <a:cubicBezTo>
                  <a:pt x="27" y="71"/>
                  <a:pt x="24" y="71"/>
                  <a:pt x="23" y="71"/>
                </a:cubicBezTo>
                <a:cubicBezTo>
                  <a:pt x="23" y="70"/>
                  <a:pt x="23" y="70"/>
                  <a:pt x="22" y="70"/>
                </a:cubicBezTo>
                <a:cubicBezTo>
                  <a:pt x="21" y="70"/>
                  <a:pt x="20" y="69"/>
                  <a:pt x="19" y="69"/>
                </a:cubicBezTo>
                <a:cubicBezTo>
                  <a:pt x="19" y="68"/>
                  <a:pt x="17" y="66"/>
                  <a:pt x="16" y="66"/>
                </a:cubicBezTo>
                <a:cubicBezTo>
                  <a:pt x="16" y="65"/>
                  <a:pt x="16" y="65"/>
                  <a:pt x="16" y="65"/>
                </a:cubicBezTo>
                <a:cubicBezTo>
                  <a:pt x="15" y="65"/>
                  <a:pt x="15" y="64"/>
                  <a:pt x="15" y="63"/>
                </a:cubicBezTo>
                <a:cubicBezTo>
                  <a:pt x="15" y="62"/>
                  <a:pt x="15" y="61"/>
                  <a:pt x="14" y="60"/>
                </a:cubicBezTo>
                <a:cubicBezTo>
                  <a:pt x="13" y="59"/>
                  <a:pt x="13" y="56"/>
                  <a:pt x="13" y="54"/>
                </a:cubicBezTo>
                <a:cubicBezTo>
                  <a:pt x="13" y="52"/>
                  <a:pt x="15" y="51"/>
                  <a:pt x="15" y="49"/>
                </a:cubicBezTo>
                <a:cubicBezTo>
                  <a:pt x="15" y="48"/>
                  <a:pt x="15" y="48"/>
                  <a:pt x="16" y="47"/>
                </a:cubicBezTo>
                <a:cubicBezTo>
                  <a:pt x="16" y="46"/>
                  <a:pt x="17" y="45"/>
                  <a:pt x="17" y="44"/>
                </a:cubicBezTo>
                <a:cubicBezTo>
                  <a:pt x="17" y="43"/>
                  <a:pt x="15" y="43"/>
                  <a:pt x="15" y="42"/>
                </a:cubicBezTo>
                <a:cubicBezTo>
                  <a:pt x="15" y="41"/>
                  <a:pt x="16" y="40"/>
                  <a:pt x="15" y="40"/>
                </a:cubicBezTo>
                <a:cubicBezTo>
                  <a:pt x="14" y="40"/>
                  <a:pt x="12" y="39"/>
                  <a:pt x="12" y="39"/>
                </a:cubicBezTo>
                <a:cubicBezTo>
                  <a:pt x="12" y="38"/>
                  <a:pt x="13" y="36"/>
                  <a:pt x="13" y="36"/>
                </a:cubicBezTo>
                <a:cubicBezTo>
                  <a:pt x="13" y="35"/>
                  <a:pt x="13" y="33"/>
                  <a:pt x="12" y="32"/>
                </a:cubicBezTo>
                <a:cubicBezTo>
                  <a:pt x="10" y="31"/>
                  <a:pt x="8" y="33"/>
                  <a:pt x="6" y="32"/>
                </a:cubicBezTo>
                <a:cubicBezTo>
                  <a:pt x="4" y="31"/>
                  <a:pt x="1" y="27"/>
                  <a:pt x="0" y="25"/>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28" name="Freeform 493">
            <a:extLst>
              <a:ext uri="{FF2B5EF4-FFF2-40B4-BE49-F238E27FC236}">
                <a16:creationId xmlns:a16="http://schemas.microsoft.com/office/drawing/2014/main" id="{0C12C7DD-3C89-D94E-BA18-A1F30CBFE68F}"/>
              </a:ext>
            </a:extLst>
          </p:cNvPr>
          <p:cNvSpPr>
            <a:spLocks/>
          </p:cNvSpPr>
          <p:nvPr/>
        </p:nvSpPr>
        <p:spPr bwMode="auto">
          <a:xfrm>
            <a:off x="5842393" y="2763839"/>
            <a:ext cx="109161" cy="79359"/>
          </a:xfrm>
          <a:custGeom>
            <a:avLst/>
            <a:gdLst>
              <a:gd name="T0" fmla="*/ 0 w 36"/>
              <a:gd name="T1" fmla="*/ 4 h 21"/>
              <a:gd name="T2" fmla="*/ 8 w 36"/>
              <a:gd name="T3" fmla="*/ 1 h 21"/>
              <a:gd name="T4" fmla="*/ 11 w 36"/>
              <a:gd name="T5" fmla="*/ 3 h 21"/>
              <a:gd name="T6" fmla="*/ 13 w 36"/>
              <a:gd name="T7" fmla="*/ 3 h 21"/>
              <a:gd name="T8" fmla="*/ 16 w 36"/>
              <a:gd name="T9" fmla="*/ 3 h 21"/>
              <a:gd name="T10" fmla="*/ 16 w 36"/>
              <a:gd name="T11" fmla="*/ 1 h 21"/>
              <a:gd name="T12" fmla="*/ 18 w 36"/>
              <a:gd name="T13" fmla="*/ 1 h 21"/>
              <a:gd name="T14" fmla="*/ 20 w 36"/>
              <a:gd name="T15" fmla="*/ 0 h 21"/>
              <a:gd name="T16" fmla="*/ 23 w 36"/>
              <a:gd name="T17" fmla="*/ 0 h 21"/>
              <a:gd name="T18" fmla="*/ 31 w 36"/>
              <a:gd name="T19" fmla="*/ 4 h 21"/>
              <a:gd name="T20" fmla="*/ 31 w 36"/>
              <a:gd name="T21" fmla="*/ 7 h 21"/>
              <a:gd name="T22" fmla="*/ 34 w 36"/>
              <a:gd name="T23" fmla="*/ 10 h 21"/>
              <a:gd name="T24" fmla="*/ 36 w 36"/>
              <a:gd name="T25" fmla="*/ 12 h 21"/>
              <a:gd name="T26" fmla="*/ 34 w 36"/>
              <a:gd name="T27" fmla="*/ 13 h 21"/>
              <a:gd name="T28" fmla="*/ 33 w 36"/>
              <a:gd name="T29" fmla="*/ 13 h 21"/>
              <a:gd name="T30" fmla="*/ 31 w 36"/>
              <a:gd name="T31" fmla="*/ 14 h 21"/>
              <a:gd name="T32" fmla="*/ 30 w 36"/>
              <a:gd name="T33" fmla="*/ 16 h 21"/>
              <a:gd name="T34" fmla="*/ 31 w 36"/>
              <a:gd name="T35" fmla="*/ 19 h 21"/>
              <a:gd name="T36" fmla="*/ 26 w 36"/>
              <a:gd name="T37" fmla="*/ 18 h 21"/>
              <a:gd name="T38" fmla="*/ 22 w 36"/>
              <a:gd name="T39" fmla="*/ 16 h 21"/>
              <a:gd name="T40" fmla="*/ 21 w 36"/>
              <a:gd name="T41" fmla="*/ 13 h 21"/>
              <a:gd name="T42" fmla="*/ 20 w 36"/>
              <a:gd name="T43" fmla="*/ 15 h 21"/>
              <a:gd name="T44" fmla="*/ 15 w 36"/>
              <a:gd name="T45" fmla="*/ 15 h 21"/>
              <a:gd name="T46" fmla="*/ 15 w 36"/>
              <a:gd name="T47" fmla="*/ 12 h 21"/>
              <a:gd name="T48" fmla="*/ 11 w 36"/>
              <a:gd name="T49" fmla="*/ 12 h 21"/>
              <a:gd name="T50" fmla="*/ 8 w 36"/>
              <a:gd name="T51" fmla="*/ 10 h 21"/>
              <a:gd name="T52" fmla="*/ 6 w 36"/>
              <a:gd name="T53" fmla="*/ 8 h 21"/>
              <a:gd name="T54" fmla="*/ 1 w 36"/>
              <a:gd name="T55" fmla="*/ 7 h 21"/>
              <a:gd name="T56" fmla="*/ 0 w 36"/>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1">
                <a:moveTo>
                  <a:pt x="0" y="4"/>
                </a:moveTo>
                <a:cubicBezTo>
                  <a:pt x="2" y="3"/>
                  <a:pt x="5" y="2"/>
                  <a:pt x="8" y="1"/>
                </a:cubicBezTo>
                <a:cubicBezTo>
                  <a:pt x="7" y="3"/>
                  <a:pt x="10" y="2"/>
                  <a:pt x="11" y="3"/>
                </a:cubicBezTo>
                <a:cubicBezTo>
                  <a:pt x="12" y="3"/>
                  <a:pt x="12" y="3"/>
                  <a:pt x="13" y="3"/>
                </a:cubicBezTo>
                <a:cubicBezTo>
                  <a:pt x="14" y="3"/>
                  <a:pt x="16" y="1"/>
                  <a:pt x="16" y="3"/>
                </a:cubicBezTo>
                <a:cubicBezTo>
                  <a:pt x="16" y="1"/>
                  <a:pt x="16" y="1"/>
                  <a:pt x="16" y="1"/>
                </a:cubicBezTo>
                <a:cubicBezTo>
                  <a:pt x="17" y="2"/>
                  <a:pt x="18" y="2"/>
                  <a:pt x="18" y="1"/>
                </a:cubicBezTo>
                <a:cubicBezTo>
                  <a:pt x="19" y="1"/>
                  <a:pt x="20" y="1"/>
                  <a:pt x="20" y="0"/>
                </a:cubicBezTo>
                <a:cubicBezTo>
                  <a:pt x="21" y="1"/>
                  <a:pt x="23" y="1"/>
                  <a:pt x="23" y="0"/>
                </a:cubicBezTo>
                <a:cubicBezTo>
                  <a:pt x="24" y="3"/>
                  <a:pt x="29" y="3"/>
                  <a:pt x="31" y="4"/>
                </a:cubicBezTo>
                <a:cubicBezTo>
                  <a:pt x="30" y="5"/>
                  <a:pt x="28" y="7"/>
                  <a:pt x="31" y="7"/>
                </a:cubicBezTo>
                <a:cubicBezTo>
                  <a:pt x="32" y="8"/>
                  <a:pt x="36" y="8"/>
                  <a:pt x="34" y="10"/>
                </a:cubicBezTo>
                <a:cubicBezTo>
                  <a:pt x="36" y="10"/>
                  <a:pt x="36" y="11"/>
                  <a:pt x="36" y="12"/>
                </a:cubicBezTo>
                <a:cubicBezTo>
                  <a:pt x="35" y="12"/>
                  <a:pt x="35" y="13"/>
                  <a:pt x="34" y="13"/>
                </a:cubicBezTo>
                <a:cubicBezTo>
                  <a:pt x="34" y="13"/>
                  <a:pt x="33" y="13"/>
                  <a:pt x="33" y="13"/>
                </a:cubicBezTo>
                <a:cubicBezTo>
                  <a:pt x="33" y="13"/>
                  <a:pt x="32" y="13"/>
                  <a:pt x="31" y="14"/>
                </a:cubicBezTo>
                <a:cubicBezTo>
                  <a:pt x="31" y="15"/>
                  <a:pt x="30" y="16"/>
                  <a:pt x="30" y="16"/>
                </a:cubicBezTo>
                <a:cubicBezTo>
                  <a:pt x="30" y="17"/>
                  <a:pt x="32" y="18"/>
                  <a:pt x="31" y="19"/>
                </a:cubicBezTo>
                <a:cubicBezTo>
                  <a:pt x="29" y="21"/>
                  <a:pt x="27" y="19"/>
                  <a:pt x="26" y="18"/>
                </a:cubicBezTo>
                <a:cubicBezTo>
                  <a:pt x="25" y="17"/>
                  <a:pt x="22" y="17"/>
                  <a:pt x="22" y="16"/>
                </a:cubicBezTo>
                <a:cubicBezTo>
                  <a:pt x="21" y="16"/>
                  <a:pt x="22" y="14"/>
                  <a:pt x="21" y="13"/>
                </a:cubicBezTo>
                <a:cubicBezTo>
                  <a:pt x="20" y="13"/>
                  <a:pt x="20" y="14"/>
                  <a:pt x="20" y="15"/>
                </a:cubicBezTo>
                <a:cubicBezTo>
                  <a:pt x="18" y="16"/>
                  <a:pt x="16" y="15"/>
                  <a:pt x="15" y="15"/>
                </a:cubicBezTo>
                <a:cubicBezTo>
                  <a:pt x="15" y="14"/>
                  <a:pt x="16" y="13"/>
                  <a:pt x="15" y="12"/>
                </a:cubicBezTo>
                <a:cubicBezTo>
                  <a:pt x="14" y="11"/>
                  <a:pt x="11" y="11"/>
                  <a:pt x="11" y="12"/>
                </a:cubicBezTo>
                <a:cubicBezTo>
                  <a:pt x="11" y="10"/>
                  <a:pt x="10" y="10"/>
                  <a:pt x="8" y="10"/>
                </a:cubicBezTo>
                <a:cubicBezTo>
                  <a:pt x="7" y="9"/>
                  <a:pt x="7" y="9"/>
                  <a:pt x="6" y="8"/>
                </a:cubicBezTo>
                <a:cubicBezTo>
                  <a:pt x="5" y="8"/>
                  <a:pt x="2" y="8"/>
                  <a:pt x="1" y="7"/>
                </a:cubicBezTo>
                <a:cubicBezTo>
                  <a:pt x="0" y="7"/>
                  <a:pt x="0" y="5"/>
                  <a:pt x="0" y="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9" name="Freeform 495">
            <a:extLst>
              <a:ext uri="{FF2B5EF4-FFF2-40B4-BE49-F238E27FC236}">
                <a16:creationId xmlns:a16="http://schemas.microsoft.com/office/drawing/2014/main" id="{8CF7505B-68CC-9940-9972-D580CCEE25B5}"/>
              </a:ext>
            </a:extLst>
          </p:cNvPr>
          <p:cNvSpPr>
            <a:spLocks noEditPoints="1"/>
          </p:cNvSpPr>
          <p:nvPr/>
        </p:nvSpPr>
        <p:spPr bwMode="auto">
          <a:xfrm>
            <a:off x="6008818" y="4521069"/>
            <a:ext cx="84109" cy="106568"/>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0" name="Freeform 497">
            <a:extLst>
              <a:ext uri="{FF2B5EF4-FFF2-40B4-BE49-F238E27FC236}">
                <a16:creationId xmlns:a16="http://schemas.microsoft.com/office/drawing/2014/main" id="{B8144D9B-11E4-D14C-8B22-F8AF3D9DFE00}"/>
              </a:ext>
            </a:extLst>
          </p:cNvPr>
          <p:cNvSpPr>
            <a:spLocks/>
          </p:cNvSpPr>
          <p:nvPr/>
        </p:nvSpPr>
        <p:spPr bwMode="auto">
          <a:xfrm>
            <a:off x="6542097" y="5711451"/>
            <a:ext cx="69792" cy="81626"/>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31" name="Freeform 499">
            <a:extLst>
              <a:ext uri="{FF2B5EF4-FFF2-40B4-BE49-F238E27FC236}">
                <a16:creationId xmlns:a16="http://schemas.microsoft.com/office/drawing/2014/main" id="{26A5EB20-1704-8641-83CA-54DA0583E395}"/>
              </a:ext>
            </a:extLst>
          </p:cNvPr>
          <p:cNvSpPr>
            <a:spLocks/>
          </p:cNvSpPr>
          <p:nvPr/>
        </p:nvSpPr>
        <p:spPr bwMode="auto">
          <a:xfrm>
            <a:off x="6406093" y="3031392"/>
            <a:ext cx="182532" cy="111102"/>
          </a:xfrm>
          <a:custGeom>
            <a:avLst/>
            <a:gdLst>
              <a:gd name="T0" fmla="*/ 1 w 60"/>
              <a:gd name="T1" fmla="*/ 5 h 29"/>
              <a:gd name="T2" fmla="*/ 3 w 60"/>
              <a:gd name="T3" fmla="*/ 0 h 29"/>
              <a:gd name="T4" fmla="*/ 7 w 60"/>
              <a:gd name="T5" fmla="*/ 1 h 29"/>
              <a:gd name="T6" fmla="*/ 6 w 60"/>
              <a:gd name="T7" fmla="*/ 4 h 29"/>
              <a:gd name="T8" fmla="*/ 12 w 60"/>
              <a:gd name="T9" fmla="*/ 4 h 29"/>
              <a:gd name="T10" fmla="*/ 20 w 60"/>
              <a:gd name="T11" fmla="*/ 5 h 29"/>
              <a:gd name="T12" fmla="*/ 26 w 60"/>
              <a:gd name="T13" fmla="*/ 5 h 29"/>
              <a:gd name="T14" fmla="*/ 33 w 60"/>
              <a:gd name="T15" fmla="*/ 5 h 29"/>
              <a:gd name="T16" fmla="*/ 40 w 60"/>
              <a:gd name="T17" fmla="*/ 2 h 29"/>
              <a:gd name="T18" fmla="*/ 47 w 60"/>
              <a:gd name="T19" fmla="*/ 2 h 29"/>
              <a:gd name="T20" fmla="*/ 53 w 60"/>
              <a:gd name="T21" fmla="*/ 2 h 29"/>
              <a:gd name="T22" fmla="*/ 56 w 60"/>
              <a:gd name="T23" fmla="*/ 5 h 29"/>
              <a:gd name="T24" fmla="*/ 60 w 60"/>
              <a:gd name="T25" fmla="*/ 6 h 29"/>
              <a:gd name="T26" fmla="*/ 58 w 60"/>
              <a:gd name="T27" fmla="*/ 8 h 29"/>
              <a:gd name="T28" fmla="*/ 53 w 60"/>
              <a:gd name="T29" fmla="*/ 11 h 29"/>
              <a:gd name="T30" fmla="*/ 52 w 60"/>
              <a:gd name="T31" fmla="*/ 15 h 29"/>
              <a:gd name="T32" fmla="*/ 51 w 60"/>
              <a:gd name="T33" fmla="*/ 16 h 29"/>
              <a:gd name="T34" fmla="*/ 49 w 60"/>
              <a:gd name="T35" fmla="*/ 17 h 29"/>
              <a:gd name="T36" fmla="*/ 53 w 60"/>
              <a:gd name="T37" fmla="*/ 21 h 29"/>
              <a:gd name="T38" fmla="*/ 49 w 60"/>
              <a:gd name="T39" fmla="*/ 22 h 29"/>
              <a:gd name="T40" fmla="*/ 46 w 60"/>
              <a:gd name="T41" fmla="*/ 21 h 29"/>
              <a:gd name="T42" fmla="*/ 42 w 60"/>
              <a:gd name="T43" fmla="*/ 22 h 29"/>
              <a:gd name="T44" fmla="*/ 41 w 60"/>
              <a:gd name="T45" fmla="*/ 23 h 29"/>
              <a:gd name="T46" fmla="*/ 39 w 60"/>
              <a:gd name="T47" fmla="*/ 24 h 29"/>
              <a:gd name="T48" fmla="*/ 36 w 60"/>
              <a:gd name="T49" fmla="*/ 28 h 29"/>
              <a:gd name="T50" fmla="*/ 29 w 60"/>
              <a:gd name="T51" fmla="*/ 29 h 29"/>
              <a:gd name="T52" fmla="*/ 25 w 60"/>
              <a:gd name="T53" fmla="*/ 27 h 29"/>
              <a:gd name="T54" fmla="*/ 22 w 60"/>
              <a:gd name="T55" fmla="*/ 27 h 29"/>
              <a:gd name="T56" fmla="*/ 19 w 60"/>
              <a:gd name="T57" fmla="*/ 26 h 29"/>
              <a:gd name="T58" fmla="*/ 13 w 60"/>
              <a:gd name="T59" fmla="*/ 28 h 29"/>
              <a:gd name="T60" fmla="*/ 6 w 60"/>
              <a:gd name="T61" fmla="*/ 28 h 29"/>
              <a:gd name="T62" fmla="*/ 5 w 60"/>
              <a:gd name="T63" fmla="*/ 22 h 29"/>
              <a:gd name="T64" fmla="*/ 3 w 60"/>
              <a:gd name="T65" fmla="*/ 21 h 29"/>
              <a:gd name="T66" fmla="*/ 1 w 60"/>
              <a:gd name="T67" fmla="*/ 19 h 29"/>
              <a:gd name="T68" fmla="*/ 2 w 60"/>
              <a:gd name="T69" fmla="*/ 14 h 29"/>
              <a:gd name="T70" fmla="*/ 4 w 60"/>
              <a:gd name="T71" fmla="*/ 13 h 29"/>
              <a:gd name="T72" fmla="*/ 7 w 60"/>
              <a:gd name="T73" fmla="*/ 10 h 29"/>
              <a:gd name="T74" fmla="*/ 1 w 60"/>
              <a:gd name="T7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29">
                <a:moveTo>
                  <a:pt x="1" y="5"/>
                </a:moveTo>
                <a:cubicBezTo>
                  <a:pt x="1" y="3"/>
                  <a:pt x="2" y="1"/>
                  <a:pt x="3" y="0"/>
                </a:cubicBezTo>
                <a:cubicBezTo>
                  <a:pt x="7" y="1"/>
                  <a:pt x="7" y="1"/>
                  <a:pt x="7" y="1"/>
                </a:cubicBezTo>
                <a:cubicBezTo>
                  <a:pt x="7" y="2"/>
                  <a:pt x="5" y="3"/>
                  <a:pt x="6" y="4"/>
                </a:cubicBezTo>
                <a:cubicBezTo>
                  <a:pt x="6" y="5"/>
                  <a:pt x="11" y="4"/>
                  <a:pt x="12" y="4"/>
                </a:cubicBezTo>
                <a:cubicBezTo>
                  <a:pt x="15" y="5"/>
                  <a:pt x="17" y="6"/>
                  <a:pt x="20" y="5"/>
                </a:cubicBezTo>
                <a:cubicBezTo>
                  <a:pt x="21" y="5"/>
                  <a:pt x="24" y="5"/>
                  <a:pt x="26" y="5"/>
                </a:cubicBezTo>
                <a:cubicBezTo>
                  <a:pt x="29" y="5"/>
                  <a:pt x="30" y="7"/>
                  <a:pt x="33" y="5"/>
                </a:cubicBezTo>
                <a:cubicBezTo>
                  <a:pt x="35" y="3"/>
                  <a:pt x="37" y="2"/>
                  <a:pt x="40" y="2"/>
                </a:cubicBezTo>
                <a:cubicBezTo>
                  <a:pt x="42" y="2"/>
                  <a:pt x="45" y="1"/>
                  <a:pt x="47" y="2"/>
                </a:cubicBezTo>
                <a:cubicBezTo>
                  <a:pt x="49" y="2"/>
                  <a:pt x="51" y="3"/>
                  <a:pt x="53" y="2"/>
                </a:cubicBezTo>
                <a:cubicBezTo>
                  <a:pt x="53" y="2"/>
                  <a:pt x="56" y="4"/>
                  <a:pt x="56" y="5"/>
                </a:cubicBezTo>
                <a:cubicBezTo>
                  <a:pt x="57" y="5"/>
                  <a:pt x="60" y="4"/>
                  <a:pt x="60" y="6"/>
                </a:cubicBezTo>
                <a:cubicBezTo>
                  <a:pt x="60" y="7"/>
                  <a:pt x="60" y="8"/>
                  <a:pt x="58" y="8"/>
                </a:cubicBezTo>
                <a:cubicBezTo>
                  <a:pt x="56" y="8"/>
                  <a:pt x="54" y="9"/>
                  <a:pt x="53" y="11"/>
                </a:cubicBezTo>
                <a:cubicBezTo>
                  <a:pt x="52" y="12"/>
                  <a:pt x="53" y="13"/>
                  <a:pt x="52" y="15"/>
                </a:cubicBezTo>
                <a:cubicBezTo>
                  <a:pt x="52" y="15"/>
                  <a:pt x="51" y="16"/>
                  <a:pt x="51" y="16"/>
                </a:cubicBezTo>
                <a:cubicBezTo>
                  <a:pt x="50" y="17"/>
                  <a:pt x="50" y="16"/>
                  <a:pt x="49" y="17"/>
                </a:cubicBezTo>
                <a:cubicBezTo>
                  <a:pt x="52" y="18"/>
                  <a:pt x="52" y="19"/>
                  <a:pt x="53" y="21"/>
                </a:cubicBezTo>
                <a:cubicBezTo>
                  <a:pt x="55" y="22"/>
                  <a:pt x="51" y="22"/>
                  <a:pt x="49" y="22"/>
                </a:cubicBezTo>
                <a:cubicBezTo>
                  <a:pt x="48" y="22"/>
                  <a:pt x="48" y="20"/>
                  <a:pt x="46" y="21"/>
                </a:cubicBezTo>
                <a:cubicBezTo>
                  <a:pt x="45" y="21"/>
                  <a:pt x="43" y="22"/>
                  <a:pt x="42" y="22"/>
                </a:cubicBezTo>
                <a:cubicBezTo>
                  <a:pt x="40" y="22"/>
                  <a:pt x="41" y="23"/>
                  <a:pt x="41" y="23"/>
                </a:cubicBezTo>
                <a:cubicBezTo>
                  <a:pt x="40" y="23"/>
                  <a:pt x="38" y="23"/>
                  <a:pt x="39" y="24"/>
                </a:cubicBezTo>
                <a:cubicBezTo>
                  <a:pt x="33" y="24"/>
                  <a:pt x="39" y="27"/>
                  <a:pt x="36" y="28"/>
                </a:cubicBezTo>
                <a:cubicBezTo>
                  <a:pt x="34" y="29"/>
                  <a:pt x="31" y="28"/>
                  <a:pt x="29" y="29"/>
                </a:cubicBezTo>
                <a:cubicBezTo>
                  <a:pt x="28" y="29"/>
                  <a:pt x="27" y="28"/>
                  <a:pt x="25" y="27"/>
                </a:cubicBezTo>
                <a:cubicBezTo>
                  <a:pt x="23" y="27"/>
                  <a:pt x="23" y="28"/>
                  <a:pt x="22" y="27"/>
                </a:cubicBezTo>
                <a:cubicBezTo>
                  <a:pt x="21" y="26"/>
                  <a:pt x="20" y="26"/>
                  <a:pt x="19" y="26"/>
                </a:cubicBezTo>
                <a:cubicBezTo>
                  <a:pt x="17" y="26"/>
                  <a:pt x="15" y="27"/>
                  <a:pt x="13" y="28"/>
                </a:cubicBezTo>
                <a:cubicBezTo>
                  <a:pt x="11" y="28"/>
                  <a:pt x="8" y="29"/>
                  <a:pt x="6" y="28"/>
                </a:cubicBezTo>
                <a:cubicBezTo>
                  <a:pt x="7" y="26"/>
                  <a:pt x="7" y="24"/>
                  <a:pt x="5" y="22"/>
                </a:cubicBezTo>
                <a:cubicBezTo>
                  <a:pt x="5" y="21"/>
                  <a:pt x="4" y="21"/>
                  <a:pt x="3" y="21"/>
                </a:cubicBezTo>
                <a:cubicBezTo>
                  <a:pt x="2" y="20"/>
                  <a:pt x="2" y="19"/>
                  <a:pt x="1" y="19"/>
                </a:cubicBezTo>
                <a:cubicBezTo>
                  <a:pt x="4" y="17"/>
                  <a:pt x="0" y="16"/>
                  <a:pt x="2" y="14"/>
                </a:cubicBezTo>
                <a:cubicBezTo>
                  <a:pt x="2" y="13"/>
                  <a:pt x="3" y="13"/>
                  <a:pt x="4" y="13"/>
                </a:cubicBezTo>
                <a:cubicBezTo>
                  <a:pt x="5" y="13"/>
                  <a:pt x="6" y="11"/>
                  <a:pt x="7" y="10"/>
                </a:cubicBezTo>
                <a:cubicBezTo>
                  <a:pt x="4" y="10"/>
                  <a:pt x="1" y="7"/>
                  <a:pt x="1" y="5"/>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32" name="Freeform 501">
            <a:extLst>
              <a:ext uri="{FF2B5EF4-FFF2-40B4-BE49-F238E27FC236}">
                <a16:creationId xmlns:a16="http://schemas.microsoft.com/office/drawing/2014/main" id="{BC17E6B0-6C58-5547-85BF-790E7F446996}"/>
              </a:ext>
            </a:extLst>
          </p:cNvPr>
          <p:cNvSpPr>
            <a:spLocks/>
          </p:cNvSpPr>
          <p:nvPr/>
        </p:nvSpPr>
        <p:spPr bwMode="auto">
          <a:xfrm>
            <a:off x="6599362" y="4743274"/>
            <a:ext cx="55476" cy="83894"/>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33" name="Freeform 503">
            <a:extLst>
              <a:ext uri="{FF2B5EF4-FFF2-40B4-BE49-F238E27FC236}">
                <a16:creationId xmlns:a16="http://schemas.microsoft.com/office/drawing/2014/main" id="{143F4993-4474-BC44-A3B6-90A38BEFF32C}"/>
              </a:ext>
            </a:extLst>
          </p:cNvPr>
          <p:cNvSpPr>
            <a:spLocks/>
          </p:cNvSpPr>
          <p:nvPr/>
        </p:nvSpPr>
        <p:spPr bwMode="auto">
          <a:xfrm>
            <a:off x="6962636" y="4192296"/>
            <a:ext cx="53686" cy="68022"/>
          </a:xfrm>
          <a:custGeom>
            <a:avLst/>
            <a:gdLst>
              <a:gd name="T0" fmla="*/ 1 w 18"/>
              <a:gd name="T1" fmla="*/ 16 h 18"/>
              <a:gd name="T2" fmla="*/ 2 w 18"/>
              <a:gd name="T3" fmla="*/ 9 h 18"/>
              <a:gd name="T4" fmla="*/ 6 w 18"/>
              <a:gd name="T5" fmla="*/ 4 h 18"/>
              <a:gd name="T6" fmla="*/ 10 w 18"/>
              <a:gd name="T7" fmla="*/ 3 h 18"/>
              <a:gd name="T8" fmla="*/ 11 w 18"/>
              <a:gd name="T9" fmla="*/ 2 h 18"/>
              <a:gd name="T10" fmla="*/ 14 w 18"/>
              <a:gd name="T11" fmla="*/ 0 h 18"/>
              <a:gd name="T12" fmla="*/ 16 w 18"/>
              <a:gd name="T13" fmla="*/ 7 h 18"/>
              <a:gd name="T14" fmla="*/ 11 w 18"/>
              <a:gd name="T15" fmla="*/ 9 h 18"/>
              <a:gd name="T16" fmla="*/ 8 w 18"/>
              <a:gd name="T17" fmla="*/ 12 h 18"/>
              <a:gd name="T18" fmla="*/ 13 w 18"/>
              <a:gd name="T19" fmla="*/ 11 h 18"/>
              <a:gd name="T20" fmla="*/ 12 w 18"/>
              <a:gd name="T21" fmla="*/ 16 h 18"/>
              <a:gd name="T22" fmla="*/ 8 w 18"/>
              <a:gd name="T23" fmla="*/ 16 h 18"/>
              <a:gd name="T24" fmla="*/ 1 w 18"/>
              <a:gd name="T2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 y="16"/>
                </a:moveTo>
                <a:cubicBezTo>
                  <a:pt x="1" y="14"/>
                  <a:pt x="0" y="11"/>
                  <a:pt x="2" y="9"/>
                </a:cubicBezTo>
                <a:cubicBezTo>
                  <a:pt x="3" y="7"/>
                  <a:pt x="5" y="6"/>
                  <a:pt x="6" y="4"/>
                </a:cubicBezTo>
                <a:cubicBezTo>
                  <a:pt x="7" y="2"/>
                  <a:pt x="8" y="3"/>
                  <a:pt x="10" y="3"/>
                </a:cubicBezTo>
                <a:cubicBezTo>
                  <a:pt x="11" y="4"/>
                  <a:pt x="11" y="2"/>
                  <a:pt x="11" y="2"/>
                </a:cubicBezTo>
                <a:cubicBezTo>
                  <a:pt x="12" y="1"/>
                  <a:pt x="13" y="1"/>
                  <a:pt x="14" y="0"/>
                </a:cubicBezTo>
                <a:cubicBezTo>
                  <a:pt x="14" y="2"/>
                  <a:pt x="18" y="5"/>
                  <a:pt x="16" y="7"/>
                </a:cubicBezTo>
                <a:cubicBezTo>
                  <a:pt x="15" y="8"/>
                  <a:pt x="12" y="9"/>
                  <a:pt x="11" y="9"/>
                </a:cubicBezTo>
                <a:cubicBezTo>
                  <a:pt x="10" y="10"/>
                  <a:pt x="9" y="11"/>
                  <a:pt x="8" y="12"/>
                </a:cubicBezTo>
                <a:cubicBezTo>
                  <a:pt x="9" y="13"/>
                  <a:pt x="12" y="11"/>
                  <a:pt x="13" y="11"/>
                </a:cubicBezTo>
                <a:cubicBezTo>
                  <a:pt x="16" y="12"/>
                  <a:pt x="13" y="14"/>
                  <a:pt x="12" y="16"/>
                </a:cubicBezTo>
                <a:cubicBezTo>
                  <a:pt x="11" y="18"/>
                  <a:pt x="10" y="16"/>
                  <a:pt x="8" y="16"/>
                </a:cubicBezTo>
                <a:cubicBezTo>
                  <a:pt x="6" y="16"/>
                  <a:pt x="2" y="18"/>
                  <a:pt x="1" y="16"/>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34" name="Freeform 504">
            <a:extLst>
              <a:ext uri="{FF2B5EF4-FFF2-40B4-BE49-F238E27FC236}">
                <a16:creationId xmlns:a16="http://schemas.microsoft.com/office/drawing/2014/main" id="{1C485537-946E-3941-A5C6-93B9C6012DB4}"/>
              </a:ext>
            </a:extLst>
          </p:cNvPr>
          <p:cNvSpPr>
            <a:spLocks noEditPoints="1"/>
          </p:cNvSpPr>
          <p:nvPr/>
        </p:nvSpPr>
        <p:spPr bwMode="auto">
          <a:xfrm>
            <a:off x="7050323" y="3115285"/>
            <a:ext cx="159268" cy="133776"/>
          </a:xfrm>
          <a:custGeom>
            <a:avLst/>
            <a:gdLst>
              <a:gd name="T0" fmla="*/ 3 w 53"/>
              <a:gd name="T1" fmla="*/ 6 h 35"/>
              <a:gd name="T2" fmla="*/ 10 w 53"/>
              <a:gd name="T3" fmla="*/ 7 h 35"/>
              <a:gd name="T4" fmla="*/ 14 w 53"/>
              <a:gd name="T5" fmla="*/ 8 h 35"/>
              <a:gd name="T6" fmla="*/ 18 w 53"/>
              <a:gd name="T7" fmla="*/ 8 h 35"/>
              <a:gd name="T8" fmla="*/ 15 w 53"/>
              <a:gd name="T9" fmla="*/ 5 h 35"/>
              <a:gd name="T10" fmla="*/ 14 w 53"/>
              <a:gd name="T11" fmla="*/ 2 h 35"/>
              <a:gd name="T12" fmla="*/ 16 w 53"/>
              <a:gd name="T13" fmla="*/ 1 h 35"/>
              <a:gd name="T14" fmla="*/ 21 w 53"/>
              <a:gd name="T15" fmla="*/ 3 h 35"/>
              <a:gd name="T16" fmla="*/ 23 w 53"/>
              <a:gd name="T17" fmla="*/ 4 h 35"/>
              <a:gd name="T18" fmla="*/ 25 w 53"/>
              <a:gd name="T19" fmla="*/ 7 h 35"/>
              <a:gd name="T20" fmla="*/ 29 w 53"/>
              <a:gd name="T21" fmla="*/ 7 h 35"/>
              <a:gd name="T22" fmla="*/ 31 w 53"/>
              <a:gd name="T23" fmla="*/ 5 h 35"/>
              <a:gd name="T24" fmla="*/ 37 w 53"/>
              <a:gd name="T25" fmla="*/ 1 h 35"/>
              <a:gd name="T26" fmla="*/ 40 w 53"/>
              <a:gd name="T27" fmla="*/ 5 h 35"/>
              <a:gd name="T28" fmla="*/ 44 w 53"/>
              <a:gd name="T29" fmla="*/ 11 h 35"/>
              <a:gd name="T30" fmla="*/ 45 w 53"/>
              <a:gd name="T31" fmla="*/ 11 h 35"/>
              <a:gd name="T32" fmla="*/ 45 w 53"/>
              <a:gd name="T33" fmla="*/ 12 h 35"/>
              <a:gd name="T34" fmla="*/ 48 w 53"/>
              <a:gd name="T35" fmla="*/ 13 h 35"/>
              <a:gd name="T36" fmla="*/ 53 w 53"/>
              <a:gd name="T37" fmla="*/ 17 h 35"/>
              <a:gd name="T38" fmla="*/ 48 w 53"/>
              <a:gd name="T39" fmla="*/ 16 h 35"/>
              <a:gd name="T40" fmla="*/ 44 w 53"/>
              <a:gd name="T41" fmla="*/ 20 h 35"/>
              <a:gd name="T42" fmla="*/ 44 w 53"/>
              <a:gd name="T43" fmla="*/ 25 h 35"/>
              <a:gd name="T44" fmla="*/ 42 w 53"/>
              <a:gd name="T45" fmla="*/ 27 h 35"/>
              <a:gd name="T46" fmla="*/ 41 w 53"/>
              <a:gd name="T47" fmla="*/ 28 h 35"/>
              <a:gd name="T48" fmla="*/ 40 w 53"/>
              <a:gd name="T49" fmla="*/ 28 h 35"/>
              <a:gd name="T50" fmla="*/ 39 w 53"/>
              <a:gd name="T51" fmla="*/ 34 h 35"/>
              <a:gd name="T52" fmla="*/ 37 w 53"/>
              <a:gd name="T53" fmla="*/ 34 h 35"/>
              <a:gd name="T54" fmla="*/ 35 w 53"/>
              <a:gd name="T55" fmla="*/ 32 h 35"/>
              <a:gd name="T56" fmla="*/ 31 w 53"/>
              <a:gd name="T57" fmla="*/ 29 h 35"/>
              <a:gd name="T58" fmla="*/ 34 w 53"/>
              <a:gd name="T59" fmla="*/ 28 h 35"/>
              <a:gd name="T60" fmla="*/ 34 w 53"/>
              <a:gd name="T61" fmla="*/ 25 h 35"/>
              <a:gd name="T62" fmla="*/ 27 w 53"/>
              <a:gd name="T63" fmla="*/ 23 h 35"/>
              <a:gd name="T64" fmla="*/ 22 w 53"/>
              <a:gd name="T65" fmla="*/ 27 h 35"/>
              <a:gd name="T66" fmla="*/ 20 w 53"/>
              <a:gd name="T67" fmla="*/ 27 h 35"/>
              <a:gd name="T68" fmla="*/ 17 w 53"/>
              <a:gd name="T69" fmla="*/ 30 h 35"/>
              <a:gd name="T70" fmla="*/ 18 w 53"/>
              <a:gd name="T71" fmla="*/ 26 h 35"/>
              <a:gd name="T72" fmla="*/ 16 w 53"/>
              <a:gd name="T73" fmla="*/ 24 h 35"/>
              <a:gd name="T74" fmla="*/ 16 w 53"/>
              <a:gd name="T75" fmla="*/ 23 h 35"/>
              <a:gd name="T76" fmla="*/ 15 w 53"/>
              <a:gd name="T77" fmla="*/ 23 h 35"/>
              <a:gd name="T78" fmla="*/ 8 w 53"/>
              <a:gd name="T79" fmla="*/ 19 h 35"/>
              <a:gd name="T80" fmla="*/ 11 w 53"/>
              <a:gd name="T81" fmla="*/ 18 h 35"/>
              <a:gd name="T82" fmla="*/ 10 w 53"/>
              <a:gd name="T83" fmla="*/ 16 h 35"/>
              <a:gd name="T84" fmla="*/ 8 w 53"/>
              <a:gd name="T85" fmla="*/ 11 h 35"/>
              <a:gd name="T86" fmla="*/ 3 w 53"/>
              <a:gd name="T87" fmla="*/ 8 h 35"/>
              <a:gd name="T88" fmla="*/ 3 w 53"/>
              <a:gd name="T89" fmla="*/ 6 h 35"/>
              <a:gd name="T90" fmla="*/ 0 w 53"/>
              <a:gd name="T91" fmla="*/ 22 h 35"/>
              <a:gd name="T92" fmla="*/ 4 w 53"/>
              <a:gd name="T93" fmla="*/ 23 h 35"/>
              <a:gd name="T94" fmla="*/ 7 w 53"/>
              <a:gd name="T95" fmla="*/ 23 h 35"/>
              <a:gd name="T96" fmla="*/ 10 w 53"/>
              <a:gd name="T97" fmla="*/ 23 h 35"/>
              <a:gd name="T98" fmla="*/ 11 w 53"/>
              <a:gd name="T99" fmla="*/ 26 h 35"/>
              <a:gd name="T100" fmla="*/ 14 w 53"/>
              <a:gd name="T101" fmla="*/ 30 h 35"/>
              <a:gd name="T102" fmla="*/ 5 w 53"/>
              <a:gd name="T103" fmla="*/ 27 h 35"/>
              <a:gd name="T104" fmla="*/ 0 w 53"/>
              <a:gd name="T10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35">
                <a:moveTo>
                  <a:pt x="3" y="6"/>
                </a:moveTo>
                <a:cubicBezTo>
                  <a:pt x="6" y="5"/>
                  <a:pt x="8" y="5"/>
                  <a:pt x="10" y="7"/>
                </a:cubicBezTo>
                <a:cubicBezTo>
                  <a:pt x="11" y="8"/>
                  <a:pt x="12" y="7"/>
                  <a:pt x="14" y="8"/>
                </a:cubicBezTo>
                <a:cubicBezTo>
                  <a:pt x="15" y="8"/>
                  <a:pt x="16" y="9"/>
                  <a:pt x="18" y="8"/>
                </a:cubicBezTo>
                <a:cubicBezTo>
                  <a:pt x="21" y="7"/>
                  <a:pt x="16" y="5"/>
                  <a:pt x="15" y="5"/>
                </a:cubicBezTo>
                <a:cubicBezTo>
                  <a:pt x="15" y="4"/>
                  <a:pt x="14" y="3"/>
                  <a:pt x="14" y="2"/>
                </a:cubicBezTo>
                <a:cubicBezTo>
                  <a:pt x="16" y="1"/>
                  <a:pt x="16" y="1"/>
                  <a:pt x="16" y="1"/>
                </a:cubicBezTo>
                <a:cubicBezTo>
                  <a:pt x="18" y="0"/>
                  <a:pt x="21" y="3"/>
                  <a:pt x="21" y="3"/>
                </a:cubicBezTo>
                <a:cubicBezTo>
                  <a:pt x="22" y="4"/>
                  <a:pt x="23" y="4"/>
                  <a:pt x="23" y="4"/>
                </a:cubicBezTo>
                <a:cubicBezTo>
                  <a:pt x="24" y="5"/>
                  <a:pt x="24" y="6"/>
                  <a:pt x="25" y="7"/>
                </a:cubicBezTo>
                <a:cubicBezTo>
                  <a:pt x="26" y="7"/>
                  <a:pt x="28" y="7"/>
                  <a:pt x="29" y="7"/>
                </a:cubicBezTo>
                <a:cubicBezTo>
                  <a:pt x="30" y="7"/>
                  <a:pt x="31" y="6"/>
                  <a:pt x="31" y="5"/>
                </a:cubicBezTo>
                <a:cubicBezTo>
                  <a:pt x="32" y="5"/>
                  <a:pt x="37" y="1"/>
                  <a:pt x="37" y="1"/>
                </a:cubicBezTo>
                <a:cubicBezTo>
                  <a:pt x="39" y="2"/>
                  <a:pt x="40" y="4"/>
                  <a:pt x="40" y="5"/>
                </a:cubicBezTo>
                <a:cubicBezTo>
                  <a:pt x="42" y="7"/>
                  <a:pt x="43" y="9"/>
                  <a:pt x="44" y="11"/>
                </a:cubicBezTo>
                <a:cubicBezTo>
                  <a:pt x="45" y="11"/>
                  <a:pt x="45" y="11"/>
                  <a:pt x="45" y="11"/>
                </a:cubicBezTo>
                <a:cubicBezTo>
                  <a:pt x="45" y="12"/>
                  <a:pt x="45" y="12"/>
                  <a:pt x="45" y="12"/>
                </a:cubicBezTo>
                <a:cubicBezTo>
                  <a:pt x="46" y="13"/>
                  <a:pt x="47" y="13"/>
                  <a:pt x="48" y="13"/>
                </a:cubicBezTo>
                <a:cubicBezTo>
                  <a:pt x="51" y="14"/>
                  <a:pt x="53" y="14"/>
                  <a:pt x="53" y="17"/>
                </a:cubicBezTo>
                <a:cubicBezTo>
                  <a:pt x="53" y="16"/>
                  <a:pt x="50" y="15"/>
                  <a:pt x="48" y="16"/>
                </a:cubicBezTo>
                <a:cubicBezTo>
                  <a:pt x="45" y="17"/>
                  <a:pt x="45" y="18"/>
                  <a:pt x="44" y="20"/>
                </a:cubicBezTo>
                <a:cubicBezTo>
                  <a:pt x="43" y="22"/>
                  <a:pt x="43" y="23"/>
                  <a:pt x="44" y="25"/>
                </a:cubicBezTo>
                <a:cubicBezTo>
                  <a:pt x="44" y="25"/>
                  <a:pt x="43" y="26"/>
                  <a:pt x="42" y="27"/>
                </a:cubicBezTo>
                <a:cubicBezTo>
                  <a:pt x="42" y="28"/>
                  <a:pt x="42" y="29"/>
                  <a:pt x="41" y="28"/>
                </a:cubicBezTo>
                <a:cubicBezTo>
                  <a:pt x="43" y="27"/>
                  <a:pt x="40" y="26"/>
                  <a:pt x="40" y="28"/>
                </a:cubicBezTo>
                <a:cubicBezTo>
                  <a:pt x="40" y="30"/>
                  <a:pt x="39" y="32"/>
                  <a:pt x="39" y="34"/>
                </a:cubicBezTo>
                <a:cubicBezTo>
                  <a:pt x="39" y="34"/>
                  <a:pt x="37" y="35"/>
                  <a:pt x="37" y="34"/>
                </a:cubicBezTo>
                <a:cubicBezTo>
                  <a:pt x="36" y="34"/>
                  <a:pt x="35" y="33"/>
                  <a:pt x="35" y="32"/>
                </a:cubicBezTo>
                <a:cubicBezTo>
                  <a:pt x="34" y="32"/>
                  <a:pt x="30" y="30"/>
                  <a:pt x="31" y="29"/>
                </a:cubicBezTo>
                <a:cubicBezTo>
                  <a:pt x="32" y="29"/>
                  <a:pt x="34" y="29"/>
                  <a:pt x="34" y="28"/>
                </a:cubicBezTo>
                <a:cubicBezTo>
                  <a:pt x="34" y="27"/>
                  <a:pt x="30" y="26"/>
                  <a:pt x="34" y="25"/>
                </a:cubicBezTo>
                <a:cubicBezTo>
                  <a:pt x="32" y="22"/>
                  <a:pt x="31" y="21"/>
                  <a:pt x="27" y="23"/>
                </a:cubicBezTo>
                <a:cubicBezTo>
                  <a:pt x="25" y="24"/>
                  <a:pt x="23" y="25"/>
                  <a:pt x="22" y="27"/>
                </a:cubicBezTo>
                <a:cubicBezTo>
                  <a:pt x="21" y="27"/>
                  <a:pt x="20" y="27"/>
                  <a:pt x="20" y="27"/>
                </a:cubicBezTo>
                <a:cubicBezTo>
                  <a:pt x="19" y="28"/>
                  <a:pt x="18" y="29"/>
                  <a:pt x="17" y="30"/>
                </a:cubicBezTo>
                <a:cubicBezTo>
                  <a:pt x="16" y="29"/>
                  <a:pt x="16" y="26"/>
                  <a:pt x="18" y="26"/>
                </a:cubicBezTo>
                <a:cubicBezTo>
                  <a:pt x="17" y="26"/>
                  <a:pt x="15" y="25"/>
                  <a:pt x="16" y="24"/>
                </a:cubicBezTo>
                <a:cubicBezTo>
                  <a:pt x="16" y="24"/>
                  <a:pt x="17" y="24"/>
                  <a:pt x="16" y="23"/>
                </a:cubicBezTo>
                <a:cubicBezTo>
                  <a:pt x="16" y="23"/>
                  <a:pt x="15" y="23"/>
                  <a:pt x="15" y="23"/>
                </a:cubicBezTo>
                <a:cubicBezTo>
                  <a:pt x="12" y="23"/>
                  <a:pt x="10" y="20"/>
                  <a:pt x="8" y="19"/>
                </a:cubicBezTo>
                <a:cubicBezTo>
                  <a:pt x="9" y="19"/>
                  <a:pt x="11" y="19"/>
                  <a:pt x="11" y="18"/>
                </a:cubicBezTo>
                <a:cubicBezTo>
                  <a:pt x="12" y="17"/>
                  <a:pt x="11" y="16"/>
                  <a:pt x="10" y="16"/>
                </a:cubicBezTo>
                <a:cubicBezTo>
                  <a:pt x="8" y="15"/>
                  <a:pt x="4" y="12"/>
                  <a:pt x="8" y="11"/>
                </a:cubicBezTo>
                <a:cubicBezTo>
                  <a:pt x="8" y="9"/>
                  <a:pt x="5" y="9"/>
                  <a:pt x="3" y="8"/>
                </a:cubicBezTo>
                <a:cubicBezTo>
                  <a:pt x="6" y="9"/>
                  <a:pt x="3" y="7"/>
                  <a:pt x="3" y="6"/>
                </a:cubicBezTo>
                <a:moveTo>
                  <a:pt x="0" y="22"/>
                </a:moveTo>
                <a:cubicBezTo>
                  <a:pt x="2" y="22"/>
                  <a:pt x="4" y="21"/>
                  <a:pt x="4" y="23"/>
                </a:cubicBezTo>
                <a:cubicBezTo>
                  <a:pt x="5" y="22"/>
                  <a:pt x="6" y="24"/>
                  <a:pt x="7" y="23"/>
                </a:cubicBezTo>
                <a:cubicBezTo>
                  <a:pt x="8" y="23"/>
                  <a:pt x="10" y="23"/>
                  <a:pt x="10" y="23"/>
                </a:cubicBezTo>
                <a:cubicBezTo>
                  <a:pt x="11" y="25"/>
                  <a:pt x="10" y="25"/>
                  <a:pt x="11" y="26"/>
                </a:cubicBezTo>
                <a:cubicBezTo>
                  <a:pt x="12" y="26"/>
                  <a:pt x="13" y="29"/>
                  <a:pt x="14" y="30"/>
                </a:cubicBezTo>
                <a:cubicBezTo>
                  <a:pt x="11" y="29"/>
                  <a:pt x="8" y="29"/>
                  <a:pt x="5" y="27"/>
                </a:cubicBezTo>
                <a:cubicBezTo>
                  <a:pt x="3" y="26"/>
                  <a:pt x="1" y="24"/>
                  <a:pt x="0" y="2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5" name="Freeform 505">
            <a:extLst>
              <a:ext uri="{FF2B5EF4-FFF2-40B4-BE49-F238E27FC236}">
                <a16:creationId xmlns:a16="http://schemas.microsoft.com/office/drawing/2014/main" id="{4BD9DBE2-D582-CC40-AF78-5B5D7B682596}"/>
              </a:ext>
            </a:extLst>
          </p:cNvPr>
          <p:cNvSpPr>
            <a:spLocks noEditPoints="1"/>
          </p:cNvSpPr>
          <p:nvPr/>
        </p:nvSpPr>
        <p:spPr bwMode="auto">
          <a:xfrm>
            <a:off x="8623316" y="4387293"/>
            <a:ext cx="567280" cy="244879"/>
          </a:xfrm>
          <a:custGeom>
            <a:avLst/>
            <a:gdLst>
              <a:gd name="T0" fmla="*/ 7 w 188"/>
              <a:gd name="T1" fmla="*/ 9 h 64"/>
              <a:gd name="T2" fmla="*/ 13 w 188"/>
              <a:gd name="T3" fmla="*/ 14 h 64"/>
              <a:gd name="T4" fmla="*/ 19 w 188"/>
              <a:gd name="T5" fmla="*/ 16 h 64"/>
              <a:gd name="T6" fmla="*/ 25 w 188"/>
              <a:gd name="T7" fmla="*/ 13 h 64"/>
              <a:gd name="T8" fmla="*/ 36 w 188"/>
              <a:gd name="T9" fmla="*/ 30 h 64"/>
              <a:gd name="T10" fmla="*/ 36 w 188"/>
              <a:gd name="T11" fmla="*/ 45 h 64"/>
              <a:gd name="T12" fmla="*/ 42 w 188"/>
              <a:gd name="T13" fmla="*/ 57 h 64"/>
              <a:gd name="T14" fmla="*/ 36 w 188"/>
              <a:gd name="T15" fmla="*/ 59 h 64"/>
              <a:gd name="T16" fmla="*/ 23 w 188"/>
              <a:gd name="T17" fmla="*/ 50 h 64"/>
              <a:gd name="T18" fmla="*/ 16 w 188"/>
              <a:gd name="T19" fmla="*/ 45 h 64"/>
              <a:gd name="T20" fmla="*/ 11 w 188"/>
              <a:gd name="T21" fmla="*/ 35 h 64"/>
              <a:gd name="T22" fmla="*/ 7 w 188"/>
              <a:gd name="T23" fmla="*/ 23 h 64"/>
              <a:gd name="T24" fmla="*/ 170 w 188"/>
              <a:gd name="T25" fmla="*/ 32 h 64"/>
              <a:gd name="T26" fmla="*/ 170 w 188"/>
              <a:gd name="T27" fmla="*/ 32 h 64"/>
              <a:gd name="T28" fmla="*/ 110 w 188"/>
              <a:gd name="T29" fmla="*/ 45 h 64"/>
              <a:gd name="T30" fmla="*/ 147 w 188"/>
              <a:gd name="T31" fmla="*/ 20 h 64"/>
              <a:gd name="T32" fmla="*/ 164 w 188"/>
              <a:gd name="T33" fmla="*/ 1 h 64"/>
              <a:gd name="T34" fmla="*/ 165 w 188"/>
              <a:gd name="T35" fmla="*/ 3 h 64"/>
              <a:gd name="T36" fmla="*/ 168 w 188"/>
              <a:gd name="T37" fmla="*/ 7 h 64"/>
              <a:gd name="T38" fmla="*/ 179 w 188"/>
              <a:gd name="T39" fmla="*/ 27 h 64"/>
              <a:gd name="T40" fmla="*/ 57 w 188"/>
              <a:gd name="T41" fmla="*/ 43 h 64"/>
              <a:gd name="T42" fmla="*/ 87 w 188"/>
              <a:gd name="T43" fmla="*/ 44 h 64"/>
              <a:gd name="T44" fmla="*/ 1 w 188"/>
              <a:gd name="T45" fmla="*/ 9 h 64"/>
              <a:gd name="T46" fmla="*/ 6 w 188"/>
              <a:gd name="T47" fmla="*/ 19 h 64"/>
              <a:gd name="T48" fmla="*/ 43 w 188"/>
              <a:gd name="T49" fmla="*/ 44 h 64"/>
              <a:gd name="T50" fmla="*/ 94 w 188"/>
              <a:gd name="T51" fmla="*/ 52 h 64"/>
              <a:gd name="T52" fmla="*/ 104 w 188"/>
              <a:gd name="T53" fmla="*/ 57 h 64"/>
              <a:gd name="T54" fmla="*/ 111 w 188"/>
              <a:gd name="T55" fmla="*/ 59 h 64"/>
              <a:gd name="T56" fmla="*/ 108 w 188"/>
              <a:gd name="T57" fmla="*/ 54 h 64"/>
              <a:gd name="T58" fmla="*/ 109 w 188"/>
              <a:gd name="T59" fmla="*/ 51 h 64"/>
              <a:gd name="T60" fmla="*/ 116 w 188"/>
              <a:gd name="T61" fmla="*/ 44 h 64"/>
              <a:gd name="T62" fmla="*/ 135 w 188"/>
              <a:gd name="T63" fmla="*/ 27 h 64"/>
              <a:gd name="T64" fmla="*/ 143 w 188"/>
              <a:gd name="T65" fmla="*/ 29 h 64"/>
              <a:gd name="T66" fmla="*/ 147 w 188"/>
              <a:gd name="T67" fmla="*/ 25 h 64"/>
              <a:gd name="T68" fmla="*/ 150 w 188"/>
              <a:gd name="T69" fmla="*/ 21 h 64"/>
              <a:gd name="T70" fmla="*/ 156 w 188"/>
              <a:gd name="T71" fmla="*/ 12 h 64"/>
              <a:gd name="T72" fmla="*/ 162 w 188"/>
              <a:gd name="T73" fmla="*/ 4 h 64"/>
              <a:gd name="T74" fmla="*/ 169 w 188"/>
              <a:gd name="T75" fmla="*/ 8 h 64"/>
              <a:gd name="T76" fmla="*/ 168 w 188"/>
              <a:gd name="T77" fmla="*/ 15 h 64"/>
              <a:gd name="T78" fmla="*/ 174 w 188"/>
              <a:gd name="T79" fmla="*/ 14 h 64"/>
              <a:gd name="T80" fmla="*/ 179 w 188"/>
              <a:gd name="T81" fmla="*/ 18 h 64"/>
              <a:gd name="T82" fmla="*/ 179 w 188"/>
              <a:gd name="T83" fmla="*/ 24 h 64"/>
              <a:gd name="T84" fmla="*/ 179 w 188"/>
              <a:gd name="T85" fmla="*/ 29 h 64"/>
              <a:gd name="T86" fmla="*/ 170 w 188"/>
              <a:gd name="T87" fmla="*/ 31 h 64"/>
              <a:gd name="T88" fmla="*/ 160 w 188"/>
              <a:gd name="T89" fmla="*/ 29 h 64"/>
              <a:gd name="T90" fmla="*/ 156 w 188"/>
              <a:gd name="T91" fmla="*/ 30 h 64"/>
              <a:gd name="T92" fmla="*/ 152 w 188"/>
              <a:gd name="T93" fmla="*/ 31 h 64"/>
              <a:gd name="T94" fmla="*/ 150 w 188"/>
              <a:gd name="T95" fmla="*/ 40 h 64"/>
              <a:gd name="T96" fmla="*/ 144 w 188"/>
              <a:gd name="T97" fmla="*/ 52 h 64"/>
              <a:gd name="T98" fmla="*/ 138 w 188"/>
              <a:gd name="T99" fmla="*/ 58 h 64"/>
              <a:gd name="T100" fmla="*/ 131 w 188"/>
              <a:gd name="T101" fmla="*/ 59 h 64"/>
              <a:gd name="T102" fmla="*/ 118 w 188"/>
              <a:gd name="T103" fmla="*/ 60 h 64"/>
              <a:gd name="T104" fmla="*/ 109 w 188"/>
              <a:gd name="T105" fmla="*/ 61 h 64"/>
              <a:gd name="T106" fmla="*/ 98 w 188"/>
              <a:gd name="T107" fmla="*/ 60 h 64"/>
              <a:gd name="T108" fmla="*/ 94 w 188"/>
              <a:gd name="T109" fmla="*/ 54 h 64"/>
              <a:gd name="T110" fmla="*/ 187 w 188"/>
              <a:gd name="T111"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64">
                <a:moveTo>
                  <a:pt x="4" y="10"/>
                </a:moveTo>
                <a:cubicBezTo>
                  <a:pt x="4" y="9"/>
                  <a:pt x="4" y="8"/>
                  <a:pt x="5" y="7"/>
                </a:cubicBezTo>
                <a:cubicBezTo>
                  <a:pt x="5" y="6"/>
                  <a:pt x="7" y="9"/>
                  <a:pt x="7" y="9"/>
                </a:cubicBezTo>
                <a:cubicBezTo>
                  <a:pt x="8" y="10"/>
                  <a:pt x="9" y="9"/>
                  <a:pt x="10" y="9"/>
                </a:cubicBezTo>
                <a:cubicBezTo>
                  <a:pt x="11" y="10"/>
                  <a:pt x="11" y="10"/>
                  <a:pt x="11" y="11"/>
                </a:cubicBezTo>
                <a:cubicBezTo>
                  <a:pt x="12" y="12"/>
                  <a:pt x="14" y="12"/>
                  <a:pt x="13" y="14"/>
                </a:cubicBezTo>
                <a:cubicBezTo>
                  <a:pt x="13" y="15"/>
                  <a:pt x="11" y="18"/>
                  <a:pt x="14" y="17"/>
                </a:cubicBezTo>
                <a:cubicBezTo>
                  <a:pt x="15" y="17"/>
                  <a:pt x="16" y="15"/>
                  <a:pt x="17" y="15"/>
                </a:cubicBezTo>
                <a:cubicBezTo>
                  <a:pt x="18" y="15"/>
                  <a:pt x="18" y="15"/>
                  <a:pt x="19" y="16"/>
                </a:cubicBezTo>
                <a:cubicBezTo>
                  <a:pt x="19" y="16"/>
                  <a:pt x="19" y="17"/>
                  <a:pt x="20" y="16"/>
                </a:cubicBezTo>
                <a:cubicBezTo>
                  <a:pt x="21" y="16"/>
                  <a:pt x="23" y="12"/>
                  <a:pt x="23" y="12"/>
                </a:cubicBezTo>
                <a:cubicBezTo>
                  <a:pt x="24" y="12"/>
                  <a:pt x="25" y="12"/>
                  <a:pt x="25" y="13"/>
                </a:cubicBezTo>
                <a:cubicBezTo>
                  <a:pt x="26" y="14"/>
                  <a:pt x="26" y="15"/>
                  <a:pt x="27" y="16"/>
                </a:cubicBezTo>
                <a:cubicBezTo>
                  <a:pt x="30" y="18"/>
                  <a:pt x="32" y="19"/>
                  <a:pt x="33" y="22"/>
                </a:cubicBezTo>
                <a:cubicBezTo>
                  <a:pt x="35" y="25"/>
                  <a:pt x="36" y="27"/>
                  <a:pt x="36" y="30"/>
                </a:cubicBezTo>
                <a:cubicBezTo>
                  <a:pt x="35" y="32"/>
                  <a:pt x="35" y="33"/>
                  <a:pt x="35" y="34"/>
                </a:cubicBezTo>
                <a:cubicBezTo>
                  <a:pt x="35" y="36"/>
                  <a:pt x="35" y="36"/>
                  <a:pt x="35" y="37"/>
                </a:cubicBezTo>
                <a:cubicBezTo>
                  <a:pt x="36" y="40"/>
                  <a:pt x="35" y="42"/>
                  <a:pt x="36" y="45"/>
                </a:cubicBezTo>
                <a:cubicBezTo>
                  <a:pt x="37" y="46"/>
                  <a:pt x="40" y="47"/>
                  <a:pt x="40" y="49"/>
                </a:cubicBezTo>
                <a:cubicBezTo>
                  <a:pt x="41" y="52"/>
                  <a:pt x="43" y="54"/>
                  <a:pt x="43" y="56"/>
                </a:cubicBezTo>
                <a:cubicBezTo>
                  <a:pt x="44" y="60"/>
                  <a:pt x="40" y="58"/>
                  <a:pt x="42" y="57"/>
                </a:cubicBezTo>
                <a:cubicBezTo>
                  <a:pt x="41" y="57"/>
                  <a:pt x="41" y="56"/>
                  <a:pt x="40" y="56"/>
                </a:cubicBezTo>
                <a:cubicBezTo>
                  <a:pt x="40" y="56"/>
                  <a:pt x="41" y="58"/>
                  <a:pt x="40" y="58"/>
                </a:cubicBezTo>
                <a:cubicBezTo>
                  <a:pt x="39" y="57"/>
                  <a:pt x="37" y="58"/>
                  <a:pt x="36" y="59"/>
                </a:cubicBezTo>
                <a:cubicBezTo>
                  <a:pt x="35" y="56"/>
                  <a:pt x="31" y="55"/>
                  <a:pt x="28" y="53"/>
                </a:cubicBezTo>
                <a:cubicBezTo>
                  <a:pt x="28" y="53"/>
                  <a:pt x="27" y="52"/>
                  <a:pt x="27" y="52"/>
                </a:cubicBezTo>
                <a:cubicBezTo>
                  <a:pt x="26" y="51"/>
                  <a:pt x="24" y="51"/>
                  <a:pt x="23" y="50"/>
                </a:cubicBezTo>
                <a:cubicBezTo>
                  <a:pt x="22" y="50"/>
                  <a:pt x="21" y="48"/>
                  <a:pt x="20" y="47"/>
                </a:cubicBezTo>
                <a:cubicBezTo>
                  <a:pt x="20" y="47"/>
                  <a:pt x="19" y="46"/>
                  <a:pt x="18" y="46"/>
                </a:cubicBezTo>
                <a:cubicBezTo>
                  <a:pt x="17" y="46"/>
                  <a:pt x="17" y="45"/>
                  <a:pt x="16" y="45"/>
                </a:cubicBezTo>
                <a:cubicBezTo>
                  <a:pt x="15" y="44"/>
                  <a:pt x="15" y="44"/>
                  <a:pt x="16" y="43"/>
                </a:cubicBezTo>
                <a:cubicBezTo>
                  <a:pt x="16" y="43"/>
                  <a:pt x="16" y="41"/>
                  <a:pt x="15" y="41"/>
                </a:cubicBezTo>
                <a:cubicBezTo>
                  <a:pt x="14" y="39"/>
                  <a:pt x="12" y="37"/>
                  <a:pt x="11" y="35"/>
                </a:cubicBezTo>
                <a:cubicBezTo>
                  <a:pt x="11" y="34"/>
                  <a:pt x="8" y="34"/>
                  <a:pt x="11" y="33"/>
                </a:cubicBezTo>
                <a:cubicBezTo>
                  <a:pt x="9" y="33"/>
                  <a:pt x="8" y="30"/>
                  <a:pt x="8" y="29"/>
                </a:cubicBezTo>
                <a:cubicBezTo>
                  <a:pt x="9" y="27"/>
                  <a:pt x="8" y="25"/>
                  <a:pt x="7" y="23"/>
                </a:cubicBezTo>
                <a:cubicBezTo>
                  <a:pt x="6" y="22"/>
                  <a:pt x="6" y="18"/>
                  <a:pt x="6" y="16"/>
                </a:cubicBezTo>
                <a:cubicBezTo>
                  <a:pt x="6" y="14"/>
                  <a:pt x="5" y="12"/>
                  <a:pt x="4" y="10"/>
                </a:cubicBezTo>
                <a:moveTo>
                  <a:pt x="170" y="32"/>
                </a:moveTo>
                <a:cubicBezTo>
                  <a:pt x="170" y="31"/>
                  <a:pt x="170" y="31"/>
                  <a:pt x="170" y="31"/>
                </a:cubicBezTo>
                <a:cubicBezTo>
                  <a:pt x="171" y="31"/>
                  <a:pt x="172" y="31"/>
                  <a:pt x="172" y="31"/>
                </a:cubicBezTo>
                <a:cubicBezTo>
                  <a:pt x="172" y="31"/>
                  <a:pt x="171" y="31"/>
                  <a:pt x="170" y="32"/>
                </a:cubicBezTo>
                <a:moveTo>
                  <a:pt x="110" y="48"/>
                </a:moveTo>
                <a:cubicBezTo>
                  <a:pt x="110" y="48"/>
                  <a:pt x="110" y="48"/>
                  <a:pt x="111" y="48"/>
                </a:cubicBezTo>
                <a:cubicBezTo>
                  <a:pt x="110" y="47"/>
                  <a:pt x="111" y="46"/>
                  <a:pt x="110" y="45"/>
                </a:cubicBezTo>
                <a:cubicBezTo>
                  <a:pt x="110" y="46"/>
                  <a:pt x="110" y="47"/>
                  <a:pt x="110" y="48"/>
                </a:cubicBezTo>
                <a:moveTo>
                  <a:pt x="146" y="21"/>
                </a:moveTo>
                <a:cubicBezTo>
                  <a:pt x="147" y="21"/>
                  <a:pt x="147" y="21"/>
                  <a:pt x="147" y="20"/>
                </a:cubicBezTo>
                <a:cubicBezTo>
                  <a:pt x="146" y="21"/>
                  <a:pt x="146" y="21"/>
                  <a:pt x="146" y="21"/>
                </a:cubicBezTo>
                <a:moveTo>
                  <a:pt x="163" y="2"/>
                </a:moveTo>
                <a:cubicBezTo>
                  <a:pt x="163" y="2"/>
                  <a:pt x="164" y="2"/>
                  <a:pt x="164" y="1"/>
                </a:cubicBezTo>
                <a:cubicBezTo>
                  <a:pt x="163" y="1"/>
                  <a:pt x="163" y="2"/>
                  <a:pt x="163" y="2"/>
                </a:cubicBezTo>
                <a:moveTo>
                  <a:pt x="165" y="1"/>
                </a:moveTo>
                <a:cubicBezTo>
                  <a:pt x="164" y="2"/>
                  <a:pt x="164" y="2"/>
                  <a:pt x="165" y="3"/>
                </a:cubicBezTo>
                <a:cubicBezTo>
                  <a:pt x="167" y="2"/>
                  <a:pt x="166" y="0"/>
                  <a:pt x="165" y="1"/>
                </a:cubicBezTo>
                <a:moveTo>
                  <a:pt x="167" y="7"/>
                </a:moveTo>
                <a:cubicBezTo>
                  <a:pt x="168" y="7"/>
                  <a:pt x="168" y="7"/>
                  <a:pt x="168" y="7"/>
                </a:cubicBezTo>
                <a:cubicBezTo>
                  <a:pt x="167" y="7"/>
                  <a:pt x="167" y="7"/>
                  <a:pt x="167" y="7"/>
                </a:cubicBezTo>
                <a:moveTo>
                  <a:pt x="177" y="27"/>
                </a:moveTo>
                <a:cubicBezTo>
                  <a:pt x="177" y="27"/>
                  <a:pt x="178" y="27"/>
                  <a:pt x="179" y="27"/>
                </a:cubicBezTo>
                <a:cubicBezTo>
                  <a:pt x="178" y="27"/>
                  <a:pt x="178" y="27"/>
                  <a:pt x="177" y="27"/>
                </a:cubicBezTo>
                <a:moveTo>
                  <a:pt x="57" y="44"/>
                </a:moveTo>
                <a:cubicBezTo>
                  <a:pt x="58" y="44"/>
                  <a:pt x="58" y="43"/>
                  <a:pt x="57" y="43"/>
                </a:cubicBezTo>
                <a:cubicBezTo>
                  <a:pt x="57" y="43"/>
                  <a:pt x="57" y="44"/>
                  <a:pt x="57" y="44"/>
                </a:cubicBezTo>
                <a:moveTo>
                  <a:pt x="86" y="44"/>
                </a:moveTo>
                <a:cubicBezTo>
                  <a:pt x="87" y="44"/>
                  <a:pt x="87" y="44"/>
                  <a:pt x="87" y="44"/>
                </a:cubicBezTo>
                <a:cubicBezTo>
                  <a:pt x="87" y="43"/>
                  <a:pt x="87" y="43"/>
                  <a:pt x="87" y="43"/>
                </a:cubicBezTo>
                <a:cubicBezTo>
                  <a:pt x="86" y="44"/>
                  <a:pt x="86" y="44"/>
                  <a:pt x="86" y="44"/>
                </a:cubicBezTo>
                <a:moveTo>
                  <a:pt x="1" y="9"/>
                </a:moveTo>
                <a:cubicBezTo>
                  <a:pt x="1" y="10"/>
                  <a:pt x="0" y="10"/>
                  <a:pt x="0" y="10"/>
                </a:cubicBezTo>
                <a:cubicBezTo>
                  <a:pt x="1" y="12"/>
                  <a:pt x="3" y="10"/>
                  <a:pt x="1" y="9"/>
                </a:cubicBezTo>
                <a:moveTo>
                  <a:pt x="6" y="19"/>
                </a:moveTo>
                <a:cubicBezTo>
                  <a:pt x="5" y="19"/>
                  <a:pt x="4" y="20"/>
                  <a:pt x="4" y="20"/>
                </a:cubicBezTo>
                <a:cubicBezTo>
                  <a:pt x="4" y="22"/>
                  <a:pt x="6" y="20"/>
                  <a:pt x="6" y="19"/>
                </a:cubicBezTo>
                <a:moveTo>
                  <a:pt x="43" y="44"/>
                </a:moveTo>
                <a:cubicBezTo>
                  <a:pt x="42" y="44"/>
                  <a:pt x="42" y="44"/>
                  <a:pt x="42" y="45"/>
                </a:cubicBezTo>
                <a:cubicBezTo>
                  <a:pt x="43" y="45"/>
                  <a:pt x="43" y="45"/>
                  <a:pt x="43" y="44"/>
                </a:cubicBezTo>
                <a:moveTo>
                  <a:pt x="94" y="52"/>
                </a:moveTo>
                <a:cubicBezTo>
                  <a:pt x="94" y="54"/>
                  <a:pt x="101" y="57"/>
                  <a:pt x="101" y="54"/>
                </a:cubicBezTo>
                <a:cubicBezTo>
                  <a:pt x="101" y="55"/>
                  <a:pt x="102" y="55"/>
                  <a:pt x="102" y="55"/>
                </a:cubicBezTo>
                <a:cubicBezTo>
                  <a:pt x="102" y="56"/>
                  <a:pt x="104" y="57"/>
                  <a:pt x="104" y="57"/>
                </a:cubicBezTo>
                <a:cubicBezTo>
                  <a:pt x="105" y="57"/>
                  <a:pt x="105" y="57"/>
                  <a:pt x="106" y="57"/>
                </a:cubicBezTo>
                <a:cubicBezTo>
                  <a:pt x="106" y="57"/>
                  <a:pt x="107" y="57"/>
                  <a:pt x="107" y="58"/>
                </a:cubicBezTo>
                <a:cubicBezTo>
                  <a:pt x="108" y="58"/>
                  <a:pt x="109" y="59"/>
                  <a:pt x="111" y="59"/>
                </a:cubicBezTo>
                <a:cubicBezTo>
                  <a:pt x="110" y="58"/>
                  <a:pt x="108" y="58"/>
                  <a:pt x="107" y="57"/>
                </a:cubicBezTo>
                <a:cubicBezTo>
                  <a:pt x="107" y="56"/>
                  <a:pt x="108" y="55"/>
                  <a:pt x="109" y="56"/>
                </a:cubicBezTo>
                <a:cubicBezTo>
                  <a:pt x="108" y="55"/>
                  <a:pt x="108" y="54"/>
                  <a:pt x="108" y="54"/>
                </a:cubicBezTo>
                <a:cubicBezTo>
                  <a:pt x="109" y="53"/>
                  <a:pt x="109" y="53"/>
                  <a:pt x="109" y="52"/>
                </a:cubicBezTo>
                <a:cubicBezTo>
                  <a:pt x="109" y="51"/>
                  <a:pt x="110" y="51"/>
                  <a:pt x="111" y="51"/>
                </a:cubicBezTo>
                <a:cubicBezTo>
                  <a:pt x="110" y="51"/>
                  <a:pt x="109" y="51"/>
                  <a:pt x="109" y="51"/>
                </a:cubicBezTo>
                <a:cubicBezTo>
                  <a:pt x="110" y="50"/>
                  <a:pt x="109" y="49"/>
                  <a:pt x="109" y="48"/>
                </a:cubicBezTo>
                <a:cubicBezTo>
                  <a:pt x="110" y="48"/>
                  <a:pt x="111" y="49"/>
                  <a:pt x="112" y="49"/>
                </a:cubicBezTo>
                <a:cubicBezTo>
                  <a:pt x="109" y="47"/>
                  <a:pt x="114" y="44"/>
                  <a:pt x="116" y="44"/>
                </a:cubicBezTo>
                <a:cubicBezTo>
                  <a:pt x="119" y="43"/>
                  <a:pt x="123" y="43"/>
                  <a:pt x="126" y="41"/>
                </a:cubicBezTo>
                <a:cubicBezTo>
                  <a:pt x="128" y="40"/>
                  <a:pt x="129" y="37"/>
                  <a:pt x="131" y="35"/>
                </a:cubicBezTo>
                <a:cubicBezTo>
                  <a:pt x="133" y="33"/>
                  <a:pt x="135" y="31"/>
                  <a:pt x="135" y="27"/>
                </a:cubicBezTo>
                <a:cubicBezTo>
                  <a:pt x="137" y="27"/>
                  <a:pt x="137" y="28"/>
                  <a:pt x="138" y="30"/>
                </a:cubicBezTo>
                <a:cubicBezTo>
                  <a:pt x="138" y="30"/>
                  <a:pt x="141" y="33"/>
                  <a:pt x="142" y="33"/>
                </a:cubicBezTo>
                <a:cubicBezTo>
                  <a:pt x="143" y="33"/>
                  <a:pt x="144" y="30"/>
                  <a:pt x="143" y="29"/>
                </a:cubicBezTo>
                <a:cubicBezTo>
                  <a:pt x="142" y="27"/>
                  <a:pt x="144" y="26"/>
                  <a:pt x="145" y="24"/>
                </a:cubicBezTo>
                <a:cubicBezTo>
                  <a:pt x="145" y="26"/>
                  <a:pt x="145" y="29"/>
                  <a:pt x="148" y="30"/>
                </a:cubicBezTo>
                <a:cubicBezTo>
                  <a:pt x="148" y="28"/>
                  <a:pt x="147" y="27"/>
                  <a:pt x="147" y="25"/>
                </a:cubicBezTo>
                <a:cubicBezTo>
                  <a:pt x="146" y="24"/>
                  <a:pt x="147" y="24"/>
                  <a:pt x="147" y="24"/>
                </a:cubicBezTo>
                <a:cubicBezTo>
                  <a:pt x="148" y="24"/>
                  <a:pt x="148" y="24"/>
                  <a:pt x="148" y="24"/>
                </a:cubicBezTo>
                <a:cubicBezTo>
                  <a:pt x="149" y="24"/>
                  <a:pt x="151" y="22"/>
                  <a:pt x="150" y="21"/>
                </a:cubicBezTo>
                <a:cubicBezTo>
                  <a:pt x="147" y="20"/>
                  <a:pt x="150" y="19"/>
                  <a:pt x="151" y="18"/>
                </a:cubicBezTo>
                <a:cubicBezTo>
                  <a:pt x="150" y="20"/>
                  <a:pt x="153" y="17"/>
                  <a:pt x="154" y="17"/>
                </a:cubicBezTo>
                <a:cubicBezTo>
                  <a:pt x="155" y="15"/>
                  <a:pt x="155" y="14"/>
                  <a:pt x="156" y="12"/>
                </a:cubicBezTo>
                <a:cubicBezTo>
                  <a:pt x="156" y="12"/>
                  <a:pt x="157" y="12"/>
                  <a:pt x="157" y="12"/>
                </a:cubicBezTo>
                <a:cubicBezTo>
                  <a:pt x="158" y="11"/>
                  <a:pt x="158" y="10"/>
                  <a:pt x="159" y="9"/>
                </a:cubicBezTo>
                <a:cubicBezTo>
                  <a:pt x="160" y="8"/>
                  <a:pt x="160" y="6"/>
                  <a:pt x="162" y="4"/>
                </a:cubicBezTo>
                <a:cubicBezTo>
                  <a:pt x="163" y="6"/>
                  <a:pt x="162" y="7"/>
                  <a:pt x="162" y="8"/>
                </a:cubicBezTo>
                <a:cubicBezTo>
                  <a:pt x="163" y="8"/>
                  <a:pt x="164" y="4"/>
                  <a:pt x="166" y="4"/>
                </a:cubicBezTo>
                <a:cubicBezTo>
                  <a:pt x="166" y="4"/>
                  <a:pt x="168" y="11"/>
                  <a:pt x="169" y="8"/>
                </a:cubicBezTo>
                <a:cubicBezTo>
                  <a:pt x="169" y="9"/>
                  <a:pt x="171" y="9"/>
                  <a:pt x="171" y="11"/>
                </a:cubicBezTo>
                <a:cubicBezTo>
                  <a:pt x="171" y="12"/>
                  <a:pt x="169" y="11"/>
                  <a:pt x="170" y="13"/>
                </a:cubicBezTo>
                <a:cubicBezTo>
                  <a:pt x="170" y="14"/>
                  <a:pt x="170" y="15"/>
                  <a:pt x="168" y="15"/>
                </a:cubicBezTo>
                <a:cubicBezTo>
                  <a:pt x="169" y="15"/>
                  <a:pt x="169" y="15"/>
                  <a:pt x="170" y="15"/>
                </a:cubicBezTo>
                <a:cubicBezTo>
                  <a:pt x="170" y="15"/>
                  <a:pt x="171" y="15"/>
                  <a:pt x="171" y="15"/>
                </a:cubicBezTo>
                <a:cubicBezTo>
                  <a:pt x="172" y="14"/>
                  <a:pt x="172" y="13"/>
                  <a:pt x="174" y="14"/>
                </a:cubicBezTo>
                <a:cubicBezTo>
                  <a:pt x="176" y="14"/>
                  <a:pt x="174" y="16"/>
                  <a:pt x="173" y="16"/>
                </a:cubicBezTo>
                <a:cubicBezTo>
                  <a:pt x="173" y="18"/>
                  <a:pt x="175" y="16"/>
                  <a:pt x="175" y="16"/>
                </a:cubicBezTo>
                <a:cubicBezTo>
                  <a:pt x="177" y="15"/>
                  <a:pt x="179" y="17"/>
                  <a:pt x="179" y="18"/>
                </a:cubicBezTo>
                <a:cubicBezTo>
                  <a:pt x="180" y="17"/>
                  <a:pt x="182" y="19"/>
                  <a:pt x="182" y="20"/>
                </a:cubicBezTo>
                <a:cubicBezTo>
                  <a:pt x="183" y="19"/>
                  <a:pt x="185" y="19"/>
                  <a:pt x="185" y="21"/>
                </a:cubicBezTo>
                <a:cubicBezTo>
                  <a:pt x="185" y="23"/>
                  <a:pt x="181" y="24"/>
                  <a:pt x="179" y="24"/>
                </a:cubicBezTo>
                <a:cubicBezTo>
                  <a:pt x="178" y="24"/>
                  <a:pt x="174" y="23"/>
                  <a:pt x="175" y="25"/>
                </a:cubicBezTo>
                <a:cubicBezTo>
                  <a:pt x="175" y="26"/>
                  <a:pt x="178" y="27"/>
                  <a:pt x="178" y="28"/>
                </a:cubicBezTo>
                <a:cubicBezTo>
                  <a:pt x="179" y="28"/>
                  <a:pt x="180" y="29"/>
                  <a:pt x="179" y="29"/>
                </a:cubicBezTo>
                <a:cubicBezTo>
                  <a:pt x="179" y="30"/>
                  <a:pt x="177" y="30"/>
                  <a:pt x="176" y="30"/>
                </a:cubicBezTo>
                <a:cubicBezTo>
                  <a:pt x="174" y="30"/>
                  <a:pt x="172" y="31"/>
                  <a:pt x="170" y="29"/>
                </a:cubicBezTo>
                <a:cubicBezTo>
                  <a:pt x="170" y="30"/>
                  <a:pt x="170" y="31"/>
                  <a:pt x="170" y="31"/>
                </a:cubicBezTo>
                <a:cubicBezTo>
                  <a:pt x="169" y="32"/>
                  <a:pt x="167" y="31"/>
                  <a:pt x="167" y="30"/>
                </a:cubicBezTo>
                <a:cubicBezTo>
                  <a:pt x="166" y="30"/>
                  <a:pt x="164" y="30"/>
                  <a:pt x="163" y="30"/>
                </a:cubicBezTo>
                <a:cubicBezTo>
                  <a:pt x="162" y="30"/>
                  <a:pt x="161" y="30"/>
                  <a:pt x="160" y="29"/>
                </a:cubicBezTo>
                <a:cubicBezTo>
                  <a:pt x="159" y="30"/>
                  <a:pt x="159" y="30"/>
                  <a:pt x="158" y="30"/>
                </a:cubicBezTo>
                <a:cubicBezTo>
                  <a:pt x="158" y="30"/>
                  <a:pt x="157" y="30"/>
                  <a:pt x="157" y="30"/>
                </a:cubicBezTo>
                <a:cubicBezTo>
                  <a:pt x="157" y="30"/>
                  <a:pt x="156" y="30"/>
                  <a:pt x="156" y="30"/>
                </a:cubicBezTo>
                <a:cubicBezTo>
                  <a:pt x="156" y="30"/>
                  <a:pt x="156" y="29"/>
                  <a:pt x="155" y="30"/>
                </a:cubicBezTo>
                <a:cubicBezTo>
                  <a:pt x="155" y="31"/>
                  <a:pt x="154" y="30"/>
                  <a:pt x="153" y="29"/>
                </a:cubicBezTo>
                <a:cubicBezTo>
                  <a:pt x="153" y="30"/>
                  <a:pt x="152" y="30"/>
                  <a:pt x="152" y="31"/>
                </a:cubicBezTo>
                <a:cubicBezTo>
                  <a:pt x="151" y="32"/>
                  <a:pt x="151" y="33"/>
                  <a:pt x="151" y="34"/>
                </a:cubicBezTo>
                <a:cubicBezTo>
                  <a:pt x="150" y="35"/>
                  <a:pt x="150" y="36"/>
                  <a:pt x="151" y="37"/>
                </a:cubicBezTo>
                <a:cubicBezTo>
                  <a:pt x="151" y="38"/>
                  <a:pt x="150" y="38"/>
                  <a:pt x="150" y="40"/>
                </a:cubicBezTo>
                <a:cubicBezTo>
                  <a:pt x="150" y="42"/>
                  <a:pt x="150" y="42"/>
                  <a:pt x="148" y="42"/>
                </a:cubicBezTo>
                <a:cubicBezTo>
                  <a:pt x="145" y="43"/>
                  <a:pt x="147" y="47"/>
                  <a:pt x="147" y="47"/>
                </a:cubicBezTo>
                <a:cubicBezTo>
                  <a:pt x="146" y="48"/>
                  <a:pt x="142" y="50"/>
                  <a:pt x="144" y="52"/>
                </a:cubicBezTo>
                <a:cubicBezTo>
                  <a:pt x="145" y="53"/>
                  <a:pt x="141" y="56"/>
                  <a:pt x="141" y="58"/>
                </a:cubicBezTo>
                <a:cubicBezTo>
                  <a:pt x="141" y="58"/>
                  <a:pt x="140" y="58"/>
                  <a:pt x="140" y="57"/>
                </a:cubicBezTo>
                <a:cubicBezTo>
                  <a:pt x="139" y="57"/>
                  <a:pt x="139" y="57"/>
                  <a:pt x="138" y="58"/>
                </a:cubicBezTo>
                <a:cubicBezTo>
                  <a:pt x="138" y="58"/>
                  <a:pt x="137" y="58"/>
                  <a:pt x="136" y="58"/>
                </a:cubicBezTo>
                <a:cubicBezTo>
                  <a:pt x="136" y="58"/>
                  <a:pt x="135" y="58"/>
                  <a:pt x="135" y="58"/>
                </a:cubicBezTo>
                <a:cubicBezTo>
                  <a:pt x="133" y="58"/>
                  <a:pt x="133" y="60"/>
                  <a:pt x="131" y="59"/>
                </a:cubicBezTo>
                <a:cubicBezTo>
                  <a:pt x="130" y="59"/>
                  <a:pt x="127" y="58"/>
                  <a:pt x="127" y="57"/>
                </a:cubicBezTo>
                <a:cubicBezTo>
                  <a:pt x="126" y="56"/>
                  <a:pt x="120" y="56"/>
                  <a:pt x="119" y="58"/>
                </a:cubicBezTo>
                <a:cubicBezTo>
                  <a:pt x="118" y="59"/>
                  <a:pt x="118" y="60"/>
                  <a:pt x="118" y="60"/>
                </a:cubicBezTo>
                <a:cubicBezTo>
                  <a:pt x="115" y="62"/>
                  <a:pt x="115" y="62"/>
                  <a:pt x="115" y="62"/>
                </a:cubicBezTo>
                <a:cubicBezTo>
                  <a:pt x="114" y="62"/>
                  <a:pt x="113" y="62"/>
                  <a:pt x="112" y="62"/>
                </a:cubicBezTo>
                <a:cubicBezTo>
                  <a:pt x="111" y="62"/>
                  <a:pt x="110" y="61"/>
                  <a:pt x="109" y="61"/>
                </a:cubicBezTo>
                <a:cubicBezTo>
                  <a:pt x="107" y="61"/>
                  <a:pt x="106" y="62"/>
                  <a:pt x="105" y="63"/>
                </a:cubicBezTo>
                <a:cubicBezTo>
                  <a:pt x="102" y="64"/>
                  <a:pt x="102" y="62"/>
                  <a:pt x="101" y="62"/>
                </a:cubicBezTo>
                <a:cubicBezTo>
                  <a:pt x="100" y="62"/>
                  <a:pt x="99" y="60"/>
                  <a:pt x="98" y="60"/>
                </a:cubicBezTo>
                <a:cubicBezTo>
                  <a:pt x="98" y="59"/>
                  <a:pt x="98" y="59"/>
                  <a:pt x="97" y="58"/>
                </a:cubicBezTo>
                <a:cubicBezTo>
                  <a:pt x="96" y="58"/>
                  <a:pt x="96" y="58"/>
                  <a:pt x="95" y="57"/>
                </a:cubicBezTo>
                <a:cubicBezTo>
                  <a:pt x="95" y="56"/>
                  <a:pt x="95" y="55"/>
                  <a:pt x="94" y="54"/>
                </a:cubicBezTo>
                <a:cubicBezTo>
                  <a:pt x="93" y="53"/>
                  <a:pt x="94" y="53"/>
                  <a:pt x="94" y="52"/>
                </a:cubicBezTo>
                <a:moveTo>
                  <a:pt x="187" y="27"/>
                </a:moveTo>
                <a:cubicBezTo>
                  <a:pt x="188" y="26"/>
                  <a:pt x="188" y="25"/>
                  <a:pt x="187" y="24"/>
                </a:cubicBezTo>
                <a:cubicBezTo>
                  <a:pt x="187" y="25"/>
                  <a:pt x="187" y="26"/>
                  <a:pt x="187" y="2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6" name="Freeform 506">
            <a:extLst>
              <a:ext uri="{FF2B5EF4-FFF2-40B4-BE49-F238E27FC236}">
                <a16:creationId xmlns:a16="http://schemas.microsoft.com/office/drawing/2014/main" id="{3DB5C667-DE6D-E243-9D97-AF4D62858008}"/>
              </a:ext>
            </a:extLst>
          </p:cNvPr>
          <p:cNvSpPr>
            <a:spLocks noEditPoints="1"/>
          </p:cNvSpPr>
          <p:nvPr/>
        </p:nvSpPr>
        <p:spPr bwMode="auto">
          <a:xfrm>
            <a:off x="9115436" y="3908873"/>
            <a:ext cx="277377" cy="566847"/>
          </a:xfrm>
          <a:custGeom>
            <a:avLst/>
            <a:gdLst>
              <a:gd name="T0" fmla="*/ 1 w 92"/>
              <a:gd name="T1" fmla="*/ 122 h 148"/>
              <a:gd name="T2" fmla="*/ 29 w 92"/>
              <a:gd name="T3" fmla="*/ 146 h 148"/>
              <a:gd name="T4" fmla="*/ 39 w 92"/>
              <a:gd name="T5" fmla="*/ 138 h 148"/>
              <a:gd name="T6" fmla="*/ 49 w 92"/>
              <a:gd name="T7" fmla="*/ 132 h 148"/>
              <a:gd name="T8" fmla="*/ 56 w 92"/>
              <a:gd name="T9" fmla="*/ 127 h 148"/>
              <a:gd name="T10" fmla="*/ 66 w 92"/>
              <a:gd name="T11" fmla="*/ 104 h 148"/>
              <a:gd name="T12" fmla="*/ 73 w 92"/>
              <a:gd name="T13" fmla="*/ 108 h 148"/>
              <a:gd name="T14" fmla="*/ 84 w 92"/>
              <a:gd name="T15" fmla="*/ 128 h 148"/>
              <a:gd name="T16" fmla="*/ 17 w 92"/>
              <a:gd name="T17" fmla="*/ 102 h 148"/>
              <a:gd name="T18" fmla="*/ 23 w 92"/>
              <a:gd name="T19" fmla="*/ 90 h 148"/>
              <a:gd name="T20" fmla="*/ 19 w 92"/>
              <a:gd name="T21" fmla="*/ 98 h 148"/>
              <a:gd name="T22" fmla="*/ 9 w 92"/>
              <a:gd name="T23" fmla="*/ 108 h 148"/>
              <a:gd name="T24" fmla="*/ 29 w 92"/>
              <a:gd name="T25" fmla="*/ 79 h 148"/>
              <a:gd name="T26" fmla="*/ 32 w 92"/>
              <a:gd name="T27" fmla="*/ 65 h 148"/>
              <a:gd name="T28" fmla="*/ 29 w 92"/>
              <a:gd name="T29" fmla="*/ 95 h 148"/>
              <a:gd name="T30" fmla="*/ 43 w 92"/>
              <a:gd name="T31" fmla="*/ 78 h 148"/>
              <a:gd name="T32" fmla="*/ 32 w 92"/>
              <a:gd name="T33" fmla="*/ 81 h 148"/>
              <a:gd name="T34" fmla="*/ 31 w 92"/>
              <a:gd name="T35" fmla="*/ 54 h 148"/>
              <a:gd name="T36" fmla="*/ 36 w 92"/>
              <a:gd name="T37" fmla="*/ 63 h 148"/>
              <a:gd name="T38" fmla="*/ 50 w 92"/>
              <a:gd name="T39" fmla="*/ 65 h 148"/>
              <a:gd name="T40" fmla="*/ 57 w 92"/>
              <a:gd name="T41" fmla="*/ 66 h 148"/>
              <a:gd name="T42" fmla="*/ 66 w 92"/>
              <a:gd name="T43" fmla="*/ 75 h 148"/>
              <a:gd name="T44" fmla="*/ 64 w 92"/>
              <a:gd name="T45" fmla="*/ 63 h 148"/>
              <a:gd name="T46" fmla="*/ 51 w 92"/>
              <a:gd name="T47" fmla="*/ 62 h 148"/>
              <a:gd name="T48" fmla="*/ 49 w 92"/>
              <a:gd name="T49" fmla="*/ 42 h 148"/>
              <a:gd name="T50" fmla="*/ 50 w 92"/>
              <a:gd name="T51" fmla="*/ 19 h 148"/>
              <a:gd name="T52" fmla="*/ 36 w 92"/>
              <a:gd name="T53" fmla="*/ 18 h 148"/>
              <a:gd name="T54" fmla="*/ 27 w 92"/>
              <a:gd name="T55" fmla="*/ 41 h 148"/>
              <a:gd name="T56" fmla="*/ 42 w 92"/>
              <a:gd name="T57" fmla="*/ 15 h 148"/>
              <a:gd name="T58" fmla="*/ 47 w 92"/>
              <a:gd name="T59" fmla="*/ 16 h 148"/>
              <a:gd name="T60" fmla="*/ 50 w 92"/>
              <a:gd name="T61" fmla="*/ 62 h 148"/>
              <a:gd name="T62" fmla="*/ 50 w 92"/>
              <a:gd name="T63" fmla="*/ 55 h 148"/>
              <a:gd name="T64" fmla="*/ 56 w 92"/>
              <a:gd name="T65" fmla="*/ 91 h 148"/>
              <a:gd name="T66" fmla="*/ 48 w 92"/>
              <a:gd name="T67" fmla="*/ 82 h 148"/>
              <a:gd name="T68" fmla="*/ 51 w 92"/>
              <a:gd name="T69" fmla="*/ 55 h 148"/>
              <a:gd name="T70" fmla="*/ 47 w 92"/>
              <a:gd name="T71" fmla="*/ 128 h 148"/>
              <a:gd name="T72" fmla="*/ 59 w 92"/>
              <a:gd name="T73" fmla="*/ 122 h 148"/>
              <a:gd name="T74" fmla="*/ 65 w 92"/>
              <a:gd name="T75" fmla="*/ 122 h 148"/>
              <a:gd name="T76" fmla="*/ 79 w 92"/>
              <a:gd name="T77" fmla="*/ 138 h 148"/>
              <a:gd name="T78" fmla="*/ 87 w 92"/>
              <a:gd name="T79" fmla="*/ 133 h 148"/>
              <a:gd name="T80" fmla="*/ 90 w 92"/>
              <a:gd name="T81" fmla="*/ 120 h 148"/>
              <a:gd name="T82" fmla="*/ 86 w 92"/>
              <a:gd name="T83" fmla="*/ 107 h 148"/>
              <a:gd name="T84" fmla="*/ 76 w 92"/>
              <a:gd name="T85" fmla="*/ 110 h 148"/>
              <a:gd name="T86" fmla="*/ 65 w 92"/>
              <a:gd name="T87" fmla="*/ 119 h 148"/>
              <a:gd name="T88" fmla="*/ 50 w 92"/>
              <a:gd name="T89" fmla="*/ 121 h 148"/>
              <a:gd name="T90" fmla="*/ 53 w 92"/>
              <a:gd name="T91" fmla="*/ 76 h 148"/>
              <a:gd name="T92" fmla="*/ 61 w 92"/>
              <a:gd name="T93" fmla="*/ 97 h 148"/>
              <a:gd name="T94" fmla="*/ 52 w 92"/>
              <a:gd name="T95" fmla="*/ 102 h 148"/>
              <a:gd name="T96" fmla="*/ 58 w 92"/>
              <a:gd name="T97" fmla="*/ 70 h 148"/>
              <a:gd name="T98" fmla="*/ 68 w 92"/>
              <a:gd name="T99" fmla="*/ 84 h 148"/>
              <a:gd name="T100" fmla="*/ 64 w 92"/>
              <a:gd name="T101" fmla="*/ 76 h 148"/>
              <a:gd name="T102" fmla="*/ 64 w 92"/>
              <a:gd name="T103" fmla="*/ 99 h 148"/>
              <a:gd name="T104" fmla="*/ 67 w 92"/>
              <a:gd name="T105" fmla="*/ 69 h 148"/>
              <a:gd name="T106" fmla="*/ 68 w 92"/>
              <a:gd name="T107" fmla="*/ 70 h 148"/>
              <a:gd name="T108" fmla="*/ 70 w 92"/>
              <a:gd name="T109" fmla="*/ 76 h 148"/>
              <a:gd name="T110" fmla="*/ 71 w 92"/>
              <a:gd name="T111" fmla="*/ 86 h 148"/>
              <a:gd name="T112" fmla="*/ 78 w 92"/>
              <a:gd name="T113" fmla="*/ 94 h 148"/>
              <a:gd name="T114" fmla="*/ 81 w 92"/>
              <a:gd name="T115" fmla="*/ 83 h 148"/>
              <a:gd name="T116" fmla="*/ 70 w 92"/>
              <a:gd name="T117" fmla="*/ 76 h 148"/>
              <a:gd name="T118" fmla="*/ 78 w 92"/>
              <a:gd name="T119" fmla="*/ 100 h 148"/>
              <a:gd name="T120" fmla="*/ 83 w 92"/>
              <a:gd name="T121" fmla="*/ 96 h 148"/>
              <a:gd name="T122" fmla="*/ 86 w 92"/>
              <a:gd name="T123" fmla="*/ 100 h 148"/>
              <a:gd name="T124" fmla="*/ 77 w 92"/>
              <a:gd name="T125" fmla="*/ 8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48">
                <a:moveTo>
                  <a:pt x="77" y="76"/>
                </a:moveTo>
                <a:cubicBezTo>
                  <a:pt x="77" y="76"/>
                  <a:pt x="77" y="76"/>
                  <a:pt x="77" y="76"/>
                </a:cubicBezTo>
                <a:cubicBezTo>
                  <a:pt x="77" y="76"/>
                  <a:pt x="77" y="76"/>
                  <a:pt x="77" y="76"/>
                </a:cubicBezTo>
                <a:moveTo>
                  <a:pt x="1" y="122"/>
                </a:moveTo>
                <a:cubicBezTo>
                  <a:pt x="2" y="121"/>
                  <a:pt x="2" y="120"/>
                  <a:pt x="1" y="119"/>
                </a:cubicBezTo>
                <a:cubicBezTo>
                  <a:pt x="0" y="120"/>
                  <a:pt x="0" y="121"/>
                  <a:pt x="1" y="122"/>
                </a:cubicBezTo>
                <a:moveTo>
                  <a:pt x="15" y="130"/>
                </a:moveTo>
                <a:cubicBezTo>
                  <a:pt x="16" y="129"/>
                  <a:pt x="15" y="128"/>
                  <a:pt x="14" y="129"/>
                </a:cubicBezTo>
                <a:cubicBezTo>
                  <a:pt x="15" y="129"/>
                  <a:pt x="15" y="129"/>
                  <a:pt x="15" y="130"/>
                </a:cubicBezTo>
                <a:moveTo>
                  <a:pt x="28" y="148"/>
                </a:moveTo>
                <a:cubicBezTo>
                  <a:pt x="28" y="148"/>
                  <a:pt x="32" y="146"/>
                  <a:pt x="32" y="146"/>
                </a:cubicBezTo>
                <a:cubicBezTo>
                  <a:pt x="31" y="144"/>
                  <a:pt x="30" y="146"/>
                  <a:pt x="29" y="146"/>
                </a:cubicBezTo>
                <a:cubicBezTo>
                  <a:pt x="28" y="147"/>
                  <a:pt x="27" y="147"/>
                  <a:pt x="28" y="148"/>
                </a:cubicBezTo>
                <a:moveTo>
                  <a:pt x="35" y="135"/>
                </a:moveTo>
                <a:cubicBezTo>
                  <a:pt x="34" y="136"/>
                  <a:pt x="34" y="136"/>
                  <a:pt x="35" y="137"/>
                </a:cubicBezTo>
                <a:cubicBezTo>
                  <a:pt x="35" y="136"/>
                  <a:pt x="35" y="136"/>
                  <a:pt x="35" y="135"/>
                </a:cubicBezTo>
                <a:moveTo>
                  <a:pt x="42" y="140"/>
                </a:moveTo>
                <a:cubicBezTo>
                  <a:pt x="44" y="139"/>
                  <a:pt x="40" y="138"/>
                  <a:pt x="39" y="138"/>
                </a:cubicBezTo>
                <a:cubicBezTo>
                  <a:pt x="38" y="139"/>
                  <a:pt x="38" y="140"/>
                  <a:pt x="38" y="140"/>
                </a:cubicBezTo>
                <a:cubicBezTo>
                  <a:pt x="39" y="139"/>
                  <a:pt x="41" y="139"/>
                  <a:pt x="42" y="140"/>
                </a:cubicBezTo>
                <a:moveTo>
                  <a:pt x="47" y="134"/>
                </a:moveTo>
                <a:cubicBezTo>
                  <a:pt x="47" y="135"/>
                  <a:pt x="48" y="135"/>
                  <a:pt x="49" y="135"/>
                </a:cubicBezTo>
                <a:cubicBezTo>
                  <a:pt x="50" y="134"/>
                  <a:pt x="50" y="133"/>
                  <a:pt x="51" y="133"/>
                </a:cubicBezTo>
                <a:cubicBezTo>
                  <a:pt x="50" y="133"/>
                  <a:pt x="50" y="132"/>
                  <a:pt x="49" y="132"/>
                </a:cubicBezTo>
                <a:cubicBezTo>
                  <a:pt x="48" y="132"/>
                  <a:pt x="47" y="133"/>
                  <a:pt x="46" y="133"/>
                </a:cubicBezTo>
                <a:cubicBezTo>
                  <a:pt x="47" y="134"/>
                  <a:pt x="47" y="134"/>
                  <a:pt x="47" y="134"/>
                </a:cubicBezTo>
                <a:moveTo>
                  <a:pt x="46" y="138"/>
                </a:moveTo>
                <a:cubicBezTo>
                  <a:pt x="46" y="139"/>
                  <a:pt x="47" y="139"/>
                  <a:pt x="47" y="139"/>
                </a:cubicBezTo>
                <a:cubicBezTo>
                  <a:pt x="47" y="138"/>
                  <a:pt x="47" y="138"/>
                  <a:pt x="46" y="138"/>
                </a:cubicBezTo>
                <a:moveTo>
                  <a:pt x="56" y="127"/>
                </a:moveTo>
                <a:cubicBezTo>
                  <a:pt x="60" y="125"/>
                  <a:pt x="54" y="125"/>
                  <a:pt x="56" y="127"/>
                </a:cubicBezTo>
                <a:moveTo>
                  <a:pt x="63" y="109"/>
                </a:moveTo>
                <a:cubicBezTo>
                  <a:pt x="65" y="109"/>
                  <a:pt x="64" y="108"/>
                  <a:pt x="64" y="107"/>
                </a:cubicBezTo>
                <a:cubicBezTo>
                  <a:pt x="63" y="108"/>
                  <a:pt x="62" y="109"/>
                  <a:pt x="63" y="109"/>
                </a:cubicBezTo>
                <a:moveTo>
                  <a:pt x="65" y="105"/>
                </a:moveTo>
                <a:cubicBezTo>
                  <a:pt x="66" y="105"/>
                  <a:pt x="66" y="105"/>
                  <a:pt x="66" y="104"/>
                </a:cubicBezTo>
                <a:cubicBezTo>
                  <a:pt x="65" y="104"/>
                  <a:pt x="65" y="104"/>
                  <a:pt x="65" y="105"/>
                </a:cubicBezTo>
                <a:moveTo>
                  <a:pt x="67" y="98"/>
                </a:moveTo>
                <a:cubicBezTo>
                  <a:pt x="67" y="97"/>
                  <a:pt x="67" y="97"/>
                  <a:pt x="67" y="97"/>
                </a:cubicBezTo>
                <a:cubicBezTo>
                  <a:pt x="67" y="97"/>
                  <a:pt x="67" y="98"/>
                  <a:pt x="67" y="98"/>
                </a:cubicBezTo>
                <a:moveTo>
                  <a:pt x="75" y="109"/>
                </a:moveTo>
                <a:cubicBezTo>
                  <a:pt x="75" y="108"/>
                  <a:pt x="74" y="107"/>
                  <a:pt x="73" y="108"/>
                </a:cubicBezTo>
                <a:cubicBezTo>
                  <a:pt x="73" y="109"/>
                  <a:pt x="74" y="109"/>
                  <a:pt x="75" y="109"/>
                </a:cubicBezTo>
                <a:moveTo>
                  <a:pt x="80" y="145"/>
                </a:moveTo>
                <a:cubicBezTo>
                  <a:pt x="81" y="145"/>
                  <a:pt x="81" y="145"/>
                  <a:pt x="81" y="145"/>
                </a:cubicBezTo>
                <a:cubicBezTo>
                  <a:pt x="80" y="145"/>
                  <a:pt x="80" y="145"/>
                  <a:pt x="80" y="145"/>
                </a:cubicBezTo>
                <a:moveTo>
                  <a:pt x="84" y="130"/>
                </a:moveTo>
                <a:cubicBezTo>
                  <a:pt x="84" y="129"/>
                  <a:pt x="84" y="129"/>
                  <a:pt x="84" y="128"/>
                </a:cubicBezTo>
                <a:cubicBezTo>
                  <a:pt x="82" y="128"/>
                  <a:pt x="84" y="129"/>
                  <a:pt x="84" y="130"/>
                </a:cubicBezTo>
                <a:moveTo>
                  <a:pt x="3" y="114"/>
                </a:moveTo>
                <a:cubicBezTo>
                  <a:pt x="3" y="115"/>
                  <a:pt x="3" y="116"/>
                  <a:pt x="3" y="116"/>
                </a:cubicBezTo>
                <a:cubicBezTo>
                  <a:pt x="5" y="114"/>
                  <a:pt x="9" y="113"/>
                  <a:pt x="11" y="110"/>
                </a:cubicBezTo>
                <a:cubicBezTo>
                  <a:pt x="12" y="109"/>
                  <a:pt x="19" y="105"/>
                  <a:pt x="17" y="103"/>
                </a:cubicBezTo>
                <a:cubicBezTo>
                  <a:pt x="18" y="103"/>
                  <a:pt x="17" y="102"/>
                  <a:pt x="17" y="102"/>
                </a:cubicBezTo>
                <a:cubicBezTo>
                  <a:pt x="18" y="101"/>
                  <a:pt x="19" y="100"/>
                  <a:pt x="20" y="100"/>
                </a:cubicBezTo>
                <a:cubicBezTo>
                  <a:pt x="21" y="100"/>
                  <a:pt x="22" y="100"/>
                  <a:pt x="22" y="99"/>
                </a:cubicBezTo>
                <a:cubicBezTo>
                  <a:pt x="23" y="97"/>
                  <a:pt x="24" y="98"/>
                  <a:pt x="25" y="97"/>
                </a:cubicBezTo>
                <a:cubicBezTo>
                  <a:pt x="27" y="96"/>
                  <a:pt x="26" y="94"/>
                  <a:pt x="25" y="93"/>
                </a:cubicBezTo>
                <a:cubicBezTo>
                  <a:pt x="24" y="91"/>
                  <a:pt x="26" y="89"/>
                  <a:pt x="25" y="87"/>
                </a:cubicBezTo>
                <a:cubicBezTo>
                  <a:pt x="23" y="88"/>
                  <a:pt x="24" y="91"/>
                  <a:pt x="23" y="90"/>
                </a:cubicBezTo>
                <a:cubicBezTo>
                  <a:pt x="23" y="91"/>
                  <a:pt x="24" y="92"/>
                  <a:pt x="24" y="93"/>
                </a:cubicBezTo>
                <a:cubicBezTo>
                  <a:pt x="23" y="93"/>
                  <a:pt x="22" y="92"/>
                  <a:pt x="22" y="91"/>
                </a:cubicBezTo>
                <a:cubicBezTo>
                  <a:pt x="22" y="92"/>
                  <a:pt x="22" y="93"/>
                  <a:pt x="23" y="94"/>
                </a:cubicBezTo>
                <a:cubicBezTo>
                  <a:pt x="23" y="95"/>
                  <a:pt x="21" y="98"/>
                  <a:pt x="21" y="96"/>
                </a:cubicBezTo>
                <a:cubicBezTo>
                  <a:pt x="21" y="96"/>
                  <a:pt x="20" y="97"/>
                  <a:pt x="20" y="97"/>
                </a:cubicBezTo>
                <a:cubicBezTo>
                  <a:pt x="19" y="97"/>
                  <a:pt x="19" y="98"/>
                  <a:pt x="19" y="98"/>
                </a:cubicBezTo>
                <a:cubicBezTo>
                  <a:pt x="19" y="99"/>
                  <a:pt x="18" y="98"/>
                  <a:pt x="18" y="99"/>
                </a:cubicBezTo>
                <a:cubicBezTo>
                  <a:pt x="17" y="99"/>
                  <a:pt x="18" y="100"/>
                  <a:pt x="18" y="100"/>
                </a:cubicBezTo>
                <a:cubicBezTo>
                  <a:pt x="18" y="98"/>
                  <a:pt x="16" y="101"/>
                  <a:pt x="16" y="101"/>
                </a:cubicBezTo>
                <a:cubicBezTo>
                  <a:pt x="16" y="102"/>
                  <a:pt x="15" y="103"/>
                  <a:pt x="14" y="103"/>
                </a:cubicBezTo>
                <a:cubicBezTo>
                  <a:pt x="13" y="105"/>
                  <a:pt x="12" y="106"/>
                  <a:pt x="11" y="107"/>
                </a:cubicBezTo>
                <a:cubicBezTo>
                  <a:pt x="10" y="108"/>
                  <a:pt x="10" y="107"/>
                  <a:pt x="9" y="108"/>
                </a:cubicBezTo>
                <a:cubicBezTo>
                  <a:pt x="8" y="108"/>
                  <a:pt x="8" y="109"/>
                  <a:pt x="8" y="109"/>
                </a:cubicBezTo>
                <a:cubicBezTo>
                  <a:pt x="6" y="110"/>
                  <a:pt x="4" y="112"/>
                  <a:pt x="3" y="114"/>
                </a:cubicBezTo>
                <a:moveTo>
                  <a:pt x="28" y="87"/>
                </a:moveTo>
                <a:cubicBezTo>
                  <a:pt x="28" y="86"/>
                  <a:pt x="28" y="86"/>
                  <a:pt x="27" y="87"/>
                </a:cubicBezTo>
                <a:cubicBezTo>
                  <a:pt x="28" y="87"/>
                  <a:pt x="28" y="87"/>
                  <a:pt x="28" y="87"/>
                </a:cubicBezTo>
                <a:moveTo>
                  <a:pt x="29" y="79"/>
                </a:moveTo>
                <a:cubicBezTo>
                  <a:pt x="29" y="78"/>
                  <a:pt x="29" y="78"/>
                  <a:pt x="29" y="78"/>
                </a:cubicBezTo>
                <a:cubicBezTo>
                  <a:pt x="27" y="81"/>
                  <a:pt x="31" y="81"/>
                  <a:pt x="33" y="81"/>
                </a:cubicBezTo>
                <a:cubicBezTo>
                  <a:pt x="33" y="81"/>
                  <a:pt x="32" y="80"/>
                  <a:pt x="32" y="80"/>
                </a:cubicBezTo>
                <a:cubicBezTo>
                  <a:pt x="31" y="79"/>
                  <a:pt x="30" y="79"/>
                  <a:pt x="29" y="79"/>
                </a:cubicBezTo>
                <a:moveTo>
                  <a:pt x="30" y="63"/>
                </a:moveTo>
                <a:cubicBezTo>
                  <a:pt x="30" y="64"/>
                  <a:pt x="31" y="65"/>
                  <a:pt x="32" y="65"/>
                </a:cubicBezTo>
                <a:cubicBezTo>
                  <a:pt x="32" y="64"/>
                  <a:pt x="31" y="63"/>
                  <a:pt x="30" y="63"/>
                </a:cubicBezTo>
                <a:moveTo>
                  <a:pt x="29" y="82"/>
                </a:moveTo>
                <a:cubicBezTo>
                  <a:pt x="29" y="82"/>
                  <a:pt x="29" y="82"/>
                  <a:pt x="28" y="82"/>
                </a:cubicBezTo>
                <a:cubicBezTo>
                  <a:pt x="28" y="83"/>
                  <a:pt x="30" y="83"/>
                  <a:pt x="29" y="84"/>
                </a:cubicBezTo>
                <a:cubicBezTo>
                  <a:pt x="30" y="84"/>
                  <a:pt x="30" y="83"/>
                  <a:pt x="29" y="82"/>
                </a:cubicBezTo>
                <a:moveTo>
                  <a:pt x="29" y="95"/>
                </a:moveTo>
                <a:cubicBezTo>
                  <a:pt x="29" y="94"/>
                  <a:pt x="27" y="95"/>
                  <a:pt x="27" y="96"/>
                </a:cubicBezTo>
                <a:cubicBezTo>
                  <a:pt x="28" y="96"/>
                  <a:pt x="28" y="95"/>
                  <a:pt x="29" y="95"/>
                </a:cubicBezTo>
                <a:moveTo>
                  <a:pt x="32" y="67"/>
                </a:moveTo>
                <a:cubicBezTo>
                  <a:pt x="33" y="68"/>
                  <a:pt x="34" y="69"/>
                  <a:pt x="35" y="69"/>
                </a:cubicBezTo>
                <a:cubicBezTo>
                  <a:pt x="37" y="71"/>
                  <a:pt x="36" y="73"/>
                  <a:pt x="37" y="74"/>
                </a:cubicBezTo>
                <a:cubicBezTo>
                  <a:pt x="38" y="75"/>
                  <a:pt x="41" y="82"/>
                  <a:pt x="43" y="78"/>
                </a:cubicBezTo>
                <a:cubicBezTo>
                  <a:pt x="43" y="77"/>
                  <a:pt x="44" y="76"/>
                  <a:pt x="44" y="75"/>
                </a:cubicBezTo>
                <a:cubicBezTo>
                  <a:pt x="44" y="74"/>
                  <a:pt x="43" y="74"/>
                  <a:pt x="44" y="73"/>
                </a:cubicBezTo>
                <a:cubicBezTo>
                  <a:pt x="44" y="71"/>
                  <a:pt x="43" y="69"/>
                  <a:pt x="41" y="68"/>
                </a:cubicBezTo>
                <a:cubicBezTo>
                  <a:pt x="40" y="67"/>
                  <a:pt x="34" y="66"/>
                  <a:pt x="32" y="67"/>
                </a:cubicBezTo>
                <a:moveTo>
                  <a:pt x="32" y="83"/>
                </a:moveTo>
                <a:cubicBezTo>
                  <a:pt x="32" y="82"/>
                  <a:pt x="32" y="82"/>
                  <a:pt x="32" y="81"/>
                </a:cubicBezTo>
                <a:cubicBezTo>
                  <a:pt x="31" y="82"/>
                  <a:pt x="31" y="83"/>
                  <a:pt x="32" y="83"/>
                </a:cubicBezTo>
                <a:moveTo>
                  <a:pt x="27" y="41"/>
                </a:moveTo>
                <a:cubicBezTo>
                  <a:pt x="27" y="43"/>
                  <a:pt x="28" y="43"/>
                  <a:pt x="28" y="44"/>
                </a:cubicBezTo>
                <a:cubicBezTo>
                  <a:pt x="28" y="46"/>
                  <a:pt x="28" y="48"/>
                  <a:pt x="29" y="49"/>
                </a:cubicBezTo>
                <a:cubicBezTo>
                  <a:pt x="29" y="50"/>
                  <a:pt x="30" y="51"/>
                  <a:pt x="30" y="53"/>
                </a:cubicBezTo>
                <a:cubicBezTo>
                  <a:pt x="30" y="54"/>
                  <a:pt x="31" y="56"/>
                  <a:pt x="31" y="54"/>
                </a:cubicBezTo>
                <a:cubicBezTo>
                  <a:pt x="33" y="54"/>
                  <a:pt x="31" y="57"/>
                  <a:pt x="33" y="58"/>
                </a:cubicBezTo>
                <a:cubicBezTo>
                  <a:pt x="36" y="58"/>
                  <a:pt x="34" y="55"/>
                  <a:pt x="34" y="54"/>
                </a:cubicBezTo>
                <a:cubicBezTo>
                  <a:pt x="35" y="54"/>
                  <a:pt x="41" y="56"/>
                  <a:pt x="38" y="57"/>
                </a:cubicBezTo>
                <a:cubicBezTo>
                  <a:pt x="37" y="58"/>
                  <a:pt x="37" y="59"/>
                  <a:pt x="36" y="59"/>
                </a:cubicBezTo>
                <a:cubicBezTo>
                  <a:pt x="34" y="60"/>
                  <a:pt x="35" y="62"/>
                  <a:pt x="35" y="64"/>
                </a:cubicBezTo>
                <a:cubicBezTo>
                  <a:pt x="36" y="64"/>
                  <a:pt x="36" y="63"/>
                  <a:pt x="36" y="63"/>
                </a:cubicBezTo>
                <a:cubicBezTo>
                  <a:pt x="38" y="63"/>
                  <a:pt x="38" y="63"/>
                  <a:pt x="38" y="65"/>
                </a:cubicBezTo>
                <a:cubicBezTo>
                  <a:pt x="39" y="63"/>
                  <a:pt x="40" y="65"/>
                  <a:pt x="39" y="66"/>
                </a:cubicBezTo>
                <a:cubicBezTo>
                  <a:pt x="40" y="65"/>
                  <a:pt x="41" y="66"/>
                  <a:pt x="42" y="65"/>
                </a:cubicBezTo>
                <a:cubicBezTo>
                  <a:pt x="43" y="65"/>
                  <a:pt x="43" y="64"/>
                  <a:pt x="44" y="63"/>
                </a:cubicBezTo>
                <a:cubicBezTo>
                  <a:pt x="46" y="62"/>
                  <a:pt x="46" y="62"/>
                  <a:pt x="46" y="62"/>
                </a:cubicBezTo>
                <a:cubicBezTo>
                  <a:pt x="47" y="63"/>
                  <a:pt x="49" y="64"/>
                  <a:pt x="50" y="65"/>
                </a:cubicBezTo>
                <a:cubicBezTo>
                  <a:pt x="51" y="66"/>
                  <a:pt x="53" y="67"/>
                  <a:pt x="53" y="69"/>
                </a:cubicBezTo>
                <a:cubicBezTo>
                  <a:pt x="53" y="70"/>
                  <a:pt x="55" y="70"/>
                  <a:pt x="55" y="69"/>
                </a:cubicBezTo>
                <a:cubicBezTo>
                  <a:pt x="55" y="69"/>
                  <a:pt x="55" y="68"/>
                  <a:pt x="55" y="68"/>
                </a:cubicBezTo>
                <a:cubicBezTo>
                  <a:pt x="54" y="68"/>
                  <a:pt x="53" y="66"/>
                  <a:pt x="54" y="66"/>
                </a:cubicBezTo>
                <a:cubicBezTo>
                  <a:pt x="53" y="65"/>
                  <a:pt x="53" y="64"/>
                  <a:pt x="52" y="63"/>
                </a:cubicBezTo>
                <a:cubicBezTo>
                  <a:pt x="54" y="62"/>
                  <a:pt x="56" y="64"/>
                  <a:pt x="57" y="66"/>
                </a:cubicBezTo>
                <a:cubicBezTo>
                  <a:pt x="58" y="67"/>
                  <a:pt x="60" y="67"/>
                  <a:pt x="61" y="69"/>
                </a:cubicBezTo>
                <a:cubicBezTo>
                  <a:pt x="61" y="70"/>
                  <a:pt x="60" y="71"/>
                  <a:pt x="61" y="71"/>
                </a:cubicBezTo>
                <a:cubicBezTo>
                  <a:pt x="62" y="71"/>
                  <a:pt x="63" y="72"/>
                  <a:pt x="63" y="72"/>
                </a:cubicBezTo>
                <a:cubicBezTo>
                  <a:pt x="64" y="72"/>
                  <a:pt x="65" y="73"/>
                  <a:pt x="65" y="73"/>
                </a:cubicBezTo>
                <a:cubicBezTo>
                  <a:pt x="66" y="73"/>
                  <a:pt x="67" y="72"/>
                  <a:pt x="68" y="72"/>
                </a:cubicBezTo>
                <a:cubicBezTo>
                  <a:pt x="67" y="73"/>
                  <a:pt x="65" y="73"/>
                  <a:pt x="66" y="75"/>
                </a:cubicBezTo>
                <a:cubicBezTo>
                  <a:pt x="66" y="75"/>
                  <a:pt x="68" y="77"/>
                  <a:pt x="68" y="76"/>
                </a:cubicBezTo>
                <a:cubicBezTo>
                  <a:pt x="69" y="74"/>
                  <a:pt x="69" y="68"/>
                  <a:pt x="65" y="71"/>
                </a:cubicBezTo>
                <a:cubicBezTo>
                  <a:pt x="65" y="70"/>
                  <a:pt x="65" y="69"/>
                  <a:pt x="65" y="69"/>
                </a:cubicBezTo>
                <a:cubicBezTo>
                  <a:pt x="65" y="68"/>
                  <a:pt x="64" y="67"/>
                  <a:pt x="63" y="66"/>
                </a:cubicBezTo>
                <a:cubicBezTo>
                  <a:pt x="61" y="65"/>
                  <a:pt x="66" y="64"/>
                  <a:pt x="67" y="65"/>
                </a:cubicBezTo>
                <a:cubicBezTo>
                  <a:pt x="67" y="64"/>
                  <a:pt x="65" y="63"/>
                  <a:pt x="64" y="63"/>
                </a:cubicBezTo>
                <a:cubicBezTo>
                  <a:pt x="62" y="63"/>
                  <a:pt x="62" y="61"/>
                  <a:pt x="60" y="61"/>
                </a:cubicBezTo>
                <a:cubicBezTo>
                  <a:pt x="60" y="62"/>
                  <a:pt x="62" y="64"/>
                  <a:pt x="60" y="65"/>
                </a:cubicBezTo>
                <a:cubicBezTo>
                  <a:pt x="58" y="65"/>
                  <a:pt x="58" y="62"/>
                  <a:pt x="58" y="61"/>
                </a:cubicBezTo>
                <a:cubicBezTo>
                  <a:pt x="57" y="59"/>
                  <a:pt x="52" y="57"/>
                  <a:pt x="51" y="61"/>
                </a:cubicBezTo>
                <a:cubicBezTo>
                  <a:pt x="51" y="60"/>
                  <a:pt x="51" y="60"/>
                  <a:pt x="51" y="60"/>
                </a:cubicBezTo>
                <a:cubicBezTo>
                  <a:pt x="49" y="61"/>
                  <a:pt x="52" y="62"/>
                  <a:pt x="51" y="62"/>
                </a:cubicBezTo>
                <a:cubicBezTo>
                  <a:pt x="50" y="64"/>
                  <a:pt x="47" y="62"/>
                  <a:pt x="47" y="61"/>
                </a:cubicBezTo>
                <a:cubicBezTo>
                  <a:pt x="46" y="60"/>
                  <a:pt x="43" y="55"/>
                  <a:pt x="46" y="55"/>
                </a:cubicBezTo>
                <a:cubicBezTo>
                  <a:pt x="44" y="54"/>
                  <a:pt x="42" y="50"/>
                  <a:pt x="43" y="48"/>
                </a:cubicBezTo>
                <a:cubicBezTo>
                  <a:pt x="44" y="46"/>
                  <a:pt x="44" y="45"/>
                  <a:pt x="45" y="43"/>
                </a:cubicBezTo>
                <a:cubicBezTo>
                  <a:pt x="46" y="42"/>
                  <a:pt x="48" y="42"/>
                  <a:pt x="50" y="40"/>
                </a:cubicBezTo>
                <a:cubicBezTo>
                  <a:pt x="49" y="41"/>
                  <a:pt x="49" y="41"/>
                  <a:pt x="49" y="42"/>
                </a:cubicBezTo>
                <a:cubicBezTo>
                  <a:pt x="50" y="41"/>
                  <a:pt x="50" y="39"/>
                  <a:pt x="51" y="38"/>
                </a:cubicBezTo>
                <a:cubicBezTo>
                  <a:pt x="52" y="36"/>
                  <a:pt x="53" y="34"/>
                  <a:pt x="53" y="32"/>
                </a:cubicBezTo>
                <a:cubicBezTo>
                  <a:pt x="52" y="32"/>
                  <a:pt x="53" y="31"/>
                  <a:pt x="53" y="30"/>
                </a:cubicBezTo>
                <a:cubicBezTo>
                  <a:pt x="52" y="29"/>
                  <a:pt x="50" y="29"/>
                  <a:pt x="50" y="27"/>
                </a:cubicBezTo>
                <a:cubicBezTo>
                  <a:pt x="50" y="25"/>
                  <a:pt x="50" y="23"/>
                  <a:pt x="51" y="21"/>
                </a:cubicBezTo>
                <a:cubicBezTo>
                  <a:pt x="52" y="20"/>
                  <a:pt x="51" y="18"/>
                  <a:pt x="50" y="19"/>
                </a:cubicBezTo>
                <a:cubicBezTo>
                  <a:pt x="49" y="20"/>
                  <a:pt x="49" y="21"/>
                  <a:pt x="48" y="21"/>
                </a:cubicBezTo>
                <a:cubicBezTo>
                  <a:pt x="47" y="21"/>
                  <a:pt x="46" y="20"/>
                  <a:pt x="45" y="21"/>
                </a:cubicBezTo>
                <a:cubicBezTo>
                  <a:pt x="45" y="20"/>
                  <a:pt x="44" y="20"/>
                  <a:pt x="44" y="19"/>
                </a:cubicBezTo>
                <a:cubicBezTo>
                  <a:pt x="42" y="18"/>
                  <a:pt x="41" y="17"/>
                  <a:pt x="39" y="18"/>
                </a:cubicBezTo>
                <a:cubicBezTo>
                  <a:pt x="38" y="18"/>
                  <a:pt x="38" y="18"/>
                  <a:pt x="37" y="18"/>
                </a:cubicBezTo>
                <a:cubicBezTo>
                  <a:pt x="36" y="18"/>
                  <a:pt x="37" y="18"/>
                  <a:pt x="36" y="18"/>
                </a:cubicBezTo>
                <a:cubicBezTo>
                  <a:pt x="34" y="18"/>
                  <a:pt x="35" y="19"/>
                  <a:pt x="35" y="20"/>
                </a:cubicBezTo>
                <a:cubicBezTo>
                  <a:pt x="35" y="22"/>
                  <a:pt x="34" y="24"/>
                  <a:pt x="33" y="25"/>
                </a:cubicBezTo>
                <a:cubicBezTo>
                  <a:pt x="32" y="28"/>
                  <a:pt x="34" y="31"/>
                  <a:pt x="33" y="34"/>
                </a:cubicBezTo>
                <a:cubicBezTo>
                  <a:pt x="32" y="37"/>
                  <a:pt x="33" y="39"/>
                  <a:pt x="33" y="41"/>
                </a:cubicBezTo>
                <a:cubicBezTo>
                  <a:pt x="33" y="44"/>
                  <a:pt x="29" y="40"/>
                  <a:pt x="28" y="39"/>
                </a:cubicBezTo>
                <a:cubicBezTo>
                  <a:pt x="27" y="39"/>
                  <a:pt x="27" y="41"/>
                  <a:pt x="27" y="41"/>
                </a:cubicBezTo>
                <a:moveTo>
                  <a:pt x="42" y="10"/>
                </a:moveTo>
                <a:cubicBezTo>
                  <a:pt x="42" y="11"/>
                  <a:pt x="43" y="11"/>
                  <a:pt x="44" y="11"/>
                </a:cubicBezTo>
                <a:cubicBezTo>
                  <a:pt x="44" y="11"/>
                  <a:pt x="43" y="10"/>
                  <a:pt x="42" y="10"/>
                </a:cubicBezTo>
                <a:moveTo>
                  <a:pt x="42" y="15"/>
                </a:moveTo>
                <a:cubicBezTo>
                  <a:pt x="43" y="15"/>
                  <a:pt x="43" y="15"/>
                  <a:pt x="43" y="15"/>
                </a:cubicBezTo>
                <a:cubicBezTo>
                  <a:pt x="42" y="15"/>
                  <a:pt x="42" y="15"/>
                  <a:pt x="42" y="15"/>
                </a:cubicBezTo>
                <a:moveTo>
                  <a:pt x="48" y="1"/>
                </a:moveTo>
                <a:cubicBezTo>
                  <a:pt x="48" y="1"/>
                  <a:pt x="48" y="0"/>
                  <a:pt x="49" y="0"/>
                </a:cubicBezTo>
                <a:cubicBezTo>
                  <a:pt x="48" y="0"/>
                  <a:pt x="48" y="0"/>
                  <a:pt x="48" y="1"/>
                </a:cubicBezTo>
                <a:moveTo>
                  <a:pt x="47" y="16"/>
                </a:moveTo>
                <a:cubicBezTo>
                  <a:pt x="48" y="15"/>
                  <a:pt x="48" y="15"/>
                  <a:pt x="48" y="14"/>
                </a:cubicBezTo>
                <a:cubicBezTo>
                  <a:pt x="47" y="14"/>
                  <a:pt x="47" y="15"/>
                  <a:pt x="47" y="16"/>
                </a:cubicBezTo>
                <a:moveTo>
                  <a:pt x="46" y="52"/>
                </a:moveTo>
                <a:cubicBezTo>
                  <a:pt x="47" y="53"/>
                  <a:pt x="47" y="55"/>
                  <a:pt x="48" y="56"/>
                </a:cubicBezTo>
                <a:cubicBezTo>
                  <a:pt x="49" y="54"/>
                  <a:pt x="49" y="51"/>
                  <a:pt x="46" y="52"/>
                </a:cubicBezTo>
                <a:moveTo>
                  <a:pt x="50" y="62"/>
                </a:moveTo>
                <a:cubicBezTo>
                  <a:pt x="50" y="61"/>
                  <a:pt x="48" y="60"/>
                  <a:pt x="47" y="60"/>
                </a:cubicBezTo>
                <a:cubicBezTo>
                  <a:pt x="48" y="61"/>
                  <a:pt x="49" y="61"/>
                  <a:pt x="50" y="62"/>
                </a:cubicBezTo>
                <a:moveTo>
                  <a:pt x="47" y="67"/>
                </a:moveTo>
                <a:cubicBezTo>
                  <a:pt x="46" y="69"/>
                  <a:pt x="49" y="70"/>
                  <a:pt x="50" y="68"/>
                </a:cubicBezTo>
                <a:cubicBezTo>
                  <a:pt x="50" y="67"/>
                  <a:pt x="47" y="66"/>
                  <a:pt x="47" y="67"/>
                </a:cubicBezTo>
                <a:moveTo>
                  <a:pt x="50" y="55"/>
                </a:moveTo>
                <a:cubicBezTo>
                  <a:pt x="51" y="54"/>
                  <a:pt x="51" y="54"/>
                  <a:pt x="50" y="54"/>
                </a:cubicBezTo>
                <a:cubicBezTo>
                  <a:pt x="50" y="55"/>
                  <a:pt x="50" y="55"/>
                  <a:pt x="50" y="55"/>
                </a:cubicBezTo>
                <a:moveTo>
                  <a:pt x="47" y="83"/>
                </a:moveTo>
                <a:cubicBezTo>
                  <a:pt x="50" y="84"/>
                  <a:pt x="49" y="86"/>
                  <a:pt x="49" y="88"/>
                </a:cubicBezTo>
                <a:cubicBezTo>
                  <a:pt x="48" y="89"/>
                  <a:pt x="49" y="90"/>
                  <a:pt x="48" y="92"/>
                </a:cubicBezTo>
                <a:cubicBezTo>
                  <a:pt x="47" y="93"/>
                  <a:pt x="48" y="95"/>
                  <a:pt x="47" y="96"/>
                </a:cubicBezTo>
                <a:cubicBezTo>
                  <a:pt x="49" y="96"/>
                  <a:pt x="50" y="94"/>
                  <a:pt x="52" y="94"/>
                </a:cubicBezTo>
                <a:cubicBezTo>
                  <a:pt x="53" y="94"/>
                  <a:pt x="56" y="92"/>
                  <a:pt x="56" y="91"/>
                </a:cubicBezTo>
                <a:cubicBezTo>
                  <a:pt x="55" y="90"/>
                  <a:pt x="59" y="90"/>
                  <a:pt x="59" y="89"/>
                </a:cubicBezTo>
                <a:cubicBezTo>
                  <a:pt x="58" y="87"/>
                  <a:pt x="60" y="85"/>
                  <a:pt x="57" y="87"/>
                </a:cubicBezTo>
                <a:cubicBezTo>
                  <a:pt x="58" y="86"/>
                  <a:pt x="56" y="85"/>
                  <a:pt x="56" y="85"/>
                </a:cubicBezTo>
                <a:cubicBezTo>
                  <a:pt x="55" y="85"/>
                  <a:pt x="54" y="86"/>
                  <a:pt x="53" y="86"/>
                </a:cubicBezTo>
                <a:cubicBezTo>
                  <a:pt x="53" y="85"/>
                  <a:pt x="52" y="84"/>
                  <a:pt x="51" y="83"/>
                </a:cubicBezTo>
                <a:cubicBezTo>
                  <a:pt x="50" y="83"/>
                  <a:pt x="49" y="83"/>
                  <a:pt x="48" y="82"/>
                </a:cubicBezTo>
                <a:cubicBezTo>
                  <a:pt x="48" y="82"/>
                  <a:pt x="47" y="83"/>
                  <a:pt x="47" y="83"/>
                </a:cubicBezTo>
                <a:moveTo>
                  <a:pt x="49" y="76"/>
                </a:moveTo>
                <a:cubicBezTo>
                  <a:pt x="48" y="78"/>
                  <a:pt x="47" y="79"/>
                  <a:pt x="49" y="80"/>
                </a:cubicBezTo>
                <a:cubicBezTo>
                  <a:pt x="49" y="79"/>
                  <a:pt x="49" y="77"/>
                  <a:pt x="50" y="75"/>
                </a:cubicBezTo>
                <a:cubicBezTo>
                  <a:pt x="50" y="74"/>
                  <a:pt x="48" y="75"/>
                  <a:pt x="49" y="76"/>
                </a:cubicBezTo>
                <a:moveTo>
                  <a:pt x="51" y="55"/>
                </a:moveTo>
                <a:cubicBezTo>
                  <a:pt x="52" y="55"/>
                  <a:pt x="52" y="55"/>
                  <a:pt x="52" y="55"/>
                </a:cubicBezTo>
                <a:cubicBezTo>
                  <a:pt x="51" y="55"/>
                  <a:pt x="51" y="55"/>
                  <a:pt x="51" y="55"/>
                </a:cubicBezTo>
                <a:moveTo>
                  <a:pt x="51" y="76"/>
                </a:moveTo>
                <a:cubicBezTo>
                  <a:pt x="52" y="76"/>
                  <a:pt x="52" y="76"/>
                  <a:pt x="51" y="76"/>
                </a:cubicBezTo>
                <a:cubicBezTo>
                  <a:pt x="51" y="76"/>
                  <a:pt x="51" y="76"/>
                  <a:pt x="51" y="76"/>
                </a:cubicBezTo>
                <a:moveTo>
                  <a:pt x="47" y="128"/>
                </a:moveTo>
                <a:cubicBezTo>
                  <a:pt x="47" y="130"/>
                  <a:pt x="50" y="131"/>
                  <a:pt x="51" y="128"/>
                </a:cubicBezTo>
                <a:cubicBezTo>
                  <a:pt x="51" y="127"/>
                  <a:pt x="52" y="125"/>
                  <a:pt x="52" y="124"/>
                </a:cubicBezTo>
                <a:cubicBezTo>
                  <a:pt x="53" y="124"/>
                  <a:pt x="54" y="121"/>
                  <a:pt x="55" y="122"/>
                </a:cubicBezTo>
                <a:cubicBezTo>
                  <a:pt x="56" y="122"/>
                  <a:pt x="56" y="124"/>
                  <a:pt x="56" y="125"/>
                </a:cubicBezTo>
                <a:cubicBezTo>
                  <a:pt x="57" y="123"/>
                  <a:pt x="57" y="124"/>
                  <a:pt x="58" y="125"/>
                </a:cubicBezTo>
                <a:cubicBezTo>
                  <a:pt x="58" y="124"/>
                  <a:pt x="58" y="123"/>
                  <a:pt x="59" y="122"/>
                </a:cubicBezTo>
                <a:cubicBezTo>
                  <a:pt x="60" y="123"/>
                  <a:pt x="60" y="124"/>
                  <a:pt x="59" y="124"/>
                </a:cubicBezTo>
                <a:cubicBezTo>
                  <a:pt x="60" y="124"/>
                  <a:pt x="61" y="126"/>
                  <a:pt x="62" y="125"/>
                </a:cubicBezTo>
                <a:cubicBezTo>
                  <a:pt x="62" y="125"/>
                  <a:pt x="61" y="124"/>
                  <a:pt x="61" y="124"/>
                </a:cubicBezTo>
                <a:cubicBezTo>
                  <a:pt x="62" y="123"/>
                  <a:pt x="62" y="123"/>
                  <a:pt x="62" y="123"/>
                </a:cubicBezTo>
                <a:cubicBezTo>
                  <a:pt x="63" y="122"/>
                  <a:pt x="62" y="122"/>
                  <a:pt x="63" y="121"/>
                </a:cubicBezTo>
                <a:cubicBezTo>
                  <a:pt x="64" y="121"/>
                  <a:pt x="64" y="122"/>
                  <a:pt x="65" y="122"/>
                </a:cubicBezTo>
                <a:cubicBezTo>
                  <a:pt x="67" y="123"/>
                  <a:pt x="69" y="124"/>
                  <a:pt x="69" y="126"/>
                </a:cubicBezTo>
                <a:cubicBezTo>
                  <a:pt x="69" y="127"/>
                  <a:pt x="67" y="128"/>
                  <a:pt x="67" y="130"/>
                </a:cubicBezTo>
                <a:cubicBezTo>
                  <a:pt x="67" y="131"/>
                  <a:pt x="68" y="133"/>
                  <a:pt x="68" y="134"/>
                </a:cubicBezTo>
                <a:cubicBezTo>
                  <a:pt x="68" y="136"/>
                  <a:pt x="70" y="138"/>
                  <a:pt x="72" y="139"/>
                </a:cubicBezTo>
                <a:cubicBezTo>
                  <a:pt x="73" y="139"/>
                  <a:pt x="76" y="141"/>
                  <a:pt x="77" y="140"/>
                </a:cubicBezTo>
                <a:cubicBezTo>
                  <a:pt x="78" y="139"/>
                  <a:pt x="77" y="138"/>
                  <a:pt x="79" y="138"/>
                </a:cubicBezTo>
                <a:cubicBezTo>
                  <a:pt x="79" y="138"/>
                  <a:pt x="78" y="144"/>
                  <a:pt x="80" y="143"/>
                </a:cubicBezTo>
                <a:cubicBezTo>
                  <a:pt x="82" y="142"/>
                  <a:pt x="83" y="139"/>
                  <a:pt x="83" y="137"/>
                </a:cubicBezTo>
                <a:cubicBezTo>
                  <a:pt x="83" y="135"/>
                  <a:pt x="81" y="134"/>
                  <a:pt x="81" y="133"/>
                </a:cubicBezTo>
                <a:cubicBezTo>
                  <a:pt x="80" y="132"/>
                  <a:pt x="83" y="126"/>
                  <a:pt x="84" y="126"/>
                </a:cubicBezTo>
                <a:cubicBezTo>
                  <a:pt x="85" y="127"/>
                  <a:pt x="87" y="130"/>
                  <a:pt x="87" y="131"/>
                </a:cubicBezTo>
                <a:cubicBezTo>
                  <a:pt x="87" y="131"/>
                  <a:pt x="87" y="132"/>
                  <a:pt x="87" y="133"/>
                </a:cubicBezTo>
                <a:cubicBezTo>
                  <a:pt x="87" y="134"/>
                  <a:pt x="88" y="135"/>
                  <a:pt x="88" y="136"/>
                </a:cubicBezTo>
                <a:cubicBezTo>
                  <a:pt x="88" y="134"/>
                  <a:pt x="89" y="132"/>
                  <a:pt x="88" y="130"/>
                </a:cubicBezTo>
                <a:cubicBezTo>
                  <a:pt x="89" y="130"/>
                  <a:pt x="89" y="130"/>
                  <a:pt x="90" y="131"/>
                </a:cubicBezTo>
                <a:cubicBezTo>
                  <a:pt x="88" y="130"/>
                  <a:pt x="90" y="129"/>
                  <a:pt x="91" y="128"/>
                </a:cubicBezTo>
                <a:cubicBezTo>
                  <a:pt x="92" y="127"/>
                  <a:pt x="92" y="124"/>
                  <a:pt x="91" y="123"/>
                </a:cubicBezTo>
                <a:cubicBezTo>
                  <a:pt x="91" y="121"/>
                  <a:pt x="89" y="121"/>
                  <a:pt x="90" y="120"/>
                </a:cubicBezTo>
                <a:cubicBezTo>
                  <a:pt x="91" y="119"/>
                  <a:pt x="91" y="117"/>
                  <a:pt x="89" y="118"/>
                </a:cubicBezTo>
                <a:cubicBezTo>
                  <a:pt x="92" y="115"/>
                  <a:pt x="87" y="115"/>
                  <a:pt x="87" y="114"/>
                </a:cubicBezTo>
                <a:cubicBezTo>
                  <a:pt x="87" y="113"/>
                  <a:pt x="89" y="113"/>
                  <a:pt x="89" y="112"/>
                </a:cubicBezTo>
                <a:cubicBezTo>
                  <a:pt x="90" y="111"/>
                  <a:pt x="88" y="110"/>
                  <a:pt x="88" y="109"/>
                </a:cubicBezTo>
                <a:cubicBezTo>
                  <a:pt x="88" y="109"/>
                  <a:pt x="88" y="107"/>
                  <a:pt x="87" y="107"/>
                </a:cubicBezTo>
                <a:cubicBezTo>
                  <a:pt x="86" y="108"/>
                  <a:pt x="86" y="107"/>
                  <a:pt x="86" y="107"/>
                </a:cubicBezTo>
                <a:cubicBezTo>
                  <a:pt x="85" y="106"/>
                  <a:pt x="86" y="105"/>
                  <a:pt x="84" y="105"/>
                </a:cubicBezTo>
                <a:cubicBezTo>
                  <a:pt x="82" y="104"/>
                  <a:pt x="82" y="103"/>
                  <a:pt x="81" y="102"/>
                </a:cubicBezTo>
                <a:cubicBezTo>
                  <a:pt x="80" y="104"/>
                  <a:pt x="81" y="106"/>
                  <a:pt x="82" y="108"/>
                </a:cubicBezTo>
                <a:cubicBezTo>
                  <a:pt x="82" y="108"/>
                  <a:pt x="82" y="110"/>
                  <a:pt x="81" y="110"/>
                </a:cubicBezTo>
                <a:cubicBezTo>
                  <a:pt x="80" y="110"/>
                  <a:pt x="79" y="110"/>
                  <a:pt x="79" y="109"/>
                </a:cubicBezTo>
                <a:cubicBezTo>
                  <a:pt x="78" y="111"/>
                  <a:pt x="78" y="112"/>
                  <a:pt x="76" y="110"/>
                </a:cubicBezTo>
                <a:cubicBezTo>
                  <a:pt x="74" y="109"/>
                  <a:pt x="75" y="114"/>
                  <a:pt x="74" y="115"/>
                </a:cubicBezTo>
                <a:cubicBezTo>
                  <a:pt x="72" y="115"/>
                  <a:pt x="72" y="113"/>
                  <a:pt x="71" y="114"/>
                </a:cubicBezTo>
                <a:cubicBezTo>
                  <a:pt x="70" y="114"/>
                  <a:pt x="70" y="116"/>
                  <a:pt x="69" y="117"/>
                </a:cubicBezTo>
                <a:cubicBezTo>
                  <a:pt x="69" y="118"/>
                  <a:pt x="67" y="118"/>
                  <a:pt x="66" y="119"/>
                </a:cubicBezTo>
                <a:cubicBezTo>
                  <a:pt x="66" y="119"/>
                  <a:pt x="65" y="120"/>
                  <a:pt x="64" y="120"/>
                </a:cubicBezTo>
                <a:cubicBezTo>
                  <a:pt x="63" y="120"/>
                  <a:pt x="65" y="119"/>
                  <a:pt x="65" y="119"/>
                </a:cubicBezTo>
                <a:cubicBezTo>
                  <a:pt x="66" y="118"/>
                  <a:pt x="66" y="118"/>
                  <a:pt x="66" y="117"/>
                </a:cubicBezTo>
                <a:cubicBezTo>
                  <a:pt x="66" y="116"/>
                  <a:pt x="65" y="112"/>
                  <a:pt x="63" y="114"/>
                </a:cubicBezTo>
                <a:cubicBezTo>
                  <a:pt x="63" y="113"/>
                  <a:pt x="63" y="113"/>
                  <a:pt x="62" y="113"/>
                </a:cubicBezTo>
                <a:cubicBezTo>
                  <a:pt x="62" y="115"/>
                  <a:pt x="59" y="114"/>
                  <a:pt x="58" y="115"/>
                </a:cubicBezTo>
                <a:cubicBezTo>
                  <a:pt x="57" y="117"/>
                  <a:pt x="58" y="118"/>
                  <a:pt x="56" y="119"/>
                </a:cubicBezTo>
                <a:cubicBezTo>
                  <a:pt x="54" y="119"/>
                  <a:pt x="51" y="119"/>
                  <a:pt x="50" y="121"/>
                </a:cubicBezTo>
                <a:cubicBezTo>
                  <a:pt x="49" y="122"/>
                  <a:pt x="50" y="123"/>
                  <a:pt x="49" y="124"/>
                </a:cubicBezTo>
                <a:cubicBezTo>
                  <a:pt x="49" y="125"/>
                  <a:pt x="48" y="127"/>
                  <a:pt x="47" y="128"/>
                </a:cubicBezTo>
                <a:moveTo>
                  <a:pt x="53" y="76"/>
                </a:moveTo>
                <a:cubicBezTo>
                  <a:pt x="52" y="77"/>
                  <a:pt x="52" y="77"/>
                  <a:pt x="52" y="77"/>
                </a:cubicBezTo>
                <a:cubicBezTo>
                  <a:pt x="53" y="78"/>
                  <a:pt x="54" y="78"/>
                  <a:pt x="54" y="79"/>
                </a:cubicBezTo>
                <a:cubicBezTo>
                  <a:pt x="55" y="78"/>
                  <a:pt x="55" y="76"/>
                  <a:pt x="53" y="76"/>
                </a:cubicBezTo>
                <a:moveTo>
                  <a:pt x="54" y="106"/>
                </a:moveTo>
                <a:cubicBezTo>
                  <a:pt x="55" y="106"/>
                  <a:pt x="56" y="106"/>
                  <a:pt x="56" y="107"/>
                </a:cubicBezTo>
                <a:cubicBezTo>
                  <a:pt x="57" y="108"/>
                  <a:pt x="57" y="109"/>
                  <a:pt x="57" y="109"/>
                </a:cubicBezTo>
                <a:cubicBezTo>
                  <a:pt x="58" y="110"/>
                  <a:pt x="60" y="109"/>
                  <a:pt x="60" y="108"/>
                </a:cubicBezTo>
                <a:cubicBezTo>
                  <a:pt x="61" y="107"/>
                  <a:pt x="60" y="106"/>
                  <a:pt x="59" y="105"/>
                </a:cubicBezTo>
                <a:cubicBezTo>
                  <a:pt x="59" y="102"/>
                  <a:pt x="60" y="99"/>
                  <a:pt x="61" y="97"/>
                </a:cubicBezTo>
                <a:cubicBezTo>
                  <a:pt x="62" y="95"/>
                  <a:pt x="64" y="93"/>
                  <a:pt x="62" y="91"/>
                </a:cubicBezTo>
                <a:cubicBezTo>
                  <a:pt x="61" y="91"/>
                  <a:pt x="60" y="91"/>
                  <a:pt x="59" y="91"/>
                </a:cubicBezTo>
                <a:cubicBezTo>
                  <a:pt x="57" y="92"/>
                  <a:pt x="58" y="93"/>
                  <a:pt x="57" y="94"/>
                </a:cubicBezTo>
                <a:cubicBezTo>
                  <a:pt x="57" y="95"/>
                  <a:pt x="56" y="95"/>
                  <a:pt x="56" y="96"/>
                </a:cubicBezTo>
                <a:cubicBezTo>
                  <a:pt x="56" y="97"/>
                  <a:pt x="57" y="98"/>
                  <a:pt x="56" y="99"/>
                </a:cubicBezTo>
                <a:cubicBezTo>
                  <a:pt x="55" y="101"/>
                  <a:pt x="52" y="100"/>
                  <a:pt x="52" y="102"/>
                </a:cubicBezTo>
                <a:cubicBezTo>
                  <a:pt x="52" y="103"/>
                  <a:pt x="53" y="105"/>
                  <a:pt x="54" y="106"/>
                </a:cubicBezTo>
                <a:moveTo>
                  <a:pt x="53" y="97"/>
                </a:moveTo>
                <a:cubicBezTo>
                  <a:pt x="54" y="96"/>
                  <a:pt x="56" y="94"/>
                  <a:pt x="55" y="94"/>
                </a:cubicBezTo>
                <a:cubicBezTo>
                  <a:pt x="53" y="93"/>
                  <a:pt x="53" y="96"/>
                  <a:pt x="53" y="97"/>
                </a:cubicBezTo>
                <a:moveTo>
                  <a:pt x="61" y="74"/>
                </a:moveTo>
                <a:cubicBezTo>
                  <a:pt x="61" y="73"/>
                  <a:pt x="60" y="71"/>
                  <a:pt x="58" y="70"/>
                </a:cubicBezTo>
                <a:cubicBezTo>
                  <a:pt x="57" y="72"/>
                  <a:pt x="61" y="74"/>
                  <a:pt x="61" y="74"/>
                </a:cubicBezTo>
                <a:moveTo>
                  <a:pt x="60" y="81"/>
                </a:moveTo>
                <a:cubicBezTo>
                  <a:pt x="59" y="82"/>
                  <a:pt x="59" y="82"/>
                  <a:pt x="59" y="82"/>
                </a:cubicBezTo>
                <a:cubicBezTo>
                  <a:pt x="61" y="81"/>
                  <a:pt x="62" y="78"/>
                  <a:pt x="63" y="80"/>
                </a:cubicBezTo>
                <a:cubicBezTo>
                  <a:pt x="64" y="80"/>
                  <a:pt x="65" y="81"/>
                  <a:pt x="65" y="82"/>
                </a:cubicBezTo>
                <a:cubicBezTo>
                  <a:pt x="66" y="83"/>
                  <a:pt x="67" y="83"/>
                  <a:pt x="68" y="84"/>
                </a:cubicBezTo>
                <a:cubicBezTo>
                  <a:pt x="69" y="81"/>
                  <a:pt x="66" y="80"/>
                  <a:pt x="65" y="78"/>
                </a:cubicBezTo>
                <a:cubicBezTo>
                  <a:pt x="64" y="78"/>
                  <a:pt x="64" y="77"/>
                  <a:pt x="63" y="77"/>
                </a:cubicBezTo>
                <a:cubicBezTo>
                  <a:pt x="63" y="76"/>
                  <a:pt x="61" y="76"/>
                  <a:pt x="60" y="76"/>
                </a:cubicBezTo>
                <a:cubicBezTo>
                  <a:pt x="60" y="76"/>
                  <a:pt x="60" y="78"/>
                  <a:pt x="60" y="79"/>
                </a:cubicBezTo>
                <a:cubicBezTo>
                  <a:pt x="61" y="80"/>
                  <a:pt x="60" y="80"/>
                  <a:pt x="60" y="81"/>
                </a:cubicBezTo>
                <a:moveTo>
                  <a:pt x="64" y="76"/>
                </a:moveTo>
                <a:cubicBezTo>
                  <a:pt x="64" y="77"/>
                  <a:pt x="65" y="77"/>
                  <a:pt x="65" y="78"/>
                </a:cubicBezTo>
                <a:cubicBezTo>
                  <a:pt x="65" y="77"/>
                  <a:pt x="65" y="75"/>
                  <a:pt x="64" y="75"/>
                </a:cubicBezTo>
                <a:cubicBezTo>
                  <a:pt x="64" y="75"/>
                  <a:pt x="64" y="76"/>
                  <a:pt x="64" y="76"/>
                </a:cubicBezTo>
                <a:moveTo>
                  <a:pt x="61" y="100"/>
                </a:moveTo>
                <a:cubicBezTo>
                  <a:pt x="61" y="102"/>
                  <a:pt x="61" y="104"/>
                  <a:pt x="60" y="105"/>
                </a:cubicBezTo>
                <a:cubicBezTo>
                  <a:pt x="63" y="106"/>
                  <a:pt x="63" y="101"/>
                  <a:pt x="64" y="99"/>
                </a:cubicBezTo>
                <a:cubicBezTo>
                  <a:pt x="65" y="98"/>
                  <a:pt x="67" y="97"/>
                  <a:pt x="67" y="95"/>
                </a:cubicBezTo>
                <a:cubicBezTo>
                  <a:pt x="68" y="93"/>
                  <a:pt x="67" y="91"/>
                  <a:pt x="68" y="89"/>
                </a:cubicBezTo>
                <a:cubicBezTo>
                  <a:pt x="66" y="89"/>
                  <a:pt x="66" y="92"/>
                  <a:pt x="65" y="93"/>
                </a:cubicBezTo>
                <a:cubicBezTo>
                  <a:pt x="64" y="96"/>
                  <a:pt x="62" y="98"/>
                  <a:pt x="61" y="100"/>
                </a:cubicBezTo>
                <a:moveTo>
                  <a:pt x="68" y="69"/>
                </a:moveTo>
                <a:cubicBezTo>
                  <a:pt x="68" y="69"/>
                  <a:pt x="68" y="69"/>
                  <a:pt x="67" y="69"/>
                </a:cubicBezTo>
                <a:cubicBezTo>
                  <a:pt x="68" y="69"/>
                  <a:pt x="68" y="69"/>
                  <a:pt x="68" y="69"/>
                </a:cubicBezTo>
                <a:moveTo>
                  <a:pt x="69" y="67"/>
                </a:moveTo>
                <a:cubicBezTo>
                  <a:pt x="72" y="65"/>
                  <a:pt x="72" y="62"/>
                  <a:pt x="69" y="61"/>
                </a:cubicBezTo>
                <a:cubicBezTo>
                  <a:pt x="68" y="63"/>
                  <a:pt x="68" y="65"/>
                  <a:pt x="69" y="67"/>
                </a:cubicBezTo>
                <a:moveTo>
                  <a:pt x="69" y="70"/>
                </a:moveTo>
                <a:cubicBezTo>
                  <a:pt x="69" y="70"/>
                  <a:pt x="69" y="70"/>
                  <a:pt x="68" y="70"/>
                </a:cubicBezTo>
                <a:cubicBezTo>
                  <a:pt x="69" y="70"/>
                  <a:pt x="69" y="70"/>
                  <a:pt x="69" y="70"/>
                </a:cubicBezTo>
                <a:moveTo>
                  <a:pt x="66" y="103"/>
                </a:moveTo>
                <a:cubicBezTo>
                  <a:pt x="65" y="106"/>
                  <a:pt x="72" y="103"/>
                  <a:pt x="73" y="103"/>
                </a:cubicBezTo>
                <a:cubicBezTo>
                  <a:pt x="72" y="101"/>
                  <a:pt x="72" y="98"/>
                  <a:pt x="69" y="99"/>
                </a:cubicBezTo>
                <a:cubicBezTo>
                  <a:pt x="68" y="99"/>
                  <a:pt x="64" y="102"/>
                  <a:pt x="66" y="103"/>
                </a:cubicBezTo>
                <a:moveTo>
                  <a:pt x="70" y="76"/>
                </a:moveTo>
                <a:cubicBezTo>
                  <a:pt x="71" y="78"/>
                  <a:pt x="71" y="79"/>
                  <a:pt x="73" y="81"/>
                </a:cubicBezTo>
                <a:cubicBezTo>
                  <a:pt x="73" y="81"/>
                  <a:pt x="76" y="84"/>
                  <a:pt x="77" y="83"/>
                </a:cubicBezTo>
                <a:cubicBezTo>
                  <a:pt x="77" y="84"/>
                  <a:pt x="77" y="85"/>
                  <a:pt x="75" y="86"/>
                </a:cubicBezTo>
                <a:cubicBezTo>
                  <a:pt x="76" y="86"/>
                  <a:pt x="76" y="86"/>
                  <a:pt x="77" y="87"/>
                </a:cubicBezTo>
                <a:cubicBezTo>
                  <a:pt x="76" y="86"/>
                  <a:pt x="75" y="87"/>
                  <a:pt x="74" y="88"/>
                </a:cubicBezTo>
                <a:cubicBezTo>
                  <a:pt x="73" y="88"/>
                  <a:pt x="71" y="87"/>
                  <a:pt x="71" y="86"/>
                </a:cubicBezTo>
                <a:cubicBezTo>
                  <a:pt x="70" y="87"/>
                  <a:pt x="71" y="92"/>
                  <a:pt x="72" y="92"/>
                </a:cubicBezTo>
                <a:cubicBezTo>
                  <a:pt x="72" y="90"/>
                  <a:pt x="75" y="93"/>
                  <a:pt x="75" y="94"/>
                </a:cubicBezTo>
                <a:cubicBezTo>
                  <a:pt x="74" y="97"/>
                  <a:pt x="74" y="99"/>
                  <a:pt x="77" y="100"/>
                </a:cubicBezTo>
                <a:cubicBezTo>
                  <a:pt x="77" y="99"/>
                  <a:pt x="76" y="98"/>
                  <a:pt x="76" y="98"/>
                </a:cubicBezTo>
                <a:cubicBezTo>
                  <a:pt x="77" y="98"/>
                  <a:pt x="79" y="98"/>
                  <a:pt x="79" y="97"/>
                </a:cubicBezTo>
                <a:cubicBezTo>
                  <a:pt x="79" y="97"/>
                  <a:pt x="78" y="94"/>
                  <a:pt x="78" y="94"/>
                </a:cubicBezTo>
                <a:cubicBezTo>
                  <a:pt x="77" y="93"/>
                  <a:pt x="77" y="93"/>
                  <a:pt x="77" y="91"/>
                </a:cubicBezTo>
                <a:cubicBezTo>
                  <a:pt x="77" y="90"/>
                  <a:pt x="77" y="89"/>
                  <a:pt x="77" y="88"/>
                </a:cubicBezTo>
                <a:cubicBezTo>
                  <a:pt x="77" y="88"/>
                  <a:pt x="79" y="90"/>
                  <a:pt x="79" y="90"/>
                </a:cubicBezTo>
                <a:cubicBezTo>
                  <a:pt x="80" y="89"/>
                  <a:pt x="83" y="90"/>
                  <a:pt x="84" y="90"/>
                </a:cubicBezTo>
                <a:cubicBezTo>
                  <a:pt x="83" y="90"/>
                  <a:pt x="83" y="89"/>
                  <a:pt x="82" y="88"/>
                </a:cubicBezTo>
                <a:cubicBezTo>
                  <a:pt x="83" y="87"/>
                  <a:pt x="81" y="85"/>
                  <a:pt x="81" y="83"/>
                </a:cubicBezTo>
                <a:cubicBezTo>
                  <a:pt x="81" y="82"/>
                  <a:pt x="82" y="81"/>
                  <a:pt x="81" y="80"/>
                </a:cubicBezTo>
                <a:cubicBezTo>
                  <a:pt x="81" y="80"/>
                  <a:pt x="83" y="80"/>
                  <a:pt x="81" y="79"/>
                </a:cubicBezTo>
                <a:cubicBezTo>
                  <a:pt x="80" y="79"/>
                  <a:pt x="79" y="79"/>
                  <a:pt x="80" y="78"/>
                </a:cubicBezTo>
                <a:cubicBezTo>
                  <a:pt x="80" y="76"/>
                  <a:pt x="79" y="76"/>
                  <a:pt x="77" y="76"/>
                </a:cubicBezTo>
                <a:cubicBezTo>
                  <a:pt x="76" y="76"/>
                  <a:pt x="76" y="76"/>
                  <a:pt x="75" y="76"/>
                </a:cubicBezTo>
                <a:cubicBezTo>
                  <a:pt x="73" y="77"/>
                  <a:pt x="72" y="75"/>
                  <a:pt x="70" y="76"/>
                </a:cubicBezTo>
                <a:moveTo>
                  <a:pt x="72" y="86"/>
                </a:moveTo>
                <a:cubicBezTo>
                  <a:pt x="74" y="87"/>
                  <a:pt x="73" y="83"/>
                  <a:pt x="71" y="84"/>
                </a:cubicBezTo>
                <a:cubicBezTo>
                  <a:pt x="71" y="85"/>
                  <a:pt x="71" y="86"/>
                  <a:pt x="72" y="86"/>
                </a:cubicBezTo>
                <a:moveTo>
                  <a:pt x="78" y="100"/>
                </a:moveTo>
                <a:cubicBezTo>
                  <a:pt x="79" y="101"/>
                  <a:pt x="79" y="101"/>
                  <a:pt x="79" y="101"/>
                </a:cubicBezTo>
                <a:cubicBezTo>
                  <a:pt x="79" y="100"/>
                  <a:pt x="79" y="99"/>
                  <a:pt x="78" y="100"/>
                </a:cubicBezTo>
                <a:cubicBezTo>
                  <a:pt x="78" y="100"/>
                  <a:pt x="78" y="100"/>
                  <a:pt x="78" y="100"/>
                </a:cubicBezTo>
                <a:moveTo>
                  <a:pt x="82" y="100"/>
                </a:moveTo>
                <a:cubicBezTo>
                  <a:pt x="83" y="101"/>
                  <a:pt x="83" y="102"/>
                  <a:pt x="82" y="102"/>
                </a:cubicBezTo>
                <a:cubicBezTo>
                  <a:pt x="83" y="102"/>
                  <a:pt x="83" y="101"/>
                  <a:pt x="83" y="100"/>
                </a:cubicBezTo>
                <a:cubicBezTo>
                  <a:pt x="83" y="99"/>
                  <a:pt x="83" y="99"/>
                  <a:pt x="83" y="98"/>
                </a:cubicBezTo>
                <a:cubicBezTo>
                  <a:pt x="83" y="97"/>
                  <a:pt x="83" y="97"/>
                  <a:pt x="83" y="96"/>
                </a:cubicBezTo>
                <a:cubicBezTo>
                  <a:pt x="81" y="97"/>
                  <a:pt x="82" y="98"/>
                  <a:pt x="81" y="99"/>
                </a:cubicBezTo>
                <a:cubicBezTo>
                  <a:pt x="82" y="99"/>
                  <a:pt x="82" y="100"/>
                  <a:pt x="82" y="100"/>
                </a:cubicBezTo>
                <a:moveTo>
                  <a:pt x="86" y="105"/>
                </a:moveTo>
                <a:cubicBezTo>
                  <a:pt x="86" y="104"/>
                  <a:pt x="86" y="103"/>
                  <a:pt x="85" y="103"/>
                </a:cubicBezTo>
                <a:cubicBezTo>
                  <a:pt x="85" y="104"/>
                  <a:pt x="85" y="104"/>
                  <a:pt x="86" y="105"/>
                </a:cubicBezTo>
                <a:moveTo>
                  <a:pt x="86" y="100"/>
                </a:moveTo>
                <a:cubicBezTo>
                  <a:pt x="86" y="101"/>
                  <a:pt x="85" y="103"/>
                  <a:pt x="87" y="103"/>
                </a:cubicBezTo>
                <a:cubicBezTo>
                  <a:pt x="88" y="103"/>
                  <a:pt x="87" y="101"/>
                  <a:pt x="86" y="100"/>
                </a:cubicBezTo>
                <a:moveTo>
                  <a:pt x="70" y="95"/>
                </a:moveTo>
                <a:cubicBezTo>
                  <a:pt x="70" y="94"/>
                  <a:pt x="70" y="94"/>
                  <a:pt x="70" y="94"/>
                </a:cubicBezTo>
                <a:cubicBezTo>
                  <a:pt x="71" y="94"/>
                  <a:pt x="71" y="94"/>
                  <a:pt x="70" y="95"/>
                </a:cubicBezTo>
                <a:moveTo>
                  <a:pt x="77" y="87"/>
                </a:moveTo>
                <a:cubicBezTo>
                  <a:pt x="77" y="88"/>
                  <a:pt x="77" y="88"/>
                  <a:pt x="77" y="88"/>
                </a:cubicBezTo>
                <a:cubicBezTo>
                  <a:pt x="76" y="88"/>
                  <a:pt x="76" y="87"/>
                  <a:pt x="77" y="87"/>
                </a:cubicBezTo>
                <a:moveTo>
                  <a:pt x="63" y="90"/>
                </a:moveTo>
                <a:cubicBezTo>
                  <a:pt x="63" y="87"/>
                  <a:pt x="68" y="89"/>
                  <a:pt x="63" y="9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7" name="Freeform 508">
            <a:extLst>
              <a:ext uri="{FF2B5EF4-FFF2-40B4-BE49-F238E27FC236}">
                <a16:creationId xmlns:a16="http://schemas.microsoft.com/office/drawing/2014/main" id="{1DAECBCF-3FB4-7F4A-AFA3-C9D42DE602DE}"/>
              </a:ext>
            </a:extLst>
          </p:cNvPr>
          <p:cNvSpPr>
            <a:spLocks/>
          </p:cNvSpPr>
          <p:nvPr/>
        </p:nvSpPr>
        <p:spPr bwMode="auto">
          <a:xfrm>
            <a:off x="4094025" y="5770403"/>
            <a:ext cx="157478" cy="174589"/>
          </a:xfrm>
          <a:custGeom>
            <a:avLst/>
            <a:gdLst>
              <a:gd name="T0" fmla="*/ 6 w 52"/>
              <a:gd name="T1" fmla="*/ 4 h 46"/>
              <a:gd name="T2" fmla="*/ 8 w 52"/>
              <a:gd name="T3" fmla="*/ 1 h 46"/>
              <a:gd name="T4" fmla="*/ 12 w 52"/>
              <a:gd name="T5" fmla="*/ 1 h 46"/>
              <a:gd name="T6" fmla="*/ 15 w 52"/>
              <a:gd name="T7" fmla="*/ 0 h 46"/>
              <a:gd name="T8" fmla="*/ 19 w 52"/>
              <a:gd name="T9" fmla="*/ 3 h 46"/>
              <a:gd name="T10" fmla="*/ 24 w 52"/>
              <a:gd name="T11" fmla="*/ 7 h 46"/>
              <a:gd name="T12" fmla="*/ 25 w 52"/>
              <a:gd name="T13" fmla="*/ 9 h 46"/>
              <a:gd name="T14" fmla="*/ 27 w 52"/>
              <a:gd name="T15" fmla="*/ 7 h 46"/>
              <a:gd name="T16" fmla="*/ 32 w 52"/>
              <a:gd name="T17" fmla="*/ 12 h 46"/>
              <a:gd name="T18" fmla="*/ 35 w 52"/>
              <a:gd name="T19" fmla="*/ 13 h 46"/>
              <a:gd name="T20" fmla="*/ 38 w 52"/>
              <a:gd name="T21" fmla="*/ 14 h 46"/>
              <a:gd name="T22" fmla="*/ 40 w 52"/>
              <a:gd name="T23" fmla="*/ 17 h 46"/>
              <a:gd name="T24" fmla="*/ 44 w 52"/>
              <a:gd name="T25" fmla="*/ 18 h 46"/>
              <a:gd name="T26" fmla="*/ 49 w 52"/>
              <a:gd name="T27" fmla="*/ 24 h 46"/>
              <a:gd name="T28" fmla="*/ 48 w 52"/>
              <a:gd name="T29" fmla="*/ 28 h 46"/>
              <a:gd name="T30" fmla="*/ 48 w 52"/>
              <a:gd name="T31" fmla="*/ 35 h 46"/>
              <a:gd name="T32" fmla="*/ 45 w 52"/>
              <a:gd name="T33" fmla="*/ 40 h 46"/>
              <a:gd name="T34" fmla="*/ 40 w 52"/>
              <a:gd name="T35" fmla="*/ 43 h 46"/>
              <a:gd name="T36" fmla="*/ 37 w 52"/>
              <a:gd name="T37" fmla="*/ 45 h 46"/>
              <a:gd name="T38" fmla="*/ 31 w 52"/>
              <a:gd name="T39" fmla="*/ 46 h 46"/>
              <a:gd name="T40" fmla="*/ 25 w 52"/>
              <a:gd name="T41" fmla="*/ 45 h 46"/>
              <a:gd name="T42" fmla="*/ 22 w 52"/>
              <a:gd name="T43" fmla="*/ 46 h 46"/>
              <a:gd name="T44" fmla="*/ 20 w 52"/>
              <a:gd name="T45" fmla="*/ 45 h 46"/>
              <a:gd name="T46" fmla="*/ 15 w 52"/>
              <a:gd name="T47" fmla="*/ 44 h 46"/>
              <a:gd name="T48" fmla="*/ 10 w 52"/>
              <a:gd name="T49" fmla="*/ 42 h 46"/>
              <a:gd name="T50" fmla="*/ 6 w 52"/>
              <a:gd name="T51" fmla="*/ 41 h 46"/>
              <a:gd name="T52" fmla="*/ 1 w 52"/>
              <a:gd name="T53" fmla="*/ 36 h 46"/>
              <a:gd name="T54" fmla="*/ 3 w 52"/>
              <a:gd name="T55" fmla="*/ 29 h 46"/>
              <a:gd name="T56" fmla="*/ 3 w 52"/>
              <a:gd name="T57" fmla="*/ 25 h 46"/>
              <a:gd name="T58" fmla="*/ 3 w 52"/>
              <a:gd name="T59" fmla="*/ 23 h 46"/>
              <a:gd name="T60" fmla="*/ 4 w 52"/>
              <a:gd name="T61" fmla="*/ 21 h 46"/>
              <a:gd name="T62" fmla="*/ 3 w 52"/>
              <a:gd name="T63" fmla="*/ 17 h 46"/>
              <a:gd name="T64" fmla="*/ 5 w 52"/>
              <a:gd name="T65" fmla="*/ 13 h 46"/>
              <a:gd name="T66" fmla="*/ 6 w 52"/>
              <a:gd name="T67" fmla="*/ 8 h 46"/>
              <a:gd name="T68" fmla="*/ 6 w 52"/>
              <a:gd name="T69"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6">
                <a:moveTo>
                  <a:pt x="6" y="4"/>
                </a:moveTo>
                <a:cubicBezTo>
                  <a:pt x="7" y="3"/>
                  <a:pt x="9" y="2"/>
                  <a:pt x="8" y="1"/>
                </a:cubicBezTo>
                <a:cubicBezTo>
                  <a:pt x="10" y="2"/>
                  <a:pt x="11" y="2"/>
                  <a:pt x="12" y="1"/>
                </a:cubicBezTo>
                <a:cubicBezTo>
                  <a:pt x="13" y="1"/>
                  <a:pt x="14" y="0"/>
                  <a:pt x="15" y="0"/>
                </a:cubicBezTo>
                <a:cubicBezTo>
                  <a:pt x="17" y="0"/>
                  <a:pt x="18" y="2"/>
                  <a:pt x="19" y="3"/>
                </a:cubicBezTo>
                <a:cubicBezTo>
                  <a:pt x="21" y="4"/>
                  <a:pt x="24" y="5"/>
                  <a:pt x="24" y="7"/>
                </a:cubicBezTo>
                <a:cubicBezTo>
                  <a:pt x="24" y="8"/>
                  <a:pt x="23" y="10"/>
                  <a:pt x="25" y="9"/>
                </a:cubicBezTo>
                <a:cubicBezTo>
                  <a:pt x="26" y="9"/>
                  <a:pt x="27" y="8"/>
                  <a:pt x="27" y="7"/>
                </a:cubicBezTo>
                <a:cubicBezTo>
                  <a:pt x="29" y="8"/>
                  <a:pt x="31" y="12"/>
                  <a:pt x="32" y="12"/>
                </a:cubicBezTo>
                <a:cubicBezTo>
                  <a:pt x="34" y="11"/>
                  <a:pt x="34" y="12"/>
                  <a:pt x="35" y="13"/>
                </a:cubicBezTo>
                <a:cubicBezTo>
                  <a:pt x="36" y="13"/>
                  <a:pt x="37" y="13"/>
                  <a:pt x="38" y="14"/>
                </a:cubicBezTo>
                <a:cubicBezTo>
                  <a:pt x="39" y="15"/>
                  <a:pt x="39" y="16"/>
                  <a:pt x="40" y="17"/>
                </a:cubicBezTo>
                <a:cubicBezTo>
                  <a:pt x="41" y="17"/>
                  <a:pt x="43" y="18"/>
                  <a:pt x="44" y="18"/>
                </a:cubicBezTo>
                <a:cubicBezTo>
                  <a:pt x="46" y="20"/>
                  <a:pt x="46" y="22"/>
                  <a:pt x="49" y="24"/>
                </a:cubicBezTo>
                <a:cubicBezTo>
                  <a:pt x="52" y="25"/>
                  <a:pt x="50" y="26"/>
                  <a:pt x="48" y="28"/>
                </a:cubicBezTo>
                <a:cubicBezTo>
                  <a:pt x="47" y="30"/>
                  <a:pt x="46" y="34"/>
                  <a:pt x="48" y="35"/>
                </a:cubicBezTo>
                <a:cubicBezTo>
                  <a:pt x="49" y="35"/>
                  <a:pt x="46" y="39"/>
                  <a:pt x="45" y="40"/>
                </a:cubicBezTo>
                <a:cubicBezTo>
                  <a:pt x="44" y="41"/>
                  <a:pt x="41" y="45"/>
                  <a:pt x="40" y="43"/>
                </a:cubicBezTo>
                <a:cubicBezTo>
                  <a:pt x="41" y="45"/>
                  <a:pt x="38" y="45"/>
                  <a:pt x="37" y="45"/>
                </a:cubicBezTo>
                <a:cubicBezTo>
                  <a:pt x="35" y="46"/>
                  <a:pt x="34" y="46"/>
                  <a:pt x="31" y="46"/>
                </a:cubicBezTo>
                <a:cubicBezTo>
                  <a:pt x="30" y="45"/>
                  <a:pt x="28" y="45"/>
                  <a:pt x="25" y="45"/>
                </a:cubicBezTo>
                <a:cubicBezTo>
                  <a:pt x="24" y="46"/>
                  <a:pt x="23" y="46"/>
                  <a:pt x="22" y="46"/>
                </a:cubicBezTo>
                <a:cubicBezTo>
                  <a:pt x="21" y="46"/>
                  <a:pt x="21" y="46"/>
                  <a:pt x="20" y="45"/>
                </a:cubicBezTo>
                <a:cubicBezTo>
                  <a:pt x="19" y="44"/>
                  <a:pt x="17" y="45"/>
                  <a:pt x="15" y="44"/>
                </a:cubicBezTo>
                <a:cubicBezTo>
                  <a:pt x="14" y="43"/>
                  <a:pt x="13" y="42"/>
                  <a:pt x="10" y="42"/>
                </a:cubicBezTo>
                <a:cubicBezTo>
                  <a:pt x="8" y="42"/>
                  <a:pt x="7" y="42"/>
                  <a:pt x="6" y="41"/>
                </a:cubicBezTo>
                <a:cubicBezTo>
                  <a:pt x="4" y="39"/>
                  <a:pt x="2" y="38"/>
                  <a:pt x="1" y="36"/>
                </a:cubicBezTo>
                <a:cubicBezTo>
                  <a:pt x="0" y="35"/>
                  <a:pt x="0" y="29"/>
                  <a:pt x="3" y="29"/>
                </a:cubicBezTo>
                <a:cubicBezTo>
                  <a:pt x="5" y="28"/>
                  <a:pt x="4" y="26"/>
                  <a:pt x="3" y="25"/>
                </a:cubicBezTo>
                <a:cubicBezTo>
                  <a:pt x="3" y="24"/>
                  <a:pt x="3" y="24"/>
                  <a:pt x="3" y="23"/>
                </a:cubicBezTo>
                <a:cubicBezTo>
                  <a:pt x="3" y="22"/>
                  <a:pt x="4" y="22"/>
                  <a:pt x="4" y="21"/>
                </a:cubicBezTo>
                <a:cubicBezTo>
                  <a:pt x="3" y="20"/>
                  <a:pt x="2" y="18"/>
                  <a:pt x="3" y="17"/>
                </a:cubicBezTo>
                <a:cubicBezTo>
                  <a:pt x="6" y="15"/>
                  <a:pt x="4" y="14"/>
                  <a:pt x="5" y="13"/>
                </a:cubicBezTo>
                <a:cubicBezTo>
                  <a:pt x="5" y="12"/>
                  <a:pt x="6" y="8"/>
                  <a:pt x="6" y="8"/>
                </a:cubicBezTo>
                <a:cubicBezTo>
                  <a:pt x="8" y="7"/>
                  <a:pt x="6" y="5"/>
                  <a:pt x="6" y="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38" name="Freeform 510">
            <a:extLst>
              <a:ext uri="{FF2B5EF4-FFF2-40B4-BE49-F238E27FC236}">
                <a16:creationId xmlns:a16="http://schemas.microsoft.com/office/drawing/2014/main" id="{E8B39FD0-D0F0-5E4B-977E-64BD9F103732}"/>
              </a:ext>
            </a:extLst>
          </p:cNvPr>
          <p:cNvSpPr>
            <a:spLocks/>
          </p:cNvSpPr>
          <p:nvPr/>
        </p:nvSpPr>
        <p:spPr bwMode="auto">
          <a:xfrm>
            <a:off x="6087557" y="4525604"/>
            <a:ext cx="216533" cy="324237"/>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39" name="Freeform 511">
            <a:extLst>
              <a:ext uri="{FF2B5EF4-FFF2-40B4-BE49-F238E27FC236}">
                <a16:creationId xmlns:a16="http://schemas.microsoft.com/office/drawing/2014/main" id="{1481ED6E-1973-AD47-A214-74C6CBACBB45}"/>
              </a:ext>
            </a:extLst>
          </p:cNvPr>
          <p:cNvSpPr>
            <a:spLocks noEditPoints="1"/>
          </p:cNvSpPr>
          <p:nvPr/>
        </p:nvSpPr>
        <p:spPr bwMode="auto">
          <a:xfrm>
            <a:off x="6307669" y="2958835"/>
            <a:ext cx="119898" cy="160985"/>
          </a:xfrm>
          <a:custGeom>
            <a:avLst/>
            <a:gdLst>
              <a:gd name="T0" fmla="*/ 8 w 40"/>
              <a:gd name="T1" fmla="*/ 0 h 42"/>
              <a:gd name="T2" fmla="*/ 6 w 40"/>
              <a:gd name="T3" fmla="*/ 1 h 42"/>
              <a:gd name="T4" fmla="*/ 0 w 40"/>
              <a:gd name="T5" fmla="*/ 3 h 42"/>
              <a:gd name="T6" fmla="*/ 1 w 40"/>
              <a:gd name="T7" fmla="*/ 6 h 42"/>
              <a:gd name="T8" fmla="*/ 3 w 40"/>
              <a:gd name="T9" fmla="*/ 7 h 42"/>
              <a:gd name="T10" fmla="*/ 6 w 40"/>
              <a:gd name="T11" fmla="*/ 10 h 42"/>
              <a:gd name="T12" fmla="*/ 2 w 40"/>
              <a:gd name="T13" fmla="*/ 11 h 42"/>
              <a:gd name="T14" fmla="*/ 2 w 40"/>
              <a:gd name="T15" fmla="*/ 13 h 42"/>
              <a:gd name="T16" fmla="*/ 6 w 40"/>
              <a:gd name="T17" fmla="*/ 12 h 42"/>
              <a:gd name="T18" fmla="*/ 5 w 40"/>
              <a:gd name="T19" fmla="*/ 13 h 42"/>
              <a:gd name="T20" fmla="*/ 3 w 40"/>
              <a:gd name="T21" fmla="*/ 18 h 42"/>
              <a:gd name="T22" fmla="*/ 7 w 40"/>
              <a:gd name="T23" fmla="*/ 20 h 42"/>
              <a:gd name="T24" fmla="*/ 7 w 40"/>
              <a:gd name="T25" fmla="*/ 22 h 42"/>
              <a:gd name="T26" fmla="*/ 4 w 40"/>
              <a:gd name="T27" fmla="*/ 21 h 42"/>
              <a:gd name="T28" fmla="*/ 5 w 40"/>
              <a:gd name="T29" fmla="*/ 26 h 42"/>
              <a:gd name="T30" fmla="*/ 2 w 40"/>
              <a:gd name="T31" fmla="*/ 27 h 42"/>
              <a:gd name="T32" fmla="*/ 6 w 40"/>
              <a:gd name="T33" fmla="*/ 29 h 42"/>
              <a:gd name="T34" fmla="*/ 8 w 40"/>
              <a:gd name="T35" fmla="*/ 31 h 42"/>
              <a:gd name="T36" fmla="*/ 13 w 40"/>
              <a:gd name="T37" fmla="*/ 32 h 42"/>
              <a:gd name="T38" fmla="*/ 13 w 40"/>
              <a:gd name="T39" fmla="*/ 33 h 42"/>
              <a:gd name="T40" fmla="*/ 17 w 40"/>
              <a:gd name="T41" fmla="*/ 32 h 42"/>
              <a:gd name="T42" fmla="*/ 18 w 40"/>
              <a:gd name="T43" fmla="*/ 30 h 42"/>
              <a:gd name="T44" fmla="*/ 19 w 40"/>
              <a:gd name="T45" fmla="*/ 30 h 42"/>
              <a:gd name="T46" fmla="*/ 23 w 40"/>
              <a:gd name="T47" fmla="*/ 33 h 42"/>
              <a:gd name="T48" fmla="*/ 26 w 40"/>
              <a:gd name="T49" fmla="*/ 34 h 42"/>
              <a:gd name="T50" fmla="*/ 26 w 40"/>
              <a:gd name="T51" fmla="*/ 35 h 42"/>
              <a:gd name="T52" fmla="*/ 25 w 40"/>
              <a:gd name="T53" fmla="*/ 38 h 42"/>
              <a:gd name="T54" fmla="*/ 30 w 40"/>
              <a:gd name="T55" fmla="*/ 38 h 42"/>
              <a:gd name="T56" fmla="*/ 35 w 40"/>
              <a:gd name="T57" fmla="*/ 36 h 42"/>
              <a:gd name="T58" fmla="*/ 35 w 40"/>
              <a:gd name="T59" fmla="*/ 33 h 42"/>
              <a:gd name="T60" fmla="*/ 38 w 40"/>
              <a:gd name="T61" fmla="*/ 32 h 42"/>
              <a:gd name="T62" fmla="*/ 40 w 40"/>
              <a:gd name="T63" fmla="*/ 29 h 42"/>
              <a:gd name="T64" fmla="*/ 36 w 40"/>
              <a:gd name="T65" fmla="*/ 27 h 42"/>
              <a:gd name="T66" fmla="*/ 37 w 40"/>
              <a:gd name="T67" fmla="*/ 19 h 42"/>
              <a:gd name="T68" fmla="*/ 35 w 40"/>
              <a:gd name="T69" fmla="*/ 17 h 42"/>
              <a:gd name="T70" fmla="*/ 37 w 40"/>
              <a:gd name="T71" fmla="*/ 16 h 42"/>
              <a:gd name="T72" fmla="*/ 34 w 40"/>
              <a:gd name="T73" fmla="*/ 15 h 42"/>
              <a:gd name="T74" fmla="*/ 32 w 40"/>
              <a:gd name="T75" fmla="*/ 17 h 42"/>
              <a:gd name="T76" fmla="*/ 30 w 40"/>
              <a:gd name="T77" fmla="*/ 15 h 42"/>
              <a:gd name="T78" fmla="*/ 26 w 40"/>
              <a:gd name="T79" fmla="*/ 14 h 42"/>
              <a:gd name="T80" fmla="*/ 24 w 40"/>
              <a:gd name="T81" fmla="*/ 14 h 42"/>
              <a:gd name="T82" fmla="*/ 24 w 40"/>
              <a:gd name="T83" fmla="*/ 12 h 42"/>
              <a:gd name="T84" fmla="*/ 23 w 40"/>
              <a:gd name="T85" fmla="*/ 10 h 42"/>
              <a:gd name="T86" fmla="*/ 18 w 40"/>
              <a:gd name="T87" fmla="*/ 7 h 42"/>
              <a:gd name="T88" fmla="*/ 15 w 40"/>
              <a:gd name="T89" fmla="*/ 2 h 42"/>
              <a:gd name="T90" fmla="*/ 8 w 40"/>
              <a:gd name="T91" fmla="*/ 0 h 42"/>
              <a:gd name="T92" fmla="*/ 12 w 40"/>
              <a:gd name="T93" fmla="*/ 33 h 42"/>
              <a:gd name="T94" fmla="*/ 14 w 40"/>
              <a:gd name="T95" fmla="*/ 33 h 42"/>
              <a:gd name="T96" fmla="*/ 14 w 40"/>
              <a:gd name="T97" fmla="*/ 32 h 42"/>
              <a:gd name="T98" fmla="*/ 16 w 40"/>
              <a:gd name="T99" fmla="*/ 31 h 42"/>
              <a:gd name="T100" fmla="*/ 17 w 40"/>
              <a:gd name="T101" fmla="*/ 29 h 42"/>
              <a:gd name="T102" fmla="*/ 19 w 40"/>
              <a:gd name="T103" fmla="*/ 29 h 42"/>
              <a:gd name="T104" fmla="*/ 25 w 40"/>
              <a:gd name="T105" fmla="*/ 32 h 42"/>
              <a:gd name="T106" fmla="*/ 28 w 40"/>
              <a:gd name="T107" fmla="*/ 34 h 42"/>
              <a:gd name="T108" fmla="*/ 26 w 40"/>
              <a:gd name="T109" fmla="*/ 38 h 42"/>
              <a:gd name="T110" fmla="*/ 24 w 40"/>
              <a:gd name="T111" fmla="*/ 39 h 42"/>
              <a:gd name="T112" fmla="*/ 20 w 40"/>
              <a:gd name="T113" fmla="*/ 39 h 42"/>
              <a:gd name="T114" fmla="*/ 17 w 40"/>
              <a:gd name="T115" fmla="*/ 42 h 42"/>
              <a:gd name="T116" fmla="*/ 16 w 40"/>
              <a:gd name="T117" fmla="*/ 39 h 42"/>
              <a:gd name="T118" fmla="*/ 14 w 40"/>
              <a:gd name="T119" fmla="*/ 37 h 42"/>
              <a:gd name="T120" fmla="*/ 12 w 40"/>
              <a:gd name="T121" fmla="*/ 36 h 42"/>
              <a:gd name="T122" fmla="*/ 11 w 40"/>
              <a:gd name="T12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2">
                <a:moveTo>
                  <a:pt x="8" y="0"/>
                </a:moveTo>
                <a:cubicBezTo>
                  <a:pt x="8" y="1"/>
                  <a:pt x="7" y="1"/>
                  <a:pt x="6" y="1"/>
                </a:cubicBezTo>
                <a:cubicBezTo>
                  <a:pt x="5" y="2"/>
                  <a:pt x="2" y="3"/>
                  <a:pt x="0" y="3"/>
                </a:cubicBezTo>
                <a:cubicBezTo>
                  <a:pt x="1" y="4"/>
                  <a:pt x="1" y="5"/>
                  <a:pt x="1" y="6"/>
                </a:cubicBezTo>
                <a:cubicBezTo>
                  <a:pt x="1" y="7"/>
                  <a:pt x="2" y="7"/>
                  <a:pt x="3" y="7"/>
                </a:cubicBezTo>
                <a:cubicBezTo>
                  <a:pt x="0" y="8"/>
                  <a:pt x="5" y="9"/>
                  <a:pt x="6" y="10"/>
                </a:cubicBezTo>
                <a:cubicBezTo>
                  <a:pt x="2" y="11"/>
                  <a:pt x="2" y="11"/>
                  <a:pt x="2" y="11"/>
                </a:cubicBezTo>
                <a:cubicBezTo>
                  <a:pt x="3" y="12"/>
                  <a:pt x="2" y="12"/>
                  <a:pt x="2" y="13"/>
                </a:cubicBezTo>
                <a:cubicBezTo>
                  <a:pt x="3" y="13"/>
                  <a:pt x="4" y="12"/>
                  <a:pt x="6" y="12"/>
                </a:cubicBezTo>
                <a:cubicBezTo>
                  <a:pt x="5" y="13"/>
                  <a:pt x="5" y="13"/>
                  <a:pt x="5" y="13"/>
                </a:cubicBezTo>
                <a:cubicBezTo>
                  <a:pt x="5" y="14"/>
                  <a:pt x="3" y="16"/>
                  <a:pt x="3" y="18"/>
                </a:cubicBezTo>
                <a:cubicBezTo>
                  <a:pt x="3" y="19"/>
                  <a:pt x="6" y="19"/>
                  <a:pt x="7" y="20"/>
                </a:cubicBezTo>
                <a:cubicBezTo>
                  <a:pt x="7" y="21"/>
                  <a:pt x="8" y="21"/>
                  <a:pt x="7" y="22"/>
                </a:cubicBezTo>
                <a:cubicBezTo>
                  <a:pt x="6" y="22"/>
                  <a:pt x="5" y="21"/>
                  <a:pt x="4" y="21"/>
                </a:cubicBezTo>
                <a:cubicBezTo>
                  <a:pt x="4" y="22"/>
                  <a:pt x="8" y="25"/>
                  <a:pt x="5" y="26"/>
                </a:cubicBezTo>
                <a:cubicBezTo>
                  <a:pt x="3" y="26"/>
                  <a:pt x="2" y="26"/>
                  <a:pt x="2" y="27"/>
                </a:cubicBezTo>
                <a:cubicBezTo>
                  <a:pt x="2" y="27"/>
                  <a:pt x="5" y="29"/>
                  <a:pt x="6" y="29"/>
                </a:cubicBezTo>
                <a:cubicBezTo>
                  <a:pt x="6" y="30"/>
                  <a:pt x="7" y="30"/>
                  <a:pt x="8" y="31"/>
                </a:cubicBezTo>
                <a:cubicBezTo>
                  <a:pt x="12" y="32"/>
                  <a:pt x="14" y="32"/>
                  <a:pt x="13" y="32"/>
                </a:cubicBezTo>
                <a:cubicBezTo>
                  <a:pt x="12" y="32"/>
                  <a:pt x="13" y="32"/>
                  <a:pt x="13" y="33"/>
                </a:cubicBezTo>
                <a:cubicBezTo>
                  <a:pt x="14" y="33"/>
                  <a:pt x="17" y="33"/>
                  <a:pt x="17" y="32"/>
                </a:cubicBezTo>
                <a:cubicBezTo>
                  <a:pt x="18" y="31"/>
                  <a:pt x="19" y="32"/>
                  <a:pt x="18" y="30"/>
                </a:cubicBezTo>
                <a:cubicBezTo>
                  <a:pt x="19" y="30"/>
                  <a:pt x="18" y="30"/>
                  <a:pt x="19" y="30"/>
                </a:cubicBezTo>
                <a:cubicBezTo>
                  <a:pt x="19" y="31"/>
                  <a:pt x="22" y="32"/>
                  <a:pt x="23" y="33"/>
                </a:cubicBezTo>
                <a:cubicBezTo>
                  <a:pt x="23" y="34"/>
                  <a:pt x="24" y="33"/>
                  <a:pt x="26" y="34"/>
                </a:cubicBezTo>
                <a:cubicBezTo>
                  <a:pt x="26" y="34"/>
                  <a:pt x="26" y="34"/>
                  <a:pt x="26" y="35"/>
                </a:cubicBezTo>
                <a:cubicBezTo>
                  <a:pt x="26" y="36"/>
                  <a:pt x="25" y="37"/>
                  <a:pt x="25" y="38"/>
                </a:cubicBezTo>
                <a:cubicBezTo>
                  <a:pt x="26" y="39"/>
                  <a:pt x="29" y="38"/>
                  <a:pt x="30" y="38"/>
                </a:cubicBezTo>
                <a:cubicBezTo>
                  <a:pt x="31" y="38"/>
                  <a:pt x="37" y="37"/>
                  <a:pt x="35" y="36"/>
                </a:cubicBezTo>
                <a:cubicBezTo>
                  <a:pt x="34" y="35"/>
                  <a:pt x="34" y="33"/>
                  <a:pt x="35" y="33"/>
                </a:cubicBezTo>
                <a:cubicBezTo>
                  <a:pt x="36" y="32"/>
                  <a:pt x="37" y="32"/>
                  <a:pt x="38" y="32"/>
                </a:cubicBezTo>
                <a:cubicBezTo>
                  <a:pt x="38" y="31"/>
                  <a:pt x="39" y="30"/>
                  <a:pt x="40" y="29"/>
                </a:cubicBezTo>
                <a:cubicBezTo>
                  <a:pt x="38" y="29"/>
                  <a:pt x="37" y="27"/>
                  <a:pt x="36" y="27"/>
                </a:cubicBezTo>
                <a:cubicBezTo>
                  <a:pt x="33" y="24"/>
                  <a:pt x="35" y="22"/>
                  <a:pt x="37" y="19"/>
                </a:cubicBezTo>
                <a:cubicBezTo>
                  <a:pt x="36" y="19"/>
                  <a:pt x="34" y="17"/>
                  <a:pt x="35" y="17"/>
                </a:cubicBezTo>
                <a:cubicBezTo>
                  <a:pt x="36" y="16"/>
                  <a:pt x="37" y="16"/>
                  <a:pt x="37" y="16"/>
                </a:cubicBezTo>
                <a:cubicBezTo>
                  <a:pt x="37" y="15"/>
                  <a:pt x="35" y="14"/>
                  <a:pt x="34" y="15"/>
                </a:cubicBezTo>
                <a:cubicBezTo>
                  <a:pt x="33" y="15"/>
                  <a:pt x="32" y="17"/>
                  <a:pt x="32" y="17"/>
                </a:cubicBezTo>
                <a:cubicBezTo>
                  <a:pt x="31" y="17"/>
                  <a:pt x="30" y="16"/>
                  <a:pt x="30" y="15"/>
                </a:cubicBezTo>
                <a:cubicBezTo>
                  <a:pt x="28" y="15"/>
                  <a:pt x="27" y="15"/>
                  <a:pt x="26" y="14"/>
                </a:cubicBezTo>
                <a:cubicBezTo>
                  <a:pt x="25" y="14"/>
                  <a:pt x="25" y="14"/>
                  <a:pt x="24" y="14"/>
                </a:cubicBezTo>
                <a:cubicBezTo>
                  <a:pt x="26" y="13"/>
                  <a:pt x="26" y="12"/>
                  <a:pt x="24" y="12"/>
                </a:cubicBezTo>
                <a:cubicBezTo>
                  <a:pt x="26" y="10"/>
                  <a:pt x="25" y="10"/>
                  <a:pt x="23" y="10"/>
                </a:cubicBezTo>
                <a:cubicBezTo>
                  <a:pt x="22" y="9"/>
                  <a:pt x="19" y="8"/>
                  <a:pt x="18" y="7"/>
                </a:cubicBezTo>
                <a:cubicBezTo>
                  <a:pt x="20" y="4"/>
                  <a:pt x="16" y="4"/>
                  <a:pt x="15" y="2"/>
                </a:cubicBezTo>
                <a:cubicBezTo>
                  <a:pt x="14" y="1"/>
                  <a:pt x="11" y="0"/>
                  <a:pt x="8" y="0"/>
                </a:cubicBezTo>
                <a:close/>
                <a:moveTo>
                  <a:pt x="12" y="33"/>
                </a:moveTo>
                <a:cubicBezTo>
                  <a:pt x="12" y="32"/>
                  <a:pt x="13" y="32"/>
                  <a:pt x="14" y="33"/>
                </a:cubicBezTo>
                <a:cubicBezTo>
                  <a:pt x="14" y="32"/>
                  <a:pt x="14" y="33"/>
                  <a:pt x="14" y="32"/>
                </a:cubicBezTo>
                <a:cubicBezTo>
                  <a:pt x="15" y="31"/>
                  <a:pt x="16" y="32"/>
                  <a:pt x="16" y="31"/>
                </a:cubicBezTo>
                <a:cubicBezTo>
                  <a:pt x="18" y="31"/>
                  <a:pt x="18" y="30"/>
                  <a:pt x="17" y="29"/>
                </a:cubicBezTo>
                <a:cubicBezTo>
                  <a:pt x="18" y="29"/>
                  <a:pt x="18" y="29"/>
                  <a:pt x="19" y="29"/>
                </a:cubicBezTo>
                <a:cubicBezTo>
                  <a:pt x="19" y="31"/>
                  <a:pt x="26" y="30"/>
                  <a:pt x="25" y="32"/>
                </a:cubicBezTo>
                <a:cubicBezTo>
                  <a:pt x="25" y="33"/>
                  <a:pt x="28" y="33"/>
                  <a:pt x="28" y="34"/>
                </a:cubicBezTo>
                <a:cubicBezTo>
                  <a:pt x="28" y="36"/>
                  <a:pt x="25" y="37"/>
                  <a:pt x="26" y="38"/>
                </a:cubicBezTo>
                <a:cubicBezTo>
                  <a:pt x="25" y="38"/>
                  <a:pt x="24" y="38"/>
                  <a:pt x="24" y="39"/>
                </a:cubicBezTo>
                <a:cubicBezTo>
                  <a:pt x="22" y="39"/>
                  <a:pt x="22" y="39"/>
                  <a:pt x="20" y="39"/>
                </a:cubicBezTo>
                <a:cubicBezTo>
                  <a:pt x="18" y="40"/>
                  <a:pt x="18" y="42"/>
                  <a:pt x="17" y="42"/>
                </a:cubicBezTo>
                <a:cubicBezTo>
                  <a:pt x="17" y="42"/>
                  <a:pt x="18" y="40"/>
                  <a:pt x="16" y="39"/>
                </a:cubicBezTo>
                <a:cubicBezTo>
                  <a:pt x="16" y="38"/>
                  <a:pt x="15" y="38"/>
                  <a:pt x="14" y="37"/>
                </a:cubicBezTo>
                <a:cubicBezTo>
                  <a:pt x="13" y="36"/>
                  <a:pt x="14" y="36"/>
                  <a:pt x="12" y="36"/>
                </a:cubicBezTo>
                <a:cubicBezTo>
                  <a:pt x="12" y="35"/>
                  <a:pt x="12" y="34"/>
                  <a:pt x="11" y="3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0" name="Freeform 512">
            <a:extLst>
              <a:ext uri="{FF2B5EF4-FFF2-40B4-BE49-F238E27FC236}">
                <a16:creationId xmlns:a16="http://schemas.microsoft.com/office/drawing/2014/main" id="{461612F0-E1B5-6B4B-A14F-6271BB8486BD}"/>
              </a:ext>
            </a:extLst>
          </p:cNvPr>
          <p:cNvSpPr>
            <a:spLocks/>
          </p:cNvSpPr>
          <p:nvPr/>
        </p:nvSpPr>
        <p:spPr bwMode="auto">
          <a:xfrm>
            <a:off x="6289774" y="3058600"/>
            <a:ext cx="59054" cy="61219"/>
          </a:xfrm>
          <a:custGeom>
            <a:avLst/>
            <a:gdLst>
              <a:gd name="T0" fmla="*/ 3 w 20"/>
              <a:gd name="T1" fmla="*/ 9 h 16"/>
              <a:gd name="T2" fmla="*/ 4 w 20"/>
              <a:gd name="T3" fmla="*/ 5 h 16"/>
              <a:gd name="T4" fmla="*/ 8 w 20"/>
              <a:gd name="T5" fmla="*/ 3 h 16"/>
              <a:gd name="T6" fmla="*/ 7 w 20"/>
              <a:gd name="T7" fmla="*/ 0 h 16"/>
              <a:gd name="T8" fmla="*/ 10 w 20"/>
              <a:gd name="T9" fmla="*/ 2 h 16"/>
              <a:gd name="T10" fmla="*/ 15 w 20"/>
              <a:gd name="T11" fmla="*/ 5 h 16"/>
              <a:gd name="T12" fmla="*/ 19 w 20"/>
              <a:gd name="T13" fmla="*/ 6 h 16"/>
              <a:gd name="T14" fmla="*/ 17 w 20"/>
              <a:gd name="T15" fmla="*/ 7 h 16"/>
              <a:gd name="T16" fmla="*/ 18 w 20"/>
              <a:gd name="T17" fmla="*/ 10 h 16"/>
              <a:gd name="T18" fmla="*/ 15 w 20"/>
              <a:gd name="T19" fmla="*/ 10 h 16"/>
              <a:gd name="T20" fmla="*/ 14 w 20"/>
              <a:gd name="T21" fmla="*/ 9 h 16"/>
              <a:gd name="T22" fmla="*/ 11 w 20"/>
              <a:gd name="T23" fmla="*/ 16 h 16"/>
              <a:gd name="T24" fmla="*/ 7 w 20"/>
              <a:gd name="T25" fmla="*/ 13 h 16"/>
              <a:gd name="T26" fmla="*/ 4 w 20"/>
              <a:gd name="T27" fmla="*/ 10 h 16"/>
              <a:gd name="T28" fmla="*/ 6 w 20"/>
              <a:gd name="T29" fmla="*/ 11 h 16"/>
              <a:gd name="T30" fmla="*/ 3 w 20"/>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6">
                <a:moveTo>
                  <a:pt x="3" y="9"/>
                </a:moveTo>
                <a:cubicBezTo>
                  <a:pt x="5" y="9"/>
                  <a:pt x="0" y="4"/>
                  <a:pt x="4" y="5"/>
                </a:cubicBezTo>
                <a:cubicBezTo>
                  <a:pt x="3" y="3"/>
                  <a:pt x="7" y="1"/>
                  <a:pt x="8" y="3"/>
                </a:cubicBezTo>
                <a:cubicBezTo>
                  <a:pt x="8" y="2"/>
                  <a:pt x="7" y="1"/>
                  <a:pt x="7" y="0"/>
                </a:cubicBezTo>
                <a:cubicBezTo>
                  <a:pt x="9" y="1"/>
                  <a:pt x="9" y="1"/>
                  <a:pt x="10" y="2"/>
                </a:cubicBezTo>
                <a:cubicBezTo>
                  <a:pt x="12" y="4"/>
                  <a:pt x="13" y="4"/>
                  <a:pt x="15" y="5"/>
                </a:cubicBezTo>
                <a:cubicBezTo>
                  <a:pt x="16" y="6"/>
                  <a:pt x="18" y="5"/>
                  <a:pt x="19" y="6"/>
                </a:cubicBezTo>
                <a:cubicBezTo>
                  <a:pt x="20" y="7"/>
                  <a:pt x="18" y="7"/>
                  <a:pt x="17" y="7"/>
                </a:cubicBezTo>
                <a:cubicBezTo>
                  <a:pt x="17" y="8"/>
                  <a:pt x="19" y="9"/>
                  <a:pt x="18" y="10"/>
                </a:cubicBezTo>
                <a:cubicBezTo>
                  <a:pt x="17" y="10"/>
                  <a:pt x="16" y="10"/>
                  <a:pt x="15" y="10"/>
                </a:cubicBezTo>
                <a:cubicBezTo>
                  <a:pt x="15" y="9"/>
                  <a:pt x="15" y="8"/>
                  <a:pt x="14" y="9"/>
                </a:cubicBezTo>
                <a:cubicBezTo>
                  <a:pt x="11" y="11"/>
                  <a:pt x="10" y="13"/>
                  <a:pt x="11" y="16"/>
                </a:cubicBezTo>
                <a:cubicBezTo>
                  <a:pt x="10" y="15"/>
                  <a:pt x="8" y="14"/>
                  <a:pt x="7" y="13"/>
                </a:cubicBezTo>
                <a:cubicBezTo>
                  <a:pt x="7" y="12"/>
                  <a:pt x="4" y="10"/>
                  <a:pt x="4" y="10"/>
                </a:cubicBezTo>
                <a:cubicBezTo>
                  <a:pt x="5" y="10"/>
                  <a:pt x="5" y="10"/>
                  <a:pt x="6" y="11"/>
                </a:cubicBezTo>
                <a:cubicBezTo>
                  <a:pt x="6" y="9"/>
                  <a:pt x="2" y="12"/>
                  <a:pt x="3" y="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1" name="Freeform 513">
            <a:extLst>
              <a:ext uri="{FF2B5EF4-FFF2-40B4-BE49-F238E27FC236}">
                <a16:creationId xmlns:a16="http://schemas.microsoft.com/office/drawing/2014/main" id="{8A86FD0D-CD6D-A34C-8385-CAADDACA0149}"/>
              </a:ext>
            </a:extLst>
          </p:cNvPr>
          <p:cNvSpPr>
            <a:spLocks noEditPoints="1"/>
          </p:cNvSpPr>
          <p:nvPr/>
        </p:nvSpPr>
        <p:spPr bwMode="auto">
          <a:xfrm>
            <a:off x="6395356" y="2464543"/>
            <a:ext cx="180743" cy="77091"/>
          </a:xfrm>
          <a:custGeom>
            <a:avLst/>
            <a:gdLst>
              <a:gd name="T0" fmla="*/ 2 w 60"/>
              <a:gd name="T1" fmla="*/ 17 h 20"/>
              <a:gd name="T2" fmla="*/ 4 w 60"/>
              <a:gd name="T3" fmla="*/ 14 h 20"/>
              <a:gd name="T4" fmla="*/ 7 w 60"/>
              <a:gd name="T5" fmla="*/ 13 h 20"/>
              <a:gd name="T6" fmla="*/ 8 w 60"/>
              <a:gd name="T7" fmla="*/ 14 h 20"/>
              <a:gd name="T8" fmla="*/ 10 w 60"/>
              <a:gd name="T9" fmla="*/ 13 h 20"/>
              <a:gd name="T10" fmla="*/ 13 w 60"/>
              <a:gd name="T11" fmla="*/ 12 h 20"/>
              <a:gd name="T12" fmla="*/ 7 w 60"/>
              <a:gd name="T13" fmla="*/ 10 h 20"/>
              <a:gd name="T14" fmla="*/ 4 w 60"/>
              <a:gd name="T15" fmla="*/ 11 h 20"/>
              <a:gd name="T16" fmla="*/ 0 w 60"/>
              <a:gd name="T17" fmla="*/ 11 h 20"/>
              <a:gd name="T18" fmla="*/ 2 w 60"/>
              <a:gd name="T19" fmla="*/ 14 h 20"/>
              <a:gd name="T20" fmla="*/ 2 w 60"/>
              <a:gd name="T21" fmla="*/ 17 h 20"/>
              <a:gd name="T22" fmla="*/ 7 w 60"/>
              <a:gd name="T23" fmla="*/ 5 h 20"/>
              <a:gd name="T24" fmla="*/ 2 w 60"/>
              <a:gd name="T25" fmla="*/ 7 h 20"/>
              <a:gd name="T26" fmla="*/ 6 w 60"/>
              <a:gd name="T27" fmla="*/ 8 h 20"/>
              <a:gd name="T28" fmla="*/ 8 w 60"/>
              <a:gd name="T29" fmla="*/ 8 h 20"/>
              <a:gd name="T30" fmla="*/ 10 w 60"/>
              <a:gd name="T31" fmla="*/ 7 h 20"/>
              <a:gd name="T32" fmla="*/ 7 w 60"/>
              <a:gd name="T33" fmla="*/ 5 h 20"/>
              <a:gd name="T34" fmla="*/ 12 w 60"/>
              <a:gd name="T35" fmla="*/ 10 h 20"/>
              <a:gd name="T36" fmla="*/ 14 w 60"/>
              <a:gd name="T37" fmla="*/ 10 h 20"/>
              <a:gd name="T38" fmla="*/ 12 w 60"/>
              <a:gd name="T39" fmla="*/ 9 h 20"/>
              <a:gd name="T40" fmla="*/ 12 w 60"/>
              <a:gd name="T41" fmla="*/ 10 h 20"/>
              <a:gd name="T42" fmla="*/ 13 w 60"/>
              <a:gd name="T43" fmla="*/ 6 h 20"/>
              <a:gd name="T44" fmla="*/ 12 w 60"/>
              <a:gd name="T45" fmla="*/ 6 h 20"/>
              <a:gd name="T46" fmla="*/ 14 w 60"/>
              <a:gd name="T47" fmla="*/ 6 h 20"/>
              <a:gd name="T48" fmla="*/ 13 w 60"/>
              <a:gd name="T49" fmla="*/ 6 h 20"/>
              <a:gd name="T50" fmla="*/ 15 w 60"/>
              <a:gd name="T51" fmla="*/ 10 h 20"/>
              <a:gd name="T52" fmla="*/ 19 w 60"/>
              <a:gd name="T53" fmla="*/ 8 h 20"/>
              <a:gd name="T54" fmla="*/ 15 w 60"/>
              <a:gd name="T55" fmla="*/ 8 h 20"/>
              <a:gd name="T56" fmla="*/ 16 w 60"/>
              <a:gd name="T57" fmla="*/ 6 h 20"/>
              <a:gd name="T58" fmla="*/ 15 w 60"/>
              <a:gd name="T59" fmla="*/ 6 h 20"/>
              <a:gd name="T60" fmla="*/ 16 w 60"/>
              <a:gd name="T61" fmla="*/ 4 h 20"/>
              <a:gd name="T62" fmla="*/ 21 w 60"/>
              <a:gd name="T63" fmla="*/ 3 h 20"/>
              <a:gd name="T64" fmla="*/ 20 w 60"/>
              <a:gd name="T65" fmla="*/ 2 h 20"/>
              <a:gd name="T66" fmla="*/ 25 w 60"/>
              <a:gd name="T67" fmla="*/ 2 h 20"/>
              <a:gd name="T68" fmla="*/ 28 w 60"/>
              <a:gd name="T69" fmla="*/ 1 h 20"/>
              <a:gd name="T70" fmla="*/ 34 w 60"/>
              <a:gd name="T71" fmla="*/ 0 h 20"/>
              <a:gd name="T72" fmla="*/ 43 w 60"/>
              <a:gd name="T73" fmla="*/ 1 h 20"/>
              <a:gd name="T74" fmla="*/ 49 w 60"/>
              <a:gd name="T75" fmla="*/ 2 h 20"/>
              <a:gd name="T76" fmla="*/ 60 w 60"/>
              <a:gd name="T77" fmla="*/ 3 h 20"/>
              <a:gd name="T78" fmla="*/ 57 w 60"/>
              <a:gd name="T79" fmla="*/ 5 h 20"/>
              <a:gd name="T80" fmla="*/ 53 w 60"/>
              <a:gd name="T81" fmla="*/ 8 h 20"/>
              <a:gd name="T82" fmla="*/ 54 w 60"/>
              <a:gd name="T83" fmla="*/ 11 h 20"/>
              <a:gd name="T84" fmla="*/ 53 w 60"/>
              <a:gd name="T85" fmla="*/ 14 h 20"/>
              <a:gd name="T86" fmla="*/ 55 w 60"/>
              <a:gd name="T87" fmla="*/ 15 h 20"/>
              <a:gd name="T88" fmla="*/ 56 w 60"/>
              <a:gd name="T89" fmla="*/ 17 h 20"/>
              <a:gd name="T90" fmla="*/ 52 w 60"/>
              <a:gd name="T91" fmla="*/ 20 h 20"/>
              <a:gd name="T92" fmla="*/ 49 w 60"/>
              <a:gd name="T93" fmla="*/ 19 h 20"/>
              <a:gd name="T94" fmla="*/ 44 w 60"/>
              <a:gd name="T95" fmla="*/ 20 h 20"/>
              <a:gd name="T96" fmla="*/ 37 w 60"/>
              <a:gd name="T97" fmla="*/ 17 h 20"/>
              <a:gd name="T98" fmla="*/ 34 w 60"/>
              <a:gd name="T99" fmla="*/ 16 h 20"/>
              <a:gd name="T100" fmla="*/ 31 w 60"/>
              <a:gd name="T101" fmla="*/ 15 h 20"/>
              <a:gd name="T102" fmla="*/ 23 w 60"/>
              <a:gd name="T103" fmla="*/ 17 h 20"/>
              <a:gd name="T104" fmla="*/ 25 w 60"/>
              <a:gd name="T105" fmla="*/ 13 h 20"/>
              <a:gd name="T106" fmla="*/ 23 w 60"/>
              <a:gd name="T107" fmla="*/ 13 h 20"/>
              <a:gd name="T108" fmla="*/ 15 w 60"/>
              <a:gd name="T10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 h="20">
                <a:moveTo>
                  <a:pt x="2" y="17"/>
                </a:moveTo>
                <a:cubicBezTo>
                  <a:pt x="3" y="16"/>
                  <a:pt x="3" y="15"/>
                  <a:pt x="4" y="14"/>
                </a:cubicBezTo>
                <a:cubicBezTo>
                  <a:pt x="5" y="13"/>
                  <a:pt x="6" y="14"/>
                  <a:pt x="7" y="13"/>
                </a:cubicBezTo>
                <a:cubicBezTo>
                  <a:pt x="7" y="13"/>
                  <a:pt x="8" y="13"/>
                  <a:pt x="8" y="14"/>
                </a:cubicBezTo>
                <a:cubicBezTo>
                  <a:pt x="9" y="13"/>
                  <a:pt x="9" y="13"/>
                  <a:pt x="10" y="13"/>
                </a:cubicBezTo>
                <a:cubicBezTo>
                  <a:pt x="11" y="12"/>
                  <a:pt x="12" y="11"/>
                  <a:pt x="13" y="12"/>
                </a:cubicBezTo>
                <a:cubicBezTo>
                  <a:pt x="12" y="10"/>
                  <a:pt x="10" y="10"/>
                  <a:pt x="7" y="10"/>
                </a:cubicBezTo>
                <a:cubicBezTo>
                  <a:pt x="6" y="10"/>
                  <a:pt x="5" y="10"/>
                  <a:pt x="4" y="11"/>
                </a:cubicBezTo>
                <a:cubicBezTo>
                  <a:pt x="3" y="11"/>
                  <a:pt x="1" y="11"/>
                  <a:pt x="0" y="11"/>
                </a:cubicBezTo>
                <a:cubicBezTo>
                  <a:pt x="2" y="12"/>
                  <a:pt x="0" y="13"/>
                  <a:pt x="2" y="14"/>
                </a:cubicBezTo>
                <a:cubicBezTo>
                  <a:pt x="4" y="15"/>
                  <a:pt x="0" y="15"/>
                  <a:pt x="2" y="17"/>
                </a:cubicBezTo>
                <a:moveTo>
                  <a:pt x="7" y="5"/>
                </a:moveTo>
                <a:cubicBezTo>
                  <a:pt x="6" y="6"/>
                  <a:pt x="4" y="7"/>
                  <a:pt x="2" y="7"/>
                </a:cubicBezTo>
                <a:cubicBezTo>
                  <a:pt x="3" y="7"/>
                  <a:pt x="5" y="7"/>
                  <a:pt x="6" y="8"/>
                </a:cubicBezTo>
                <a:cubicBezTo>
                  <a:pt x="6" y="9"/>
                  <a:pt x="8" y="9"/>
                  <a:pt x="8" y="8"/>
                </a:cubicBezTo>
                <a:cubicBezTo>
                  <a:pt x="9" y="8"/>
                  <a:pt x="11" y="8"/>
                  <a:pt x="10" y="7"/>
                </a:cubicBezTo>
                <a:cubicBezTo>
                  <a:pt x="10" y="6"/>
                  <a:pt x="8" y="6"/>
                  <a:pt x="7" y="5"/>
                </a:cubicBezTo>
                <a:moveTo>
                  <a:pt x="12" y="10"/>
                </a:moveTo>
                <a:cubicBezTo>
                  <a:pt x="13" y="11"/>
                  <a:pt x="14" y="11"/>
                  <a:pt x="14" y="10"/>
                </a:cubicBezTo>
                <a:cubicBezTo>
                  <a:pt x="14" y="9"/>
                  <a:pt x="13" y="9"/>
                  <a:pt x="12" y="9"/>
                </a:cubicBezTo>
                <a:cubicBezTo>
                  <a:pt x="12" y="10"/>
                  <a:pt x="12" y="10"/>
                  <a:pt x="12" y="10"/>
                </a:cubicBezTo>
                <a:moveTo>
                  <a:pt x="13" y="6"/>
                </a:moveTo>
                <a:cubicBezTo>
                  <a:pt x="12" y="6"/>
                  <a:pt x="12" y="6"/>
                  <a:pt x="12" y="6"/>
                </a:cubicBezTo>
                <a:cubicBezTo>
                  <a:pt x="13" y="6"/>
                  <a:pt x="13" y="6"/>
                  <a:pt x="14" y="6"/>
                </a:cubicBezTo>
                <a:cubicBezTo>
                  <a:pt x="13" y="6"/>
                  <a:pt x="13" y="6"/>
                  <a:pt x="13" y="6"/>
                </a:cubicBezTo>
                <a:moveTo>
                  <a:pt x="15" y="10"/>
                </a:moveTo>
                <a:cubicBezTo>
                  <a:pt x="15" y="9"/>
                  <a:pt x="18" y="9"/>
                  <a:pt x="19" y="8"/>
                </a:cubicBezTo>
                <a:cubicBezTo>
                  <a:pt x="18" y="8"/>
                  <a:pt x="16" y="9"/>
                  <a:pt x="15" y="8"/>
                </a:cubicBezTo>
                <a:cubicBezTo>
                  <a:pt x="14" y="7"/>
                  <a:pt x="17" y="7"/>
                  <a:pt x="16" y="6"/>
                </a:cubicBezTo>
                <a:cubicBezTo>
                  <a:pt x="16" y="6"/>
                  <a:pt x="15" y="6"/>
                  <a:pt x="15" y="6"/>
                </a:cubicBezTo>
                <a:cubicBezTo>
                  <a:pt x="15" y="6"/>
                  <a:pt x="15" y="5"/>
                  <a:pt x="16" y="4"/>
                </a:cubicBezTo>
                <a:cubicBezTo>
                  <a:pt x="17" y="3"/>
                  <a:pt x="19" y="4"/>
                  <a:pt x="21" y="3"/>
                </a:cubicBezTo>
                <a:cubicBezTo>
                  <a:pt x="21" y="3"/>
                  <a:pt x="21" y="3"/>
                  <a:pt x="20" y="2"/>
                </a:cubicBezTo>
                <a:cubicBezTo>
                  <a:pt x="22" y="3"/>
                  <a:pt x="23" y="1"/>
                  <a:pt x="25" y="2"/>
                </a:cubicBezTo>
                <a:cubicBezTo>
                  <a:pt x="25" y="2"/>
                  <a:pt x="28" y="3"/>
                  <a:pt x="28" y="1"/>
                </a:cubicBezTo>
                <a:cubicBezTo>
                  <a:pt x="29" y="1"/>
                  <a:pt x="35" y="2"/>
                  <a:pt x="34" y="0"/>
                </a:cubicBezTo>
                <a:cubicBezTo>
                  <a:pt x="37" y="1"/>
                  <a:pt x="40" y="1"/>
                  <a:pt x="43" y="1"/>
                </a:cubicBezTo>
                <a:cubicBezTo>
                  <a:pt x="45" y="1"/>
                  <a:pt x="47" y="2"/>
                  <a:pt x="49" y="2"/>
                </a:cubicBezTo>
                <a:cubicBezTo>
                  <a:pt x="51" y="2"/>
                  <a:pt x="59" y="1"/>
                  <a:pt x="60" y="3"/>
                </a:cubicBezTo>
                <a:cubicBezTo>
                  <a:pt x="58" y="3"/>
                  <a:pt x="57" y="4"/>
                  <a:pt x="57" y="5"/>
                </a:cubicBezTo>
                <a:cubicBezTo>
                  <a:pt x="56" y="6"/>
                  <a:pt x="53" y="7"/>
                  <a:pt x="53" y="8"/>
                </a:cubicBezTo>
                <a:cubicBezTo>
                  <a:pt x="53" y="9"/>
                  <a:pt x="53" y="10"/>
                  <a:pt x="54" y="11"/>
                </a:cubicBezTo>
                <a:cubicBezTo>
                  <a:pt x="54" y="12"/>
                  <a:pt x="53" y="13"/>
                  <a:pt x="53" y="14"/>
                </a:cubicBezTo>
                <a:cubicBezTo>
                  <a:pt x="53" y="14"/>
                  <a:pt x="54" y="15"/>
                  <a:pt x="55" y="15"/>
                </a:cubicBezTo>
                <a:cubicBezTo>
                  <a:pt x="56" y="16"/>
                  <a:pt x="55" y="17"/>
                  <a:pt x="56" y="17"/>
                </a:cubicBezTo>
                <a:cubicBezTo>
                  <a:pt x="55" y="18"/>
                  <a:pt x="52" y="18"/>
                  <a:pt x="52" y="20"/>
                </a:cubicBezTo>
                <a:cubicBezTo>
                  <a:pt x="51" y="20"/>
                  <a:pt x="50" y="20"/>
                  <a:pt x="49" y="19"/>
                </a:cubicBezTo>
                <a:cubicBezTo>
                  <a:pt x="47" y="19"/>
                  <a:pt x="46" y="20"/>
                  <a:pt x="44" y="20"/>
                </a:cubicBezTo>
                <a:cubicBezTo>
                  <a:pt x="41" y="20"/>
                  <a:pt x="39" y="18"/>
                  <a:pt x="37" y="17"/>
                </a:cubicBezTo>
                <a:cubicBezTo>
                  <a:pt x="36" y="16"/>
                  <a:pt x="34" y="15"/>
                  <a:pt x="34" y="16"/>
                </a:cubicBezTo>
                <a:cubicBezTo>
                  <a:pt x="32" y="16"/>
                  <a:pt x="32" y="15"/>
                  <a:pt x="31" y="15"/>
                </a:cubicBezTo>
                <a:cubicBezTo>
                  <a:pt x="28" y="15"/>
                  <a:pt x="26" y="17"/>
                  <a:pt x="23" y="17"/>
                </a:cubicBezTo>
                <a:cubicBezTo>
                  <a:pt x="24" y="16"/>
                  <a:pt x="24" y="14"/>
                  <a:pt x="25" y="13"/>
                </a:cubicBezTo>
                <a:cubicBezTo>
                  <a:pt x="26" y="12"/>
                  <a:pt x="24" y="12"/>
                  <a:pt x="23" y="13"/>
                </a:cubicBezTo>
                <a:cubicBezTo>
                  <a:pt x="21" y="15"/>
                  <a:pt x="17" y="10"/>
                  <a:pt x="15"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2" name="Freeform 515">
            <a:extLst>
              <a:ext uri="{FF2B5EF4-FFF2-40B4-BE49-F238E27FC236}">
                <a16:creationId xmlns:a16="http://schemas.microsoft.com/office/drawing/2014/main" id="{5C53FDED-2660-BC44-A632-8876870EE70E}"/>
              </a:ext>
            </a:extLst>
          </p:cNvPr>
          <p:cNvSpPr>
            <a:spLocks/>
          </p:cNvSpPr>
          <p:nvPr/>
        </p:nvSpPr>
        <p:spPr bwMode="auto">
          <a:xfrm>
            <a:off x="6593993" y="4697925"/>
            <a:ext cx="60844" cy="68022"/>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43" name="Freeform 517">
            <a:extLst>
              <a:ext uri="{FF2B5EF4-FFF2-40B4-BE49-F238E27FC236}">
                <a16:creationId xmlns:a16="http://schemas.microsoft.com/office/drawing/2014/main" id="{10562A60-333A-A044-B0F4-9EC377535FE7}"/>
              </a:ext>
            </a:extLst>
          </p:cNvPr>
          <p:cNvSpPr>
            <a:spLocks/>
          </p:cNvSpPr>
          <p:nvPr/>
        </p:nvSpPr>
        <p:spPr bwMode="auto">
          <a:xfrm>
            <a:off x="7010953" y="3137958"/>
            <a:ext cx="93055" cy="95230"/>
          </a:xfrm>
          <a:custGeom>
            <a:avLst/>
            <a:gdLst>
              <a:gd name="T0" fmla="*/ 1 w 31"/>
              <a:gd name="T1" fmla="*/ 2 h 25"/>
              <a:gd name="T2" fmla="*/ 6 w 31"/>
              <a:gd name="T3" fmla="*/ 2 h 25"/>
              <a:gd name="T4" fmla="*/ 14 w 31"/>
              <a:gd name="T5" fmla="*/ 1 h 25"/>
              <a:gd name="T6" fmla="*/ 15 w 31"/>
              <a:gd name="T7" fmla="*/ 1 h 25"/>
              <a:gd name="T8" fmla="*/ 16 w 31"/>
              <a:gd name="T9" fmla="*/ 1 h 25"/>
              <a:gd name="T10" fmla="*/ 16 w 31"/>
              <a:gd name="T11" fmla="*/ 2 h 25"/>
              <a:gd name="T12" fmla="*/ 21 w 31"/>
              <a:gd name="T13" fmla="*/ 5 h 25"/>
              <a:gd name="T14" fmla="*/ 22 w 31"/>
              <a:gd name="T15" fmla="*/ 10 h 25"/>
              <a:gd name="T16" fmla="*/ 25 w 31"/>
              <a:gd name="T17" fmla="*/ 11 h 25"/>
              <a:gd name="T18" fmla="*/ 21 w 31"/>
              <a:gd name="T19" fmla="*/ 13 h 25"/>
              <a:gd name="T20" fmla="*/ 27 w 31"/>
              <a:gd name="T21" fmla="*/ 17 h 25"/>
              <a:gd name="T22" fmla="*/ 29 w 31"/>
              <a:gd name="T23" fmla="*/ 18 h 25"/>
              <a:gd name="T24" fmla="*/ 31 w 31"/>
              <a:gd name="T25" fmla="*/ 20 h 25"/>
              <a:gd name="T26" fmla="*/ 30 w 31"/>
              <a:gd name="T27" fmla="*/ 24 h 25"/>
              <a:gd name="T28" fmla="*/ 26 w 31"/>
              <a:gd name="T29" fmla="*/ 23 h 25"/>
              <a:gd name="T30" fmla="*/ 23 w 31"/>
              <a:gd name="T31" fmla="*/ 19 h 25"/>
              <a:gd name="T32" fmla="*/ 23 w 31"/>
              <a:gd name="T33" fmla="*/ 17 h 25"/>
              <a:gd name="T34" fmla="*/ 20 w 31"/>
              <a:gd name="T35" fmla="*/ 18 h 25"/>
              <a:gd name="T36" fmla="*/ 17 w 31"/>
              <a:gd name="T37" fmla="*/ 17 h 25"/>
              <a:gd name="T38" fmla="*/ 12 w 31"/>
              <a:gd name="T39" fmla="*/ 15 h 25"/>
              <a:gd name="T40" fmla="*/ 8 w 31"/>
              <a:gd name="T41" fmla="*/ 13 h 25"/>
              <a:gd name="T42" fmla="*/ 2 w 31"/>
              <a:gd name="T43" fmla="*/ 12 h 25"/>
              <a:gd name="T44" fmla="*/ 2 w 31"/>
              <a:gd name="T45" fmla="*/ 10 h 25"/>
              <a:gd name="T46" fmla="*/ 3 w 31"/>
              <a:gd name="T47" fmla="*/ 8 h 25"/>
              <a:gd name="T48" fmla="*/ 1 w 31"/>
              <a:gd name="T4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25">
                <a:moveTo>
                  <a:pt x="1" y="2"/>
                </a:moveTo>
                <a:cubicBezTo>
                  <a:pt x="2" y="2"/>
                  <a:pt x="4" y="2"/>
                  <a:pt x="6" y="2"/>
                </a:cubicBezTo>
                <a:cubicBezTo>
                  <a:pt x="9" y="1"/>
                  <a:pt x="12" y="1"/>
                  <a:pt x="14" y="1"/>
                </a:cubicBezTo>
                <a:cubicBezTo>
                  <a:pt x="14" y="1"/>
                  <a:pt x="14" y="1"/>
                  <a:pt x="15" y="1"/>
                </a:cubicBezTo>
                <a:cubicBezTo>
                  <a:pt x="16" y="0"/>
                  <a:pt x="16" y="0"/>
                  <a:pt x="16" y="1"/>
                </a:cubicBezTo>
                <a:cubicBezTo>
                  <a:pt x="16" y="1"/>
                  <a:pt x="19" y="3"/>
                  <a:pt x="16" y="2"/>
                </a:cubicBezTo>
                <a:cubicBezTo>
                  <a:pt x="18" y="3"/>
                  <a:pt x="21" y="3"/>
                  <a:pt x="21" y="5"/>
                </a:cubicBezTo>
                <a:cubicBezTo>
                  <a:pt x="17" y="6"/>
                  <a:pt x="21" y="9"/>
                  <a:pt x="22" y="10"/>
                </a:cubicBezTo>
                <a:cubicBezTo>
                  <a:pt x="23" y="10"/>
                  <a:pt x="25" y="10"/>
                  <a:pt x="25" y="11"/>
                </a:cubicBezTo>
                <a:cubicBezTo>
                  <a:pt x="25" y="13"/>
                  <a:pt x="22" y="13"/>
                  <a:pt x="21" y="13"/>
                </a:cubicBezTo>
                <a:cubicBezTo>
                  <a:pt x="22" y="13"/>
                  <a:pt x="26" y="17"/>
                  <a:pt x="27" y="17"/>
                </a:cubicBezTo>
                <a:cubicBezTo>
                  <a:pt x="28" y="17"/>
                  <a:pt x="31" y="17"/>
                  <a:pt x="29" y="18"/>
                </a:cubicBezTo>
                <a:cubicBezTo>
                  <a:pt x="28" y="19"/>
                  <a:pt x="30" y="20"/>
                  <a:pt x="31" y="20"/>
                </a:cubicBezTo>
                <a:cubicBezTo>
                  <a:pt x="29" y="20"/>
                  <a:pt x="29" y="23"/>
                  <a:pt x="30" y="24"/>
                </a:cubicBezTo>
                <a:cubicBezTo>
                  <a:pt x="28" y="23"/>
                  <a:pt x="27" y="25"/>
                  <a:pt x="26" y="23"/>
                </a:cubicBezTo>
                <a:cubicBezTo>
                  <a:pt x="25" y="22"/>
                  <a:pt x="25" y="20"/>
                  <a:pt x="23" y="19"/>
                </a:cubicBezTo>
                <a:cubicBezTo>
                  <a:pt x="23" y="19"/>
                  <a:pt x="24" y="17"/>
                  <a:pt x="23" y="17"/>
                </a:cubicBezTo>
                <a:cubicBezTo>
                  <a:pt x="22" y="17"/>
                  <a:pt x="21" y="17"/>
                  <a:pt x="20" y="18"/>
                </a:cubicBezTo>
                <a:cubicBezTo>
                  <a:pt x="19" y="18"/>
                  <a:pt x="19" y="16"/>
                  <a:pt x="17" y="17"/>
                </a:cubicBezTo>
                <a:cubicBezTo>
                  <a:pt x="18" y="15"/>
                  <a:pt x="14" y="16"/>
                  <a:pt x="12" y="15"/>
                </a:cubicBezTo>
                <a:cubicBezTo>
                  <a:pt x="11" y="14"/>
                  <a:pt x="10" y="13"/>
                  <a:pt x="8" y="13"/>
                </a:cubicBezTo>
                <a:cubicBezTo>
                  <a:pt x="6" y="13"/>
                  <a:pt x="4" y="13"/>
                  <a:pt x="2" y="12"/>
                </a:cubicBezTo>
                <a:cubicBezTo>
                  <a:pt x="3" y="11"/>
                  <a:pt x="3" y="11"/>
                  <a:pt x="2" y="10"/>
                </a:cubicBezTo>
                <a:cubicBezTo>
                  <a:pt x="2" y="9"/>
                  <a:pt x="2" y="8"/>
                  <a:pt x="3" y="8"/>
                </a:cubicBezTo>
                <a:cubicBezTo>
                  <a:pt x="5" y="5"/>
                  <a:pt x="0" y="4"/>
                  <a:pt x="1" y="2"/>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44" name="Freeform 518">
            <a:extLst>
              <a:ext uri="{FF2B5EF4-FFF2-40B4-BE49-F238E27FC236}">
                <a16:creationId xmlns:a16="http://schemas.microsoft.com/office/drawing/2014/main" id="{9072A097-8FA5-6A43-AAE0-FBEC68BF77ED}"/>
              </a:ext>
            </a:extLst>
          </p:cNvPr>
          <p:cNvSpPr>
            <a:spLocks/>
          </p:cNvSpPr>
          <p:nvPr/>
        </p:nvSpPr>
        <p:spPr bwMode="auto">
          <a:xfrm>
            <a:off x="5267955" y="4042649"/>
            <a:ext cx="175373" cy="163253"/>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5" name="Freeform 521">
            <a:extLst>
              <a:ext uri="{FF2B5EF4-FFF2-40B4-BE49-F238E27FC236}">
                <a16:creationId xmlns:a16="http://schemas.microsoft.com/office/drawing/2014/main" id="{A9255DFE-E080-7042-9B9D-5A7D2783996D}"/>
              </a:ext>
            </a:extLst>
          </p:cNvPr>
          <p:cNvSpPr>
            <a:spLocks/>
          </p:cNvSpPr>
          <p:nvPr/>
        </p:nvSpPr>
        <p:spPr bwMode="auto">
          <a:xfrm>
            <a:off x="5763653" y="4248981"/>
            <a:ext cx="57265" cy="188194"/>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46" name="Freeform 522">
            <a:extLst>
              <a:ext uri="{FF2B5EF4-FFF2-40B4-BE49-F238E27FC236}">
                <a16:creationId xmlns:a16="http://schemas.microsoft.com/office/drawing/2014/main" id="{5EBFD431-2BF1-614B-88B9-F9F33B71FD39}"/>
              </a:ext>
            </a:extLst>
          </p:cNvPr>
          <p:cNvSpPr>
            <a:spLocks noEditPoints="1"/>
          </p:cNvSpPr>
          <p:nvPr/>
        </p:nvSpPr>
        <p:spPr bwMode="auto">
          <a:xfrm>
            <a:off x="5250059" y="3047264"/>
            <a:ext cx="644230" cy="596325"/>
          </a:xfrm>
          <a:custGeom>
            <a:avLst/>
            <a:gdLst>
              <a:gd name="T0" fmla="*/ 1 w 213"/>
              <a:gd name="T1" fmla="*/ 156 h 156"/>
              <a:gd name="T2" fmla="*/ 2 w 213"/>
              <a:gd name="T3" fmla="*/ 144 h 156"/>
              <a:gd name="T4" fmla="*/ 9 w 213"/>
              <a:gd name="T5" fmla="*/ 151 h 156"/>
              <a:gd name="T6" fmla="*/ 11 w 213"/>
              <a:gd name="T7" fmla="*/ 149 h 156"/>
              <a:gd name="T8" fmla="*/ 24 w 213"/>
              <a:gd name="T9" fmla="*/ 155 h 156"/>
              <a:gd name="T10" fmla="*/ 36 w 213"/>
              <a:gd name="T11" fmla="*/ 152 h 156"/>
              <a:gd name="T12" fmla="*/ 40 w 213"/>
              <a:gd name="T13" fmla="*/ 149 h 156"/>
              <a:gd name="T14" fmla="*/ 40 w 213"/>
              <a:gd name="T15" fmla="*/ 144 h 156"/>
              <a:gd name="T16" fmla="*/ 85 w 213"/>
              <a:gd name="T17" fmla="*/ 9 h 156"/>
              <a:gd name="T18" fmla="*/ 86 w 213"/>
              <a:gd name="T19" fmla="*/ 6 h 156"/>
              <a:gd name="T20" fmla="*/ 93 w 213"/>
              <a:gd name="T21" fmla="*/ 4 h 156"/>
              <a:gd name="T22" fmla="*/ 105 w 213"/>
              <a:gd name="T23" fmla="*/ 3 h 156"/>
              <a:gd name="T24" fmla="*/ 119 w 213"/>
              <a:gd name="T25" fmla="*/ 3 h 156"/>
              <a:gd name="T26" fmla="*/ 141 w 213"/>
              <a:gd name="T27" fmla="*/ 4 h 156"/>
              <a:gd name="T28" fmla="*/ 150 w 213"/>
              <a:gd name="T29" fmla="*/ 5 h 156"/>
              <a:gd name="T30" fmla="*/ 158 w 213"/>
              <a:gd name="T31" fmla="*/ 6 h 156"/>
              <a:gd name="T32" fmla="*/ 160 w 213"/>
              <a:gd name="T33" fmla="*/ 7 h 156"/>
              <a:gd name="T34" fmla="*/ 169 w 213"/>
              <a:gd name="T35" fmla="*/ 10 h 156"/>
              <a:gd name="T36" fmla="*/ 178 w 213"/>
              <a:gd name="T37" fmla="*/ 11 h 156"/>
              <a:gd name="T38" fmla="*/ 190 w 213"/>
              <a:gd name="T39" fmla="*/ 13 h 156"/>
              <a:gd name="T40" fmla="*/ 198 w 213"/>
              <a:gd name="T41" fmla="*/ 14 h 156"/>
              <a:gd name="T42" fmla="*/ 202 w 213"/>
              <a:gd name="T43" fmla="*/ 15 h 156"/>
              <a:gd name="T44" fmla="*/ 192 w 213"/>
              <a:gd name="T45" fmla="*/ 24 h 156"/>
              <a:gd name="T46" fmla="*/ 177 w 213"/>
              <a:gd name="T47" fmla="*/ 32 h 156"/>
              <a:gd name="T48" fmla="*/ 171 w 213"/>
              <a:gd name="T49" fmla="*/ 51 h 156"/>
              <a:gd name="T50" fmla="*/ 164 w 213"/>
              <a:gd name="T51" fmla="*/ 59 h 156"/>
              <a:gd name="T52" fmla="*/ 154 w 213"/>
              <a:gd name="T53" fmla="*/ 65 h 156"/>
              <a:gd name="T54" fmla="*/ 144 w 213"/>
              <a:gd name="T55" fmla="*/ 68 h 156"/>
              <a:gd name="T56" fmla="*/ 132 w 213"/>
              <a:gd name="T57" fmla="*/ 69 h 156"/>
              <a:gd name="T58" fmla="*/ 121 w 213"/>
              <a:gd name="T59" fmla="*/ 74 h 156"/>
              <a:gd name="T60" fmla="*/ 115 w 213"/>
              <a:gd name="T61" fmla="*/ 74 h 156"/>
              <a:gd name="T62" fmla="*/ 112 w 213"/>
              <a:gd name="T63" fmla="*/ 67 h 156"/>
              <a:gd name="T64" fmla="*/ 104 w 213"/>
              <a:gd name="T65" fmla="*/ 64 h 156"/>
              <a:gd name="T66" fmla="*/ 102 w 213"/>
              <a:gd name="T67" fmla="*/ 58 h 156"/>
              <a:gd name="T68" fmla="*/ 102 w 213"/>
              <a:gd name="T69" fmla="*/ 51 h 156"/>
              <a:gd name="T70" fmla="*/ 102 w 213"/>
              <a:gd name="T71" fmla="*/ 42 h 156"/>
              <a:gd name="T72" fmla="*/ 105 w 213"/>
              <a:gd name="T73" fmla="*/ 39 h 156"/>
              <a:gd name="T74" fmla="*/ 107 w 213"/>
              <a:gd name="T75" fmla="*/ 32 h 156"/>
              <a:gd name="T76" fmla="*/ 113 w 213"/>
              <a:gd name="T77" fmla="*/ 22 h 156"/>
              <a:gd name="T78" fmla="*/ 103 w 213"/>
              <a:gd name="T79" fmla="*/ 18 h 156"/>
              <a:gd name="T80" fmla="*/ 95 w 213"/>
              <a:gd name="T81" fmla="*/ 17 h 156"/>
              <a:gd name="T82" fmla="*/ 88 w 213"/>
              <a:gd name="T83" fmla="*/ 19 h 156"/>
              <a:gd name="T84" fmla="*/ 90 w 213"/>
              <a:gd name="T85" fmla="*/ 14 h 156"/>
              <a:gd name="T86" fmla="*/ 86 w 213"/>
              <a:gd name="T87" fmla="*/ 13 h 156"/>
              <a:gd name="T88" fmla="*/ 185 w 213"/>
              <a:gd name="T89" fmla="*/ 48 h 156"/>
              <a:gd name="T90" fmla="*/ 185 w 213"/>
              <a:gd name="T91" fmla="*/ 48 h 156"/>
              <a:gd name="T92" fmla="*/ 185 w 213"/>
              <a:gd name="T93" fmla="*/ 50 h 156"/>
              <a:gd name="T94" fmla="*/ 196 w 213"/>
              <a:gd name="T95" fmla="*/ 42 h 156"/>
              <a:gd name="T96" fmla="*/ 202 w 213"/>
              <a:gd name="T97" fmla="*/ 39 h 156"/>
              <a:gd name="T98" fmla="*/ 203 w 213"/>
              <a:gd name="T99" fmla="*/ 43 h 156"/>
              <a:gd name="T100" fmla="*/ 208 w 213"/>
              <a:gd name="T101" fmla="*/ 3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3" h="156">
                <a:moveTo>
                  <a:pt x="1" y="156"/>
                </a:moveTo>
                <a:cubicBezTo>
                  <a:pt x="0" y="155"/>
                  <a:pt x="1" y="154"/>
                  <a:pt x="2" y="154"/>
                </a:cubicBezTo>
                <a:cubicBezTo>
                  <a:pt x="2" y="155"/>
                  <a:pt x="1" y="155"/>
                  <a:pt x="1" y="156"/>
                </a:cubicBezTo>
                <a:moveTo>
                  <a:pt x="3" y="147"/>
                </a:moveTo>
                <a:cubicBezTo>
                  <a:pt x="2" y="148"/>
                  <a:pt x="2" y="148"/>
                  <a:pt x="2" y="148"/>
                </a:cubicBezTo>
                <a:cubicBezTo>
                  <a:pt x="2" y="147"/>
                  <a:pt x="0" y="145"/>
                  <a:pt x="2" y="144"/>
                </a:cubicBezTo>
                <a:cubicBezTo>
                  <a:pt x="4" y="144"/>
                  <a:pt x="4" y="146"/>
                  <a:pt x="3" y="147"/>
                </a:cubicBezTo>
                <a:moveTo>
                  <a:pt x="8" y="152"/>
                </a:moveTo>
                <a:cubicBezTo>
                  <a:pt x="7" y="152"/>
                  <a:pt x="7" y="150"/>
                  <a:pt x="9" y="151"/>
                </a:cubicBezTo>
                <a:cubicBezTo>
                  <a:pt x="10" y="151"/>
                  <a:pt x="9" y="152"/>
                  <a:pt x="8" y="152"/>
                </a:cubicBezTo>
                <a:moveTo>
                  <a:pt x="13" y="153"/>
                </a:moveTo>
                <a:cubicBezTo>
                  <a:pt x="13" y="151"/>
                  <a:pt x="12" y="150"/>
                  <a:pt x="11" y="149"/>
                </a:cubicBezTo>
                <a:cubicBezTo>
                  <a:pt x="14" y="148"/>
                  <a:pt x="16" y="148"/>
                  <a:pt x="19" y="147"/>
                </a:cubicBezTo>
                <a:cubicBezTo>
                  <a:pt x="18" y="149"/>
                  <a:pt x="16" y="152"/>
                  <a:pt x="13" y="153"/>
                </a:cubicBezTo>
                <a:moveTo>
                  <a:pt x="24" y="155"/>
                </a:moveTo>
                <a:cubicBezTo>
                  <a:pt x="22" y="155"/>
                  <a:pt x="21" y="151"/>
                  <a:pt x="23" y="151"/>
                </a:cubicBezTo>
                <a:cubicBezTo>
                  <a:pt x="27" y="150"/>
                  <a:pt x="26" y="154"/>
                  <a:pt x="24" y="155"/>
                </a:cubicBezTo>
                <a:moveTo>
                  <a:pt x="36" y="152"/>
                </a:moveTo>
                <a:cubicBezTo>
                  <a:pt x="35" y="151"/>
                  <a:pt x="35" y="151"/>
                  <a:pt x="35" y="151"/>
                </a:cubicBezTo>
                <a:cubicBezTo>
                  <a:pt x="38" y="151"/>
                  <a:pt x="38" y="147"/>
                  <a:pt x="40" y="145"/>
                </a:cubicBezTo>
                <a:cubicBezTo>
                  <a:pt x="41" y="144"/>
                  <a:pt x="40" y="148"/>
                  <a:pt x="40" y="149"/>
                </a:cubicBezTo>
                <a:cubicBezTo>
                  <a:pt x="39" y="151"/>
                  <a:pt x="37" y="151"/>
                  <a:pt x="36" y="152"/>
                </a:cubicBezTo>
                <a:moveTo>
                  <a:pt x="41" y="144"/>
                </a:moveTo>
                <a:cubicBezTo>
                  <a:pt x="40" y="144"/>
                  <a:pt x="40" y="144"/>
                  <a:pt x="40" y="144"/>
                </a:cubicBezTo>
                <a:cubicBezTo>
                  <a:pt x="40" y="143"/>
                  <a:pt x="43" y="140"/>
                  <a:pt x="44" y="142"/>
                </a:cubicBezTo>
                <a:cubicBezTo>
                  <a:pt x="45" y="143"/>
                  <a:pt x="42" y="144"/>
                  <a:pt x="41" y="144"/>
                </a:cubicBezTo>
                <a:moveTo>
                  <a:pt x="85" y="9"/>
                </a:moveTo>
                <a:cubicBezTo>
                  <a:pt x="85" y="9"/>
                  <a:pt x="85" y="9"/>
                  <a:pt x="85" y="9"/>
                </a:cubicBezTo>
                <a:cubicBezTo>
                  <a:pt x="84" y="9"/>
                  <a:pt x="84" y="8"/>
                  <a:pt x="84" y="7"/>
                </a:cubicBezTo>
                <a:cubicBezTo>
                  <a:pt x="84" y="6"/>
                  <a:pt x="85" y="7"/>
                  <a:pt x="86" y="6"/>
                </a:cubicBezTo>
                <a:cubicBezTo>
                  <a:pt x="88" y="4"/>
                  <a:pt x="92" y="5"/>
                  <a:pt x="94" y="4"/>
                </a:cubicBezTo>
                <a:cubicBezTo>
                  <a:pt x="92" y="4"/>
                  <a:pt x="93" y="4"/>
                  <a:pt x="94" y="3"/>
                </a:cubicBezTo>
                <a:cubicBezTo>
                  <a:pt x="94" y="3"/>
                  <a:pt x="93" y="4"/>
                  <a:pt x="93" y="4"/>
                </a:cubicBezTo>
                <a:cubicBezTo>
                  <a:pt x="92" y="3"/>
                  <a:pt x="96" y="0"/>
                  <a:pt x="97" y="2"/>
                </a:cubicBezTo>
                <a:cubicBezTo>
                  <a:pt x="97" y="1"/>
                  <a:pt x="98" y="1"/>
                  <a:pt x="99" y="1"/>
                </a:cubicBezTo>
                <a:cubicBezTo>
                  <a:pt x="99" y="2"/>
                  <a:pt x="105" y="1"/>
                  <a:pt x="105" y="3"/>
                </a:cubicBezTo>
                <a:cubicBezTo>
                  <a:pt x="106" y="2"/>
                  <a:pt x="108" y="2"/>
                  <a:pt x="111" y="2"/>
                </a:cubicBezTo>
                <a:cubicBezTo>
                  <a:pt x="112" y="3"/>
                  <a:pt x="113" y="3"/>
                  <a:pt x="114" y="3"/>
                </a:cubicBezTo>
                <a:cubicBezTo>
                  <a:pt x="116" y="2"/>
                  <a:pt x="117" y="2"/>
                  <a:pt x="119" y="3"/>
                </a:cubicBezTo>
                <a:cubicBezTo>
                  <a:pt x="121" y="3"/>
                  <a:pt x="124" y="4"/>
                  <a:pt x="126" y="4"/>
                </a:cubicBezTo>
                <a:cubicBezTo>
                  <a:pt x="129" y="4"/>
                  <a:pt x="132" y="4"/>
                  <a:pt x="135" y="3"/>
                </a:cubicBezTo>
                <a:cubicBezTo>
                  <a:pt x="137" y="3"/>
                  <a:pt x="139" y="3"/>
                  <a:pt x="141" y="4"/>
                </a:cubicBezTo>
                <a:cubicBezTo>
                  <a:pt x="142" y="5"/>
                  <a:pt x="143" y="5"/>
                  <a:pt x="143" y="4"/>
                </a:cubicBezTo>
                <a:cubicBezTo>
                  <a:pt x="143" y="4"/>
                  <a:pt x="144" y="4"/>
                  <a:pt x="145" y="4"/>
                </a:cubicBezTo>
                <a:cubicBezTo>
                  <a:pt x="147" y="4"/>
                  <a:pt x="148" y="5"/>
                  <a:pt x="150" y="5"/>
                </a:cubicBezTo>
                <a:cubicBezTo>
                  <a:pt x="151" y="5"/>
                  <a:pt x="151" y="5"/>
                  <a:pt x="152" y="5"/>
                </a:cubicBezTo>
                <a:cubicBezTo>
                  <a:pt x="153" y="5"/>
                  <a:pt x="155" y="5"/>
                  <a:pt x="155" y="5"/>
                </a:cubicBezTo>
                <a:cubicBezTo>
                  <a:pt x="155" y="6"/>
                  <a:pt x="159" y="5"/>
                  <a:pt x="158" y="6"/>
                </a:cubicBezTo>
                <a:cubicBezTo>
                  <a:pt x="158" y="7"/>
                  <a:pt x="158" y="7"/>
                  <a:pt x="158" y="7"/>
                </a:cubicBezTo>
                <a:cubicBezTo>
                  <a:pt x="159" y="8"/>
                  <a:pt x="159" y="8"/>
                  <a:pt x="159" y="8"/>
                </a:cubicBezTo>
                <a:cubicBezTo>
                  <a:pt x="159" y="7"/>
                  <a:pt x="159" y="7"/>
                  <a:pt x="160" y="7"/>
                </a:cubicBezTo>
                <a:cubicBezTo>
                  <a:pt x="162" y="7"/>
                  <a:pt x="165" y="10"/>
                  <a:pt x="167" y="10"/>
                </a:cubicBezTo>
                <a:cubicBezTo>
                  <a:pt x="168" y="10"/>
                  <a:pt x="168" y="10"/>
                  <a:pt x="168" y="10"/>
                </a:cubicBezTo>
                <a:cubicBezTo>
                  <a:pt x="169" y="10"/>
                  <a:pt x="169" y="10"/>
                  <a:pt x="169" y="10"/>
                </a:cubicBezTo>
                <a:cubicBezTo>
                  <a:pt x="170" y="10"/>
                  <a:pt x="170" y="11"/>
                  <a:pt x="171" y="11"/>
                </a:cubicBezTo>
                <a:cubicBezTo>
                  <a:pt x="172" y="11"/>
                  <a:pt x="174" y="11"/>
                  <a:pt x="175" y="11"/>
                </a:cubicBezTo>
                <a:cubicBezTo>
                  <a:pt x="176" y="11"/>
                  <a:pt x="177" y="11"/>
                  <a:pt x="178" y="11"/>
                </a:cubicBezTo>
                <a:cubicBezTo>
                  <a:pt x="178" y="10"/>
                  <a:pt x="178" y="10"/>
                  <a:pt x="178" y="9"/>
                </a:cubicBezTo>
                <a:cubicBezTo>
                  <a:pt x="181" y="11"/>
                  <a:pt x="185" y="10"/>
                  <a:pt x="186" y="13"/>
                </a:cubicBezTo>
                <a:cubicBezTo>
                  <a:pt x="187" y="13"/>
                  <a:pt x="188" y="13"/>
                  <a:pt x="190" y="13"/>
                </a:cubicBezTo>
                <a:cubicBezTo>
                  <a:pt x="190" y="14"/>
                  <a:pt x="191" y="14"/>
                  <a:pt x="191" y="14"/>
                </a:cubicBezTo>
                <a:cubicBezTo>
                  <a:pt x="192" y="14"/>
                  <a:pt x="193" y="13"/>
                  <a:pt x="193" y="14"/>
                </a:cubicBezTo>
                <a:cubicBezTo>
                  <a:pt x="195" y="14"/>
                  <a:pt x="196" y="15"/>
                  <a:pt x="198" y="14"/>
                </a:cubicBezTo>
                <a:cubicBezTo>
                  <a:pt x="199" y="13"/>
                  <a:pt x="200" y="13"/>
                  <a:pt x="201" y="14"/>
                </a:cubicBezTo>
                <a:cubicBezTo>
                  <a:pt x="202" y="14"/>
                  <a:pt x="202" y="15"/>
                  <a:pt x="203" y="14"/>
                </a:cubicBezTo>
                <a:cubicBezTo>
                  <a:pt x="203" y="15"/>
                  <a:pt x="202" y="15"/>
                  <a:pt x="202" y="15"/>
                </a:cubicBezTo>
                <a:cubicBezTo>
                  <a:pt x="201" y="16"/>
                  <a:pt x="202" y="18"/>
                  <a:pt x="202" y="18"/>
                </a:cubicBezTo>
                <a:cubicBezTo>
                  <a:pt x="202" y="20"/>
                  <a:pt x="196" y="22"/>
                  <a:pt x="194" y="22"/>
                </a:cubicBezTo>
                <a:cubicBezTo>
                  <a:pt x="193" y="23"/>
                  <a:pt x="193" y="24"/>
                  <a:pt x="192" y="24"/>
                </a:cubicBezTo>
                <a:cubicBezTo>
                  <a:pt x="190" y="25"/>
                  <a:pt x="188" y="25"/>
                  <a:pt x="187" y="25"/>
                </a:cubicBezTo>
                <a:cubicBezTo>
                  <a:pt x="183" y="26"/>
                  <a:pt x="181" y="27"/>
                  <a:pt x="178" y="29"/>
                </a:cubicBezTo>
                <a:cubicBezTo>
                  <a:pt x="181" y="31"/>
                  <a:pt x="179" y="31"/>
                  <a:pt x="177" y="32"/>
                </a:cubicBezTo>
                <a:cubicBezTo>
                  <a:pt x="175" y="33"/>
                  <a:pt x="175" y="35"/>
                  <a:pt x="172" y="36"/>
                </a:cubicBezTo>
                <a:cubicBezTo>
                  <a:pt x="169" y="38"/>
                  <a:pt x="168" y="44"/>
                  <a:pt x="171" y="47"/>
                </a:cubicBezTo>
                <a:cubicBezTo>
                  <a:pt x="173" y="49"/>
                  <a:pt x="174" y="49"/>
                  <a:pt x="171" y="51"/>
                </a:cubicBezTo>
                <a:cubicBezTo>
                  <a:pt x="170" y="52"/>
                  <a:pt x="168" y="52"/>
                  <a:pt x="167" y="53"/>
                </a:cubicBezTo>
                <a:cubicBezTo>
                  <a:pt x="166" y="54"/>
                  <a:pt x="165" y="55"/>
                  <a:pt x="165" y="56"/>
                </a:cubicBezTo>
                <a:cubicBezTo>
                  <a:pt x="164" y="57"/>
                  <a:pt x="164" y="58"/>
                  <a:pt x="164" y="59"/>
                </a:cubicBezTo>
                <a:cubicBezTo>
                  <a:pt x="164" y="59"/>
                  <a:pt x="165" y="60"/>
                  <a:pt x="165" y="59"/>
                </a:cubicBezTo>
                <a:cubicBezTo>
                  <a:pt x="166" y="60"/>
                  <a:pt x="161" y="61"/>
                  <a:pt x="160" y="61"/>
                </a:cubicBezTo>
                <a:cubicBezTo>
                  <a:pt x="158" y="61"/>
                  <a:pt x="155" y="63"/>
                  <a:pt x="154" y="65"/>
                </a:cubicBezTo>
                <a:cubicBezTo>
                  <a:pt x="154" y="66"/>
                  <a:pt x="152" y="69"/>
                  <a:pt x="150" y="68"/>
                </a:cubicBezTo>
                <a:cubicBezTo>
                  <a:pt x="149" y="67"/>
                  <a:pt x="148" y="68"/>
                  <a:pt x="147" y="68"/>
                </a:cubicBezTo>
                <a:cubicBezTo>
                  <a:pt x="146" y="69"/>
                  <a:pt x="145" y="69"/>
                  <a:pt x="144" y="68"/>
                </a:cubicBezTo>
                <a:cubicBezTo>
                  <a:pt x="143" y="68"/>
                  <a:pt x="143" y="68"/>
                  <a:pt x="142" y="68"/>
                </a:cubicBezTo>
                <a:cubicBezTo>
                  <a:pt x="140" y="69"/>
                  <a:pt x="137" y="69"/>
                  <a:pt x="135" y="69"/>
                </a:cubicBezTo>
                <a:cubicBezTo>
                  <a:pt x="134" y="69"/>
                  <a:pt x="133" y="69"/>
                  <a:pt x="132" y="69"/>
                </a:cubicBezTo>
                <a:cubicBezTo>
                  <a:pt x="130" y="69"/>
                  <a:pt x="129" y="69"/>
                  <a:pt x="128" y="70"/>
                </a:cubicBezTo>
                <a:cubicBezTo>
                  <a:pt x="127" y="71"/>
                  <a:pt x="125" y="71"/>
                  <a:pt x="123" y="71"/>
                </a:cubicBezTo>
                <a:cubicBezTo>
                  <a:pt x="122" y="72"/>
                  <a:pt x="121" y="74"/>
                  <a:pt x="121" y="74"/>
                </a:cubicBezTo>
                <a:cubicBezTo>
                  <a:pt x="120" y="74"/>
                  <a:pt x="120" y="74"/>
                  <a:pt x="120" y="75"/>
                </a:cubicBezTo>
                <a:cubicBezTo>
                  <a:pt x="119" y="75"/>
                  <a:pt x="119" y="75"/>
                  <a:pt x="118" y="75"/>
                </a:cubicBezTo>
                <a:cubicBezTo>
                  <a:pt x="117" y="75"/>
                  <a:pt x="116" y="74"/>
                  <a:pt x="115" y="74"/>
                </a:cubicBezTo>
                <a:cubicBezTo>
                  <a:pt x="114" y="74"/>
                  <a:pt x="113" y="72"/>
                  <a:pt x="112" y="71"/>
                </a:cubicBezTo>
                <a:cubicBezTo>
                  <a:pt x="114" y="71"/>
                  <a:pt x="112" y="70"/>
                  <a:pt x="111" y="69"/>
                </a:cubicBezTo>
                <a:cubicBezTo>
                  <a:pt x="110" y="68"/>
                  <a:pt x="111" y="67"/>
                  <a:pt x="112" y="67"/>
                </a:cubicBezTo>
                <a:cubicBezTo>
                  <a:pt x="112" y="67"/>
                  <a:pt x="111" y="67"/>
                  <a:pt x="111" y="67"/>
                </a:cubicBezTo>
                <a:cubicBezTo>
                  <a:pt x="111" y="67"/>
                  <a:pt x="105" y="64"/>
                  <a:pt x="106" y="63"/>
                </a:cubicBezTo>
                <a:cubicBezTo>
                  <a:pt x="105" y="63"/>
                  <a:pt x="106" y="64"/>
                  <a:pt x="104" y="64"/>
                </a:cubicBezTo>
                <a:cubicBezTo>
                  <a:pt x="104" y="64"/>
                  <a:pt x="103" y="64"/>
                  <a:pt x="102" y="64"/>
                </a:cubicBezTo>
                <a:cubicBezTo>
                  <a:pt x="101" y="63"/>
                  <a:pt x="100" y="61"/>
                  <a:pt x="101" y="60"/>
                </a:cubicBezTo>
                <a:cubicBezTo>
                  <a:pt x="101" y="59"/>
                  <a:pt x="101" y="59"/>
                  <a:pt x="102" y="58"/>
                </a:cubicBezTo>
                <a:cubicBezTo>
                  <a:pt x="102" y="58"/>
                  <a:pt x="102" y="57"/>
                  <a:pt x="103" y="56"/>
                </a:cubicBezTo>
                <a:cubicBezTo>
                  <a:pt x="104" y="55"/>
                  <a:pt x="105" y="56"/>
                  <a:pt x="106" y="54"/>
                </a:cubicBezTo>
                <a:cubicBezTo>
                  <a:pt x="104" y="55"/>
                  <a:pt x="102" y="53"/>
                  <a:pt x="102" y="51"/>
                </a:cubicBezTo>
                <a:cubicBezTo>
                  <a:pt x="102" y="49"/>
                  <a:pt x="105" y="48"/>
                  <a:pt x="105" y="47"/>
                </a:cubicBezTo>
                <a:cubicBezTo>
                  <a:pt x="106" y="46"/>
                  <a:pt x="103" y="44"/>
                  <a:pt x="103" y="44"/>
                </a:cubicBezTo>
                <a:cubicBezTo>
                  <a:pt x="102" y="43"/>
                  <a:pt x="103" y="42"/>
                  <a:pt x="102" y="42"/>
                </a:cubicBezTo>
                <a:cubicBezTo>
                  <a:pt x="101" y="41"/>
                  <a:pt x="101" y="41"/>
                  <a:pt x="100" y="40"/>
                </a:cubicBezTo>
                <a:cubicBezTo>
                  <a:pt x="101" y="40"/>
                  <a:pt x="103" y="40"/>
                  <a:pt x="104" y="40"/>
                </a:cubicBezTo>
                <a:cubicBezTo>
                  <a:pt x="105" y="40"/>
                  <a:pt x="105" y="40"/>
                  <a:pt x="105" y="39"/>
                </a:cubicBezTo>
                <a:cubicBezTo>
                  <a:pt x="106" y="38"/>
                  <a:pt x="107" y="36"/>
                  <a:pt x="105" y="35"/>
                </a:cubicBezTo>
                <a:cubicBezTo>
                  <a:pt x="105" y="35"/>
                  <a:pt x="107" y="34"/>
                  <a:pt x="107" y="34"/>
                </a:cubicBezTo>
                <a:cubicBezTo>
                  <a:pt x="108" y="34"/>
                  <a:pt x="107" y="33"/>
                  <a:pt x="107" y="32"/>
                </a:cubicBezTo>
                <a:cubicBezTo>
                  <a:pt x="107" y="32"/>
                  <a:pt x="107" y="27"/>
                  <a:pt x="106" y="27"/>
                </a:cubicBezTo>
                <a:cubicBezTo>
                  <a:pt x="107" y="27"/>
                  <a:pt x="108" y="26"/>
                  <a:pt x="109" y="25"/>
                </a:cubicBezTo>
                <a:cubicBezTo>
                  <a:pt x="110" y="25"/>
                  <a:pt x="113" y="23"/>
                  <a:pt x="113" y="22"/>
                </a:cubicBezTo>
                <a:cubicBezTo>
                  <a:pt x="112" y="21"/>
                  <a:pt x="110" y="21"/>
                  <a:pt x="110" y="20"/>
                </a:cubicBezTo>
                <a:cubicBezTo>
                  <a:pt x="109" y="20"/>
                  <a:pt x="110" y="19"/>
                  <a:pt x="109" y="18"/>
                </a:cubicBezTo>
                <a:cubicBezTo>
                  <a:pt x="108" y="18"/>
                  <a:pt x="103" y="18"/>
                  <a:pt x="103" y="18"/>
                </a:cubicBezTo>
                <a:cubicBezTo>
                  <a:pt x="103" y="20"/>
                  <a:pt x="101" y="19"/>
                  <a:pt x="100" y="19"/>
                </a:cubicBezTo>
                <a:cubicBezTo>
                  <a:pt x="98" y="18"/>
                  <a:pt x="97" y="19"/>
                  <a:pt x="95" y="19"/>
                </a:cubicBezTo>
                <a:cubicBezTo>
                  <a:pt x="93" y="20"/>
                  <a:pt x="94" y="18"/>
                  <a:pt x="95" y="17"/>
                </a:cubicBezTo>
                <a:cubicBezTo>
                  <a:pt x="94" y="17"/>
                  <a:pt x="94" y="17"/>
                  <a:pt x="94" y="16"/>
                </a:cubicBezTo>
                <a:cubicBezTo>
                  <a:pt x="93" y="17"/>
                  <a:pt x="92" y="17"/>
                  <a:pt x="91" y="17"/>
                </a:cubicBezTo>
                <a:cubicBezTo>
                  <a:pt x="90" y="17"/>
                  <a:pt x="89" y="18"/>
                  <a:pt x="88" y="19"/>
                </a:cubicBezTo>
                <a:cubicBezTo>
                  <a:pt x="86" y="16"/>
                  <a:pt x="89" y="16"/>
                  <a:pt x="90" y="14"/>
                </a:cubicBezTo>
                <a:cubicBezTo>
                  <a:pt x="90" y="15"/>
                  <a:pt x="89" y="15"/>
                  <a:pt x="88" y="15"/>
                </a:cubicBezTo>
                <a:cubicBezTo>
                  <a:pt x="88" y="14"/>
                  <a:pt x="89" y="14"/>
                  <a:pt x="90" y="14"/>
                </a:cubicBezTo>
                <a:cubicBezTo>
                  <a:pt x="89" y="14"/>
                  <a:pt x="87" y="14"/>
                  <a:pt x="87" y="13"/>
                </a:cubicBezTo>
                <a:cubicBezTo>
                  <a:pt x="87" y="12"/>
                  <a:pt x="89" y="12"/>
                  <a:pt x="89" y="11"/>
                </a:cubicBezTo>
                <a:cubicBezTo>
                  <a:pt x="88" y="12"/>
                  <a:pt x="87" y="12"/>
                  <a:pt x="86" y="13"/>
                </a:cubicBezTo>
                <a:cubicBezTo>
                  <a:pt x="85" y="11"/>
                  <a:pt x="87" y="10"/>
                  <a:pt x="88" y="10"/>
                </a:cubicBezTo>
                <a:cubicBezTo>
                  <a:pt x="87" y="10"/>
                  <a:pt x="85" y="11"/>
                  <a:pt x="85" y="9"/>
                </a:cubicBezTo>
                <a:moveTo>
                  <a:pt x="185" y="48"/>
                </a:moveTo>
                <a:cubicBezTo>
                  <a:pt x="183" y="48"/>
                  <a:pt x="183" y="46"/>
                  <a:pt x="185" y="46"/>
                </a:cubicBezTo>
                <a:cubicBezTo>
                  <a:pt x="185" y="46"/>
                  <a:pt x="186" y="45"/>
                  <a:pt x="187" y="46"/>
                </a:cubicBezTo>
                <a:cubicBezTo>
                  <a:pt x="188" y="47"/>
                  <a:pt x="185" y="47"/>
                  <a:pt x="185" y="48"/>
                </a:cubicBezTo>
                <a:moveTo>
                  <a:pt x="185" y="50"/>
                </a:moveTo>
                <a:cubicBezTo>
                  <a:pt x="184" y="49"/>
                  <a:pt x="185" y="49"/>
                  <a:pt x="186" y="50"/>
                </a:cubicBezTo>
                <a:cubicBezTo>
                  <a:pt x="185" y="50"/>
                  <a:pt x="185" y="50"/>
                  <a:pt x="185" y="50"/>
                </a:cubicBezTo>
                <a:moveTo>
                  <a:pt x="203" y="43"/>
                </a:moveTo>
                <a:cubicBezTo>
                  <a:pt x="201" y="44"/>
                  <a:pt x="201" y="43"/>
                  <a:pt x="199" y="43"/>
                </a:cubicBezTo>
                <a:cubicBezTo>
                  <a:pt x="197" y="43"/>
                  <a:pt x="198" y="41"/>
                  <a:pt x="196" y="42"/>
                </a:cubicBezTo>
                <a:cubicBezTo>
                  <a:pt x="193" y="42"/>
                  <a:pt x="195" y="40"/>
                  <a:pt x="196" y="40"/>
                </a:cubicBezTo>
                <a:cubicBezTo>
                  <a:pt x="198" y="39"/>
                  <a:pt x="200" y="38"/>
                  <a:pt x="202" y="37"/>
                </a:cubicBezTo>
                <a:cubicBezTo>
                  <a:pt x="201" y="38"/>
                  <a:pt x="201" y="39"/>
                  <a:pt x="202" y="39"/>
                </a:cubicBezTo>
                <a:cubicBezTo>
                  <a:pt x="202" y="39"/>
                  <a:pt x="203" y="39"/>
                  <a:pt x="203" y="39"/>
                </a:cubicBezTo>
                <a:cubicBezTo>
                  <a:pt x="203" y="39"/>
                  <a:pt x="204" y="39"/>
                  <a:pt x="204" y="39"/>
                </a:cubicBezTo>
                <a:cubicBezTo>
                  <a:pt x="205" y="40"/>
                  <a:pt x="203" y="42"/>
                  <a:pt x="203" y="43"/>
                </a:cubicBezTo>
                <a:moveTo>
                  <a:pt x="208" y="37"/>
                </a:moveTo>
                <a:cubicBezTo>
                  <a:pt x="209" y="36"/>
                  <a:pt x="212" y="37"/>
                  <a:pt x="213" y="39"/>
                </a:cubicBezTo>
                <a:cubicBezTo>
                  <a:pt x="211" y="39"/>
                  <a:pt x="208" y="38"/>
                  <a:pt x="208" y="3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7" name="Freeform 523">
            <a:extLst>
              <a:ext uri="{FF2B5EF4-FFF2-40B4-BE49-F238E27FC236}">
                <a16:creationId xmlns:a16="http://schemas.microsoft.com/office/drawing/2014/main" id="{1EBC4F2F-2C48-664E-ABC6-A455B68E96C6}"/>
              </a:ext>
            </a:extLst>
          </p:cNvPr>
          <p:cNvSpPr>
            <a:spLocks noEditPoints="1"/>
          </p:cNvSpPr>
          <p:nvPr/>
        </p:nvSpPr>
        <p:spPr bwMode="auto">
          <a:xfrm>
            <a:off x="6017766" y="4575485"/>
            <a:ext cx="171794" cy="229006"/>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8" name="Freeform 525">
            <a:extLst>
              <a:ext uri="{FF2B5EF4-FFF2-40B4-BE49-F238E27FC236}">
                <a16:creationId xmlns:a16="http://schemas.microsoft.com/office/drawing/2014/main" id="{9EE1A41F-76EF-774B-86DD-B6828164FD24}"/>
              </a:ext>
            </a:extLst>
          </p:cNvPr>
          <p:cNvSpPr>
            <a:spLocks/>
          </p:cNvSpPr>
          <p:nvPr/>
        </p:nvSpPr>
        <p:spPr bwMode="auto">
          <a:xfrm>
            <a:off x="6228930" y="2870407"/>
            <a:ext cx="196848" cy="106568"/>
          </a:xfrm>
          <a:custGeom>
            <a:avLst/>
            <a:gdLst>
              <a:gd name="T0" fmla="*/ 0 w 65"/>
              <a:gd name="T1" fmla="*/ 17 h 28"/>
              <a:gd name="T2" fmla="*/ 4 w 65"/>
              <a:gd name="T3" fmla="*/ 16 h 28"/>
              <a:gd name="T4" fmla="*/ 4 w 65"/>
              <a:gd name="T5" fmla="*/ 12 h 28"/>
              <a:gd name="T6" fmla="*/ 6 w 65"/>
              <a:gd name="T7" fmla="*/ 10 h 28"/>
              <a:gd name="T8" fmla="*/ 5 w 65"/>
              <a:gd name="T9" fmla="*/ 9 h 28"/>
              <a:gd name="T10" fmla="*/ 9 w 65"/>
              <a:gd name="T11" fmla="*/ 9 h 28"/>
              <a:gd name="T12" fmla="*/ 13 w 65"/>
              <a:gd name="T13" fmla="*/ 7 h 28"/>
              <a:gd name="T14" fmla="*/ 26 w 65"/>
              <a:gd name="T15" fmla="*/ 8 h 28"/>
              <a:gd name="T16" fmla="*/ 29 w 65"/>
              <a:gd name="T17" fmla="*/ 6 h 28"/>
              <a:gd name="T18" fmla="*/ 32 w 65"/>
              <a:gd name="T19" fmla="*/ 4 h 28"/>
              <a:gd name="T20" fmla="*/ 35 w 65"/>
              <a:gd name="T21" fmla="*/ 5 h 28"/>
              <a:gd name="T22" fmla="*/ 41 w 65"/>
              <a:gd name="T23" fmla="*/ 4 h 28"/>
              <a:gd name="T24" fmla="*/ 43 w 65"/>
              <a:gd name="T25" fmla="*/ 1 h 28"/>
              <a:gd name="T26" fmla="*/ 49 w 65"/>
              <a:gd name="T27" fmla="*/ 1 h 28"/>
              <a:gd name="T28" fmla="*/ 53 w 65"/>
              <a:gd name="T29" fmla="*/ 2 h 28"/>
              <a:gd name="T30" fmla="*/ 56 w 65"/>
              <a:gd name="T31" fmla="*/ 2 h 28"/>
              <a:gd name="T32" fmla="*/ 63 w 65"/>
              <a:gd name="T33" fmla="*/ 5 h 28"/>
              <a:gd name="T34" fmla="*/ 63 w 65"/>
              <a:gd name="T35" fmla="*/ 8 h 28"/>
              <a:gd name="T36" fmla="*/ 59 w 65"/>
              <a:gd name="T37" fmla="*/ 9 h 28"/>
              <a:gd name="T38" fmla="*/ 56 w 65"/>
              <a:gd name="T39" fmla="*/ 12 h 28"/>
              <a:gd name="T40" fmla="*/ 53 w 65"/>
              <a:gd name="T41" fmla="*/ 15 h 28"/>
              <a:gd name="T42" fmla="*/ 52 w 65"/>
              <a:gd name="T43" fmla="*/ 18 h 28"/>
              <a:gd name="T44" fmla="*/ 49 w 65"/>
              <a:gd name="T45" fmla="*/ 20 h 28"/>
              <a:gd name="T46" fmla="*/ 47 w 65"/>
              <a:gd name="T47" fmla="*/ 23 h 28"/>
              <a:gd name="T48" fmla="*/ 44 w 65"/>
              <a:gd name="T49" fmla="*/ 23 h 28"/>
              <a:gd name="T50" fmla="*/ 41 w 65"/>
              <a:gd name="T51" fmla="*/ 24 h 28"/>
              <a:gd name="T52" fmla="*/ 36 w 65"/>
              <a:gd name="T53" fmla="*/ 24 h 28"/>
              <a:gd name="T54" fmla="*/ 33 w 65"/>
              <a:gd name="T55" fmla="*/ 24 h 28"/>
              <a:gd name="T56" fmla="*/ 30 w 65"/>
              <a:gd name="T57" fmla="*/ 25 h 28"/>
              <a:gd name="T58" fmla="*/ 25 w 65"/>
              <a:gd name="T59" fmla="*/ 26 h 28"/>
              <a:gd name="T60" fmla="*/ 22 w 65"/>
              <a:gd name="T61" fmla="*/ 28 h 28"/>
              <a:gd name="T62" fmla="*/ 14 w 65"/>
              <a:gd name="T63" fmla="*/ 26 h 28"/>
              <a:gd name="T64" fmla="*/ 11 w 65"/>
              <a:gd name="T65" fmla="*/ 25 h 28"/>
              <a:gd name="T66" fmla="*/ 7 w 65"/>
              <a:gd name="T67" fmla="*/ 22 h 28"/>
              <a:gd name="T68" fmla="*/ 4 w 65"/>
              <a:gd name="T69" fmla="*/ 19 h 28"/>
              <a:gd name="T70" fmla="*/ 0 w 65"/>
              <a:gd name="T71"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28">
                <a:moveTo>
                  <a:pt x="0" y="17"/>
                </a:moveTo>
                <a:cubicBezTo>
                  <a:pt x="1" y="16"/>
                  <a:pt x="3" y="15"/>
                  <a:pt x="4" y="16"/>
                </a:cubicBezTo>
                <a:cubicBezTo>
                  <a:pt x="4" y="15"/>
                  <a:pt x="3" y="13"/>
                  <a:pt x="4" y="12"/>
                </a:cubicBezTo>
                <a:cubicBezTo>
                  <a:pt x="4" y="11"/>
                  <a:pt x="6" y="11"/>
                  <a:pt x="6" y="10"/>
                </a:cubicBezTo>
                <a:cubicBezTo>
                  <a:pt x="6" y="9"/>
                  <a:pt x="3" y="9"/>
                  <a:pt x="5" y="9"/>
                </a:cubicBezTo>
                <a:cubicBezTo>
                  <a:pt x="6" y="8"/>
                  <a:pt x="8" y="10"/>
                  <a:pt x="9" y="9"/>
                </a:cubicBezTo>
                <a:cubicBezTo>
                  <a:pt x="10" y="7"/>
                  <a:pt x="10" y="5"/>
                  <a:pt x="13" y="7"/>
                </a:cubicBezTo>
                <a:cubicBezTo>
                  <a:pt x="17" y="9"/>
                  <a:pt x="22" y="8"/>
                  <a:pt x="26" y="8"/>
                </a:cubicBezTo>
                <a:cubicBezTo>
                  <a:pt x="24" y="6"/>
                  <a:pt x="28" y="6"/>
                  <a:pt x="29" y="6"/>
                </a:cubicBezTo>
                <a:cubicBezTo>
                  <a:pt x="30" y="6"/>
                  <a:pt x="32" y="5"/>
                  <a:pt x="32" y="4"/>
                </a:cubicBezTo>
                <a:cubicBezTo>
                  <a:pt x="33" y="3"/>
                  <a:pt x="34" y="4"/>
                  <a:pt x="35" y="5"/>
                </a:cubicBezTo>
                <a:cubicBezTo>
                  <a:pt x="37" y="5"/>
                  <a:pt x="40" y="4"/>
                  <a:pt x="41" y="4"/>
                </a:cubicBezTo>
                <a:cubicBezTo>
                  <a:pt x="42" y="3"/>
                  <a:pt x="41" y="1"/>
                  <a:pt x="43" y="1"/>
                </a:cubicBezTo>
                <a:cubicBezTo>
                  <a:pt x="45" y="0"/>
                  <a:pt x="47" y="1"/>
                  <a:pt x="49" y="1"/>
                </a:cubicBezTo>
                <a:cubicBezTo>
                  <a:pt x="50" y="0"/>
                  <a:pt x="52" y="1"/>
                  <a:pt x="53" y="2"/>
                </a:cubicBezTo>
                <a:cubicBezTo>
                  <a:pt x="54" y="3"/>
                  <a:pt x="55" y="3"/>
                  <a:pt x="56" y="2"/>
                </a:cubicBezTo>
                <a:cubicBezTo>
                  <a:pt x="60" y="2"/>
                  <a:pt x="60" y="5"/>
                  <a:pt x="63" y="5"/>
                </a:cubicBezTo>
                <a:cubicBezTo>
                  <a:pt x="65" y="5"/>
                  <a:pt x="64" y="7"/>
                  <a:pt x="63" y="8"/>
                </a:cubicBezTo>
                <a:cubicBezTo>
                  <a:pt x="62" y="8"/>
                  <a:pt x="60" y="8"/>
                  <a:pt x="59" y="9"/>
                </a:cubicBezTo>
                <a:cubicBezTo>
                  <a:pt x="58" y="10"/>
                  <a:pt x="56" y="11"/>
                  <a:pt x="56" y="12"/>
                </a:cubicBezTo>
                <a:cubicBezTo>
                  <a:pt x="55" y="13"/>
                  <a:pt x="54" y="14"/>
                  <a:pt x="53" y="15"/>
                </a:cubicBezTo>
                <a:cubicBezTo>
                  <a:pt x="53" y="16"/>
                  <a:pt x="52" y="17"/>
                  <a:pt x="52" y="18"/>
                </a:cubicBezTo>
                <a:cubicBezTo>
                  <a:pt x="52" y="19"/>
                  <a:pt x="50" y="19"/>
                  <a:pt x="49" y="20"/>
                </a:cubicBezTo>
                <a:cubicBezTo>
                  <a:pt x="49" y="21"/>
                  <a:pt x="49" y="22"/>
                  <a:pt x="47" y="23"/>
                </a:cubicBezTo>
                <a:cubicBezTo>
                  <a:pt x="46" y="23"/>
                  <a:pt x="45" y="22"/>
                  <a:pt x="44" y="23"/>
                </a:cubicBezTo>
                <a:cubicBezTo>
                  <a:pt x="43" y="24"/>
                  <a:pt x="42" y="23"/>
                  <a:pt x="41" y="24"/>
                </a:cubicBezTo>
                <a:cubicBezTo>
                  <a:pt x="40" y="24"/>
                  <a:pt x="38" y="24"/>
                  <a:pt x="36" y="24"/>
                </a:cubicBezTo>
                <a:cubicBezTo>
                  <a:pt x="35" y="24"/>
                  <a:pt x="34" y="23"/>
                  <a:pt x="33" y="24"/>
                </a:cubicBezTo>
                <a:cubicBezTo>
                  <a:pt x="32" y="25"/>
                  <a:pt x="31" y="25"/>
                  <a:pt x="30" y="25"/>
                </a:cubicBezTo>
                <a:cubicBezTo>
                  <a:pt x="28" y="25"/>
                  <a:pt x="27" y="26"/>
                  <a:pt x="25" y="26"/>
                </a:cubicBezTo>
                <a:cubicBezTo>
                  <a:pt x="24" y="26"/>
                  <a:pt x="24" y="27"/>
                  <a:pt x="22" y="28"/>
                </a:cubicBezTo>
                <a:cubicBezTo>
                  <a:pt x="20" y="28"/>
                  <a:pt x="16" y="27"/>
                  <a:pt x="14" y="26"/>
                </a:cubicBezTo>
                <a:cubicBezTo>
                  <a:pt x="13" y="26"/>
                  <a:pt x="12" y="26"/>
                  <a:pt x="11" y="25"/>
                </a:cubicBezTo>
                <a:cubicBezTo>
                  <a:pt x="10" y="23"/>
                  <a:pt x="9" y="23"/>
                  <a:pt x="7" y="22"/>
                </a:cubicBezTo>
                <a:cubicBezTo>
                  <a:pt x="6" y="21"/>
                  <a:pt x="4" y="20"/>
                  <a:pt x="4" y="19"/>
                </a:cubicBezTo>
                <a:cubicBezTo>
                  <a:pt x="3" y="18"/>
                  <a:pt x="2" y="17"/>
                  <a:pt x="0" y="1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49" name="Freeform 527">
            <a:extLst>
              <a:ext uri="{FF2B5EF4-FFF2-40B4-BE49-F238E27FC236}">
                <a16:creationId xmlns:a16="http://schemas.microsoft.com/office/drawing/2014/main" id="{330737D4-09BB-3A48-8E2C-BD501C7D13E9}"/>
              </a:ext>
            </a:extLst>
          </p:cNvPr>
          <p:cNvSpPr>
            <a:spLocks/>
          </p:cNvSpPr>
          <p:nvPr/>
        </p:nvSpPr>
        <p:spPr bwMode="auto">
          <a:xfrm>
            <a:off x="6704944" y="5006291"/>
            <a:ext cx="91266" cy="283425"/>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50" name="Freeform 529">
            <a:extLst>
              <a:ext uri="{FF2B5EF4-FFF2-40B4-BE49-F238E27FC236}">
                <a16:creationId xmlns:a16="http://schemas.microsoft.com/office/drawing/2014/main" id="{0745E5E9-D837-224E-96F9-104A0F4E24E5}"/>
              </a:ext>
            </a:extLst>
          </p:cNvPr>
          <p:cNvSpPr>
            <a:spLocks/>
          </p:cNvSpPr>
          <p:nvPr/>
        </p:nvSpPr>
        <p:spPr bwMode="auto">
          <a:xfrm>
            <a:off x="7696341" y="3149296"/>
            <a:ext cx="223691" cy="172323"/>
          </a:xfrm>
          <a:custGeom>
            <a:avLst/>
            <a:gdLst>
              <a:gd name="T0" fmla="*/ 4 w 74"/>
              <a:gd name="T1" fmla="*/ 14 h 45"/>
              <a:gd name="T2" fmla="*/ 12 w 74"/>
              <a:gd name="T3" fmla="*/ 12 h 45"/>
              <a:gd name="T4" fmla="*/ 15 w 74"/>
              <a:gd name="T5" fmla="*/ 11 h 45"/>
              <a:gd name="T6" fmla="*/ 15 w 74"/>
              <a:gd name="T7" fmla="*/ 9 h 45"/>
              <a:gd name="T8" fmla="*/ 19 w 74"/>
              <a:gd name="T9" fmla="*/ 8 h 45"/>
              <a:gd name="T10" fmla="*/ 20 w 74"/>
              <a:gd name="T11" fmla="*/ 3 h 45"/>
              <a:gd name="T12" fmla="*/ 30 w 74"/>
              <a:gd name="T13" fmla="*/ 0 h 45"/>
              <a:gd name="T14" fmla="*/ 30 w 74"/>
              <a:gd name="T15" fmla="*/ 5 h 45"/>
              <a:gd name="T16" fmla="*/ 32 w 74"/>
              <a:gd name="T17" fmla="*/ 8 h 45"/>
              <a:gd name="T18" fmla="*/ 30 w 74"/>
              <a:gd name="T19" fmla="*/ 11 h 45"/>
              <a:gd name="T20" fmla="*/ 20 w 74"/>
              <a:gd name="T21" fmla="*/ 11 h 45"/>
              <a:gd name="T22" fmla="*/ 23 w 74"/>
              <a:gd name="T23" fmla="*/ 14 h 45"/>
              <a:gd name="T24" fmla="*/ 27 w 74"/>
              <a:gd name="T25" fmla="*/ 14 h 45"/>
              <a:gd name="T26" fmla="*/ 32 w 74"/>
              <a:gd name="T27" fmla="*/ 16 h 45"/>
              <a:gd name="T28" fmla="*/ 40 w 74"/>
              <a:gd name="T29" fmla="*/ 15 h 45"/>
              <a:gd name="T30" fmla="*/ 42 w 74"/>
              <a:gd name="T31" fmla="*/ 16 h 45"/>
              <a:gd name="T32" fmla="*/ 56 w 74"/>
              <a:gd name="T33" fmla="*/ 16 h 45"/>
              <a:gd name="T34" fmla="*/ 60 w 74"/>
              <a:gd name="T35" fmla="*/ 18 h 45"/>
              <a:gd name="T36" fmla="*/ 62 w 74"/>
              <a:gd name="T37" fmla="*/ 23 h 45"/>
              <a:gd name="T38" fmla="*/ 68 w 74"/>
              <a:gd name="T39" fmla="*/ 23 h 45"/>
              <a:gd name="T40" fmla="*/ 73 w 74"/>
              <a:gd name="T41" fmla="*/ 31 h 45"/>
              <a:gd name="T42" fmla="*/ 74 w 74"/>
              <a:gd name="T43" fmla="*/ 34 h 45"/>
              <a:gd name="T44" fmla="*/ 71 w 74"/>
              <a:gd name="T45" fmla="*/ 35 h 45"/>
              <a:gd name="T46" fmla="*/ 60 w 74"/>
              <a:gd name="T47" fmla="*/ 36 h 45"/>
              <a:gd name="T48" fmla="*/ 51 w 74"/>
              <a:gd name="T49" fmla="*/ 38 h 45"/>
              <a:gd name="T50" fmla="*/ 40 w 74"/>
              <a:gd name="T51" fmla="*/ 31 h 45"/>
              <a:gd name="T52" fmla="*/ 38 w 74"/>
              <a:gd name="T53" fmla="*/ 27 h 45"/>
              <a:gd name="T54" fmla="*/ 28 w 74"/>
              <a:gd name="T55" fmla="*/ 30 h 45"/>
              <a:gd name="T56" fmla="*/ 25 w 74"/>
              <a:gd name="T57" fmla="*/ 33 h 45"/>
              <a:gd name="T58" fmla="*/ 20 w 74"/>
              <a:gd name="T59" fmla="*/ 36 h 45"/>
              <a:gd name="T60" fmla="*/ 12 w 74"/>
              <a:gd name="T61" fmla="*/ 37 h 45"/>
              <a:gd name="T62" fmla="*/ 6 w 74"/>
              <a:gd name="T63" fmla="*/ 39 h 45"/>
              <a:gd name="T64" fmla="*/ 9 w 74"/>
              <a:gd name="T65" fmla="*/ 26 h 45"/>
              <a:gd name="T66" fmla="*/ 3 w 74"/>
              <a:gd name="T6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45">
                <a:moveTo>
                  <a:pt x="0" y="17"/>
                </a:moveTo>
                <a:cubicBezTo>
                  <a:pt x="1" y="16"/>
                  <a:pt x="1" y="14"/>
                  <a:pt x="4" y="14"/>
                </a:cubicBezTo>
                <a:cubicBezTo>
                  <a:pt x="6" y="14"/>
                  <a:pt x="8" y="15"/>
                  <a:pt x="10" y="14"/>
                </a:cubicBezTo>
                <a:cubicBezTo>
                  <a:pt x="12" y="14"/>
                  <a:pt x="12" y="13"/>
                  <a:pt x="12" y="12"/>
                </a:cubicBezTo>
                <a:cubicBezTo>
                  <a:pt x="12" y="12"/>
                  <a:pt x="12" y="11"/>
                  <a:pt x="13" y="11"/>
                </a:cubicBezTo>
                <a:cubicBezTo>
                  <a:pt x="15" y="11"/>
                  <a:pt x="13" y="10"/>
                  <a:pt x="15" y="11"/>
                </a:cubicBezTo>
                <a:cubicBezTo>
                  <a:pt x="14" y="10"/>
                  <a:pt x="14" y="10"/>
                  <a:pt x="14" y="9"/>
                </a:cubicBezTo>
                <a:cubicBezTo>
                  <a:pt x="14" y="9"/>
                  <a:pt x="15" y="9"/>
                  <a:pt x="15" y="9"/>
                </a:cubicBezTo>
                <a:cubicBezTo>
                  <a:pt x="15" y="8"/>
                  <a:pt x="13" y="9"/>
                  <a:pt x="12" y="8"/>
                </a:cubicBezTo>
                <a:cubicBezTo>
                  <a:pt x="14" y="7"/>
                  <a:pt x="17" y="9"/>
                  <a:pt x="19" y="8"/>
                </a:cubicBezTo>
                <a:cubicBezTo>
                  <a:pt x="18" y="7"/>
                  <a:pt x="19" y="7"/>
                  <a:pt x="19" y="6"/>
                </a:cubicBezTo>
                <a:cubicBezTo>
                  <a:pt x="18" y="5"/>
                  <a:pt x="18" y="3"/>
                  <a:pt x="20" y="3"/>
                </a:cubicBezTo>
                <a:cubicBezTo>
                  <a:pt x="21" y="2"/>
                  <a:pt x="22" y="4"/>
                  <a:pt x="24" y="3"/>
                </a:cubicBezTo>
                <a:cubicBezTo>
                  <a:pt x="26" y="3"/>
                  <a:pt x="28" y="1"/>
                  <a:pt x="30" y="0"/>
                </a:cubicBezTo>
                <a:cubicBezTo>
                  <a:pt x="31" y="1"/>
                  <a:pt x="31" y="2"/>
                  <a:pt x="32" y="2"/>
                </a:cubicBezTo>
                <a:cubicBezTo>
                  <a:pt x="33" y="3"/>
                  <a:pt x="32" y="4"/>
                  <a:pt x="30" y="5"/>
                </a:cubicBezTo>
                <a:cubicBezTo>
                  <a:pt x="28" y="6"/>
                  <a:pt x="29" y="6"/>
                  <a:pt x="30" y="6"/>
                </a:cubicBezTo>
                <a:cubicBezTo>
                  <a:pt x="31" y="7"/>
                  <a:pt x="31" y="8"/>
                  <a:pt x="32" y="8"/>
                </a:cubicBezTo>
                <a:cubicBezTo>
                  <a:pt x="32" y="8"/>
                  <a:pt x="34" y="8"/>
                  <a:pt x="35" y="8"/>
                </a:cubicBezTo>
                <a:cubicBezTo>
                  <a:pt x="34" y="8"/>
                  <a:pt x="31" y="10"/>
                  <a:pt x="30" y="11"/>
                </a:cubicBezTo>
                <a:cubicBezTo>
                  <a:pt x="31" y="10"/>
                  <a:pt x="27" y="8"/>
                  <a:pt x="26" y="8"/>
                </a:cubicBezTo>
                <a:cubicBezTo>
                  <a:pt x="23" y="8"/>
                  <a:pt x="21" y="9"/>
                  <a:pt x="20" y="11"/>
                </a:cubicBezTo>
                <a:cubicBezTo>
                  <a:pt x="19" y="9"/>
                  <a:pt x="19" y="13"/>
                  <a:pt x="19" y="14"/>
                </a:cubicBezTo>
                <a:cubicBezTo>
                  <a:pt x="19" y="15"/>
                  <a:pt x="22" y="14"/>
                  <a:pt x="23" y="14"/>
                </a:cubicBezTo>
                <a:cubicBezTo>
                  <a:pt x="24" y="14"/>
                  <a:pt x="25" y="15"/>
                  <a:pt x="28" y="14"/>
                </a:cubicBezTo>
                <a:cubicBezTo>
                  <a:pt x="27" y="14"/>
                  <a:pt x="27" y="14"/>
                  <a:pt x="27" y="14"/>
                </a:cubicBezTo>
                <a:cubicBezTo>
                  <a:pt x="28" y="14"/>
                  <a:pt x="30" y="14"/>
                  <a:pt x="31" y="14"/>
                </a:cubicBezTo>
                <a:cubicBezTo>
                  <a:pt x="32" y="14"/>
                  <a:pt x="32" y="15"/>
                  <a:pt x="32" y="16"/>
                </a:cubicBezTo>
                <a:cubicBezTo>
                  <a:pt x="34" y="16"/>
                  <a:pt x="37" y="15"/>
                  <a:pt x="38" y="14"/>
                </a:cubicBezTo>
                <a:cubicBezTo>
                  <a:pt x="40" y="13"/>
                  <a:pt x="39" y="15"/>
                  <a:pt x="40" y="15"/>
                </a:cubicBezTo>
                <a:cubicBezTo>
                  <a:pt x="40" y="15"/>
                  <a:pt x="41" y="15"/>
                  <a:pt x="42" y="15"/>
                </a:cubicBezTo>
                <a:cubicBezTo>
                  <a:pt x="42" y="16"/>
                  <a:pt x="42" y="16"/>
                  <a:pt x="42" y="16"/>
                </a:cubicBezTo>
                <a:cubicBezTo>
                  <a:pt x="43" y="17"/>
                  <a:pt x="45" y="16"/>
                  <a:pt x="47" y="18"/>
                </a:cubicBezTo>
                <a:cubicBezTo>
                  <a:pt x="48" y="15"/>
                  <a:pt x="53" y="16"/>
                  <a:pt x="56" y="16"/>
                </a:cubicBezTo>
                <a:cubicBezTo>
                  <a:pt x="57" y="16"/>
                  <a:pt x="59" y="15"/>
                  <a:pt x="60" y="15"/>
                </a:cubicBezTo>
                <a:cubicBezTo>
                  <a:pt x="60" y="16"/>
                  <a:pt x="60" y="17"/>
                  <a:pt x="60" y="18"/>
                </a:cubicBezTo>
                <a:cubicBezTo>
                  <a:pt x="60" y="19"/>
                  <a:pt x="61" y="19"/>
                  <a:pt x="62" y="20"/>
                </a:cubicBezTo>
                <a:cubicBezTo>
                  <a:pt x="60" y="20"/>
                  <a:pt x="61" y="23"/>
                  <a:pt x="62" y="23"/>
                </a:cubicBezTo>
                <a:cubicBezTo>
                  <a:pt x="62" y="24"/>
                  <a:pt x="63" y="24"/>
                  <a:pt x="64" y="23"/>
                </a:cubicBezTo>
                <a:cubicBezTo>
                  <a:pt x="65" y="22"/>
                  <a:pt x="67" y="23"/>
                  <a:pt x="68" y="23"/>
                </a:cubicBezTo>
                <a:cubicBezTo>
                  <a:pt x="70" y="24"/>
                  <a:pt x="72" y="24"/>
                  <a:pt x="71" y="27"/>
                </a:cubicBezTo>
                <a:cubicBezTo>
                  <a:pt x="71" y="27"/>
                  <a:pt x="72" y="31"/>
                  <a:pt x="73" y="31"/>
                </a:cubicBezTo>
                <a:cubicBezTo>
                  <a:pt x="73" y="31"/>
                  <a:pt x="72" y="32"/>
                  <a:pt x="73" y="33"/>
                </a:cubicBezTo>
                <a:cubicBezTo>
                  <a:pt x="73" y="34"/>
                  <a:pt x="74" y="34"/>
                  <a:pt x="74" y="34"/>
                </a:cubicBezTo>
                <a:cubicBezTo>
                  <a:pt x="74" y="35"/>
                  <a:pt x="73" y="36"/>
                  <a:pt x="72" y="36"/>
                </a:cubicBezTo>
                <a:cubicBezTo>
                  <a:pt x="72" y="36"/>
                  <a:pt x="71" y="36"/>
                  <a:pt x="71" y="35"/>
                </a:cubicBezTo>
                <a:cubicBezTo>
                  <a:pt x="70" y="35"/>
                  <a:pt x="67" y="34"/>
                  <a:pt x="66" y="35"/>
                </a:cubicBezTo>
                <a:cubicBezTo>
                  <a:pt x="65" y="36"/>
                  <a:pt x="62" y="37"/>
                  <a:pt x="60" y="36"/>
                </a:cubicBezTo>
                <a:cubicBezTo>
                  <a:pt x="63" y="34"/>
                  <a:pt x="57" y="34"/>
                  <a:pt x="55" y="35"/>
                </a:cubicBezTo>
                <a:cubicBezTo>
                  <a:pt x="54" y="36"/>
                  <a:pt x="53" y="36"/>
                  <a:pt x="51" y="38"/>
                </a:cubicBezTo>
                <a:cubicBezTo>
                  <a:pt x="50" y="39"/>
                  <a:pt x="48" y="38"/>
                  <a:pt x="46" y="40"/>
                </a:cubicBezTo>
                <a:cubicBezTo>
                  <a:pt x="39" y="45"/>
                  <a:pt x="38" y="36"/>
                  <a:pt x="40" y="31"/>
                </a:cubicBezTo>
                <a:cubicBezTo>
                  <a:pt x="42" y="28"/>
                  <a:pt x="39" y="31"/>
                  <a:pt x="37" y="30"/>
                </a:cubicBezTo>
                <a:cubicBezTo>
                  <a:pt x="37" y="30"/>
                  <a:pt x="38" y="28"/>
                  <a:pt x="38" y="27"/>
                </a:cubicBezTo>
                <a:cubicBezTo>
                  <a:pt x="38" y="26"/>
                  <a:pt x="36" y="25"/>
                  <a:pt x="35" y="25"/>
                </a:cubicBezTo>
                <a:cubicBezTo>
                  <a:pt x="32" y="24"/>
                  <a:pt x="30" y="28"/>
                  <a:pt x="28" y="30"/>
                </a:cubicBezTo>
                <a:cubicBezTo>
                  <a:pt x="26" y="30"/>
                  <a:pt x="28" y="31"/>
                  <a:pt x="28" y="32"/>
                </a:cubicBezTo>
                <a:cubicBezTo>
                  <a:pt x="29" y="33"/>
                  <a:pt x="26" y="34"/>
                  <a:pt x="25" y="33"/>
                </a:cubicBezTo>
                <a:cubicBezTo>
                  <a:pt x="24" y="33"/>
                  <a:pt x="22" y="33"/>
                  <a:pt x="21" y="34"/>
                </a:cubicBezTo>
                <a:cubicBezTo>
                  <a:pt x="19" y="34"/>
                  <a:pt x="20" y="35"/>
                  <a:pt x="20" y="36"/>
                </a:cubicBezTo>
                <a:cubicBezTo>
                  <a:pt x="21" y="39"/>
                  <a:pt x="17" y="37"/>
                  <a:pt x="16" y="36"/>
                </a:cubicBezTo>
                <a:cubicBezTo>
                  <a:pt x="15" y="35"/>
                  <a:pt x="13" y="36"/>
                  <a:pt x="12" y="37"/>
                </a:cubicBezTo>
                <a:cubicBezTo>
                  <a:pt x="11" y="38"/>
                  <a:pt x="9" y="37"/>
                  <a:pt x="9" y="39"/>
                </a:cubicBezTo>
                <a:cubicBezTo>
                  <a:pt x="7" y="38"/>
                  <a:pt x="7" y="40"/>
                  <a:pt x="6" y="39"/>
                </a:cubicBezTo>
                <a:cubicBezTo>
                  <a:pt x="5" y="38"/>
                  <a:pt x="4" y="35"/>
                  <a:pt x="6" y="33"/>
                </a:cubicBezTo>
                <a:cubicBezTo>
                  <a:pt x="8" y="30"/>
                  <a:pt x="12" y="28"/>
                  <a:pt x="9" y="26"/>
                </a:cubicBezTo>
                <a:cubicBezTo>
                  <a:pt x="6" y="24"/>
                  <a:pt x="10" y="20"/>
                  <a:pt x="6" y="20"/>
                </a:cubicBezTo>
                <a:cubicBezTo>
                  <a:pt x="5" y="20"/>
                  <a:pt x="4" y="20"/>
                  <a:pt x="3" y="19"/>
                </a:cubicBezTo>
                <a:cubicBezTo>
                  <a:pt x="3" y="17"/>
                  <a:pt x="1" y="18"/>
                  <a:pt x="0" y="1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51" name="Freeform 530">
            <a:extLst>
              <a:ext uri="{FF2B5EF4-FFF2-40B4-BE49-F238E27FC236}">
                <a16:creationId xmlns:a16="http://schemas.microsoft.com/office/drawing/2014/main" id="{788086D3-7B3A-DE45-8F98-F57F4E5F74B5}"/>
              </a:ext>
            </a:extLst>
          </p:cNvPr>
          <p:cNvSpPr>
            <a:spLocks noEditPoints="1"/>
          </p:cNvSpPr>
          <p:nvPr/>
        </p:nvSpPr>
        <p:spPr bwMode="auto">
          <a:xfrm>
            <a:off x="8698476" y="4119740"/>
            <a:ext cx="153899" cy="172323"/>
          </a:xfrm>
          <a:custGeom>
            <a:avLst/>
            <a:gdLst>
              <a:gd name="T0" fmla="*/ 16 w 51"/>
              <a:gd name="T1" fmla="*/ 41 h 45"/>
              <a:gd name="T2" fmla="*/ 14 w 51"/>
              <a:gd name="T3" fmla="*/ 42 h 45"/>
              <a:gd name="T4" fmla="*/ 16 w 51"/>
              <a:gd name="T5" fmla="*/ 45 h 45"/>
              <a:gd name="T6" fmla="*/ 16 w 51"/>
              <a:gd name="T7" fmla="*/ 41 h 45"/>
              <a:gd name="T8" fmla="*/ 6 w 51"/>
              <a:gd name="T9" fmla="*/ 32 h 45"/>
              <a:gd name="T10" fmla="*/ 6 w 51"/>
              <a:gd name="T11" fmla="*/ 32 h 45"/>
              <a:gd name="T12" fmla="*/ 7 w 51"/>
              <a:gd name="T13" fmla="*/ 33 h 45"/>
              <a:gd name="T14" fmla="*/ 6 w 51"/>
              <a:gd name="T15" fmla="*/ 32 h 45"/>
              <a:gd name="T16" fmla="*/ 9 w 51"/>
              <a:gd name="T17" fmla="*/ 39 h 45"/>
              <a:gd name="T18" fmla="*/ 8 w 51"/>
              <a:gd name="T19" fmla="*/ 38 h 45"/>
              <a:gd name="T20" fmla="*/ 9 w 51"/>
              <a:gd name="T21" fmla="*/ 39 h 45"/>
              <a:gd name="T22" fmla="*/ 0 w 51"/>
              <a:gd name="T23" fmla="*/ 14 h 45"/>
              <a:gd name="T24" fmla="*/ 0 w 51"/>
              <a:gd name="T25" fmla="*/ 11 h 45"/>
              <a:gd name="T26" fmla="*/ 6 w 51"/>
              <a:gd name="T27" fmla="*/ 6 h 45"/>
              <a:gd name="T28" fmla="*/ 14 w 51"/>
              <a:gd name="T29" fmla="*/ 3 h 45"/>
              <a:gd name="T30" fmla="*/ 18 w 51"/>
              <a:gd name="T31" fmla="*/ 3 h 45"/>
              <a:gd name="T32" fmla="*/ 22 w 51"/>
              <a:gd name="T33" fmla="*/ 3 h 45"/>
              <a:gd name="T34" fmla="*/ 27 w 51"/>
              <a:gd name="T35" fmla="*/ 4 h 45"/>
              <a:gd name="T36" fmla="*/ 33 w 51"/>
              <a:gd name="T37" fmla="*/ 7 h 45"/>
              <a:gd name="T38" fmla="*/ 36 w 51"/>
              <a:gd name="T39" fmla="*/ 6 h 45"/>
              <a:gd name="T40" fmla="*/ 35 w 51"/>
              <a:gd name="T41" fmla="*/ 3 h 45"/>
              <a:gd name="T42" fmla="*/ 37 w 51"/>
              <a:gd name="T43" fmla="*/ 3 h 45"/>
              <a:gd name="T44" fmla="*/ 38 w 51"/>
              <a:gd name="T45" fmla="*/ 2 h 45"/>
              <a:gd name="T46" fmla="*/ 39 w 51"/>
              <a:gd name="T47" fmla="*/ 1 h 45"/>
              <a:gd name="T48" fmla="*/ 42 w 51"/>
              <a:gd name="T49" fmla="*/ 3 h 45"/>
              <a:gd name="T50" fmla="*/ 49 w 51"/>
              <a:gd name="T51" fmla="*/ 0 h 45"/>
              <a:gd name="T52" fmla="*/ 49 w 51"/>
              <a:gd name="T53" fmla="*/ 2 h 45"/>
              <a:gd name="T54" fmla="*/ 48 w 51"/>
              <a:gd name="T55" fmla="*/ 4 h 45"/>
              <a:gd name="T56" fmla="*/ 48 w 51"/>
              <a:gd name="T57" fmla="*/ 6 h 45"/>
              <a:gd name="T58" fmla="*/ 49 w 51"/>
              <a:gd name="T59" fmla="*/ 9 h 45"/>
              <a:gd name="T60" fmla="*/ 50 w 51"/>
              <a:gd name="T61" fmla="*/ 14 h 45"/>
              <a:gd name="T62" fmla="*/ 49 w 51"/>
              <a:gd name="T63" fmla="*/ 17 h 45"/>
              <a:gd name="T64" fmla="*/ 50 w 51"/>
              <a:gd name="T65" fmla="*/ 20 h 45"/>
              <a:gd name="T66" fmla="*/ 49 w 51"/>
              <a:gd name="T67" fmla="*/ 23 h 45"/>
              <a:gd name="T68" fmla="*/ 47 w 51"/>
              <a:gd name="T69" fmla="*/ 23 h 45"/>
              <a:gd name="T70" fmla="*/ 44 w 51"/>
              <a:gd name="T71" fmla="*/ 25 h 45"/>
              <a:gd name="T72" fmla="*/ 39 w 51"/>
              <a:gd name="T73" fmla="*/ 27 h 45"/>
              <a:gd name="T74" fmla="*/ 39 w 51"/>
              <a:gd name="T75" fmla="*/ 29 h 45"/>
              <a:gd name="T76" fmla="*/ 35 w 51"/>
              <a:gd name="T77" fmla="*/ 29 h 45"/>
              <a:gd name="T78" fmla="*/ 33 w 51"/>
              <a:gd name="T79" fmla="*/ 31 h 45"/>
              <a:gd name="T80" fmla="*/ 34 w 51"/>
              <a:gd name="T81" fmla="*/ 34 h 45"/>
              <a:gd name="T82" fmla="*/ 37 w 51"/>
              <a:gd name="T83" fmla="*/ 36 h 45"/>
              <a:gd name="T84" fmla="*/ 36 w 51"/>
              <a:gd name="T85" fmla="*/ 38 h 45"/>
              <a:gd name="T86" fmla="*/ 34 w 51"/>
              <a:gd name="T87" fmla="*/ 37 h 45"/>
              <a:gd name="T88" fmla="*/ 32 w 51"/>
              <a:gd name="T89" fmla="*/ 36 h 45"/>
              <a:gd name="T90" fmla="*/ 26 w 51"/>
              <a:gd name="T91" fmla="*/ 36 h 45"/>
              <a:gd name="T92" fmla="*/ 25 w 51"/>
              <a:gd name="T93" fmla="*/ 39 h 45"/>
              <a:gd name="T94" fmla="*/ 21 w 51"/>
              <a:gd name="T95" fmla="*/ 40 h 45"/>
              <a:gd name="T96" fmla="*/ 18 w 51"/>
              <a:gd name="T97" fmla="*/ 41 h 45"/>
              <a:gd name="T98" fmla="*/ 14 w 51"/>
              <a:gd name="T99" fmla="*/ 39 h 45"/>
              <a:gd name="T100" fmla="*/ 12 w 51"/>
              <a:gd name="T101" fmla="*/ 40 h 45"/>
              <a:gd name="T102" fmla="*/ 12 w 51"/>
              <a:gd name="T103" fmla="*/ 38 h 45"/>
              <a:gd name="T104" fmla="*/ 12 w 51"/>
              <a:gd name="T105" fmla="*/ 35 h 45"/>
              <a:gd name="T106" fmla="*/ 10 w 51"/>
              <a:gd name="T107" fmla="*/ 37 h 45"/>
              <a:gd name="T108" fmla="*/ 8 w 51"/>
              <a:gd name="T109" fmla="*/ 37 h 45"/>
              <a:gd name="T110" fmla="*/ 7 w 51"/>
              <a:gd name="T111" fmla="*/ 34 h 45"/>
              <a:gd name="T112" fmla="*/ 7 w 51"/>
              <a:gd name="T113" fmla="*/ 31 h 45"/>
              <a:gd name="T114" fmla="*/ 7 w 51"/>
              <a:gd name="T115" fmla="*/ 29 h 45"/>
              <a:gd name="T116" fmla="*/ 5 w 51"/>
              <a:gd name="T117" fmla="*/ 30 h 45"/>
              <a:gd name="T118" fmla="*/ 4 w 51"/>
              <a:gd name="T119" fmla="*/ 26 h 45"/>
              <a:gd name="T120" fmla="*/ 4 w 51"/>
              <a:gd name="T121" fmla="*/ 22 h 45"/>
              <a:gd name="T122" fmla="*/ 0 w 51"/>
              <a:gd name="T12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 h="45">
                <a:moveTo>
                  <a:pt x="16" y="41"/>
                </a:moveTo>
                <a:cubicBezTo>
                  <a:pt x="15" y="42"/>
                  <a:pt x="15" y="42"/>
                  <a:pt x="14" y="42"/>
                </a:cubicBezTo>
                <a:cubicBezTo>
                  <a:pt x="15" y="43"/>
                  <a:pt x="15" y="44"/>
                  <a:pt x="16" y="45"/>
                </a:cubicBezTo>
                <a:cubicBezTo>
                  <a:pt x="16" y="44"/>
                  <a:pt x="17" y="42"/>
                  <a:pt x="16" y="41"/>
                </a:cubicBezTo>
                <a:moveTo>
                  <a:pt x="6" y="32"/>
                </a:moveTo>
                <a:cubicBezTo>
                  <a:pt x="6" y="32"/>
                  <a:pt x="6" y="32"/>
                  <a:pt x="6" y="32"/>
                </a:cubicBezTo>
                <a:cubicBezTo>
                  <a:pt x="7" y="33"/>
                  <a:pt x="7" y="33"/>
                  <a:pt x="7" y="33"/>
                </a:cubicBezTo>
                <a:cubicBezTo>
                  <a:pt x="6" y="32"/>
                  <a:pt x="6" y="32"/>
                  <a:pt x="6" y="32"/>
                </a:cubicBezTo>
                <a:moveTo>
                  <a:pt x="9" y="39"/>
                </a:moveTo>
                <a:cubicBezTo>
                  <a:pt x="9" y="38"/>
                  <a:pt x="9" y="38"/>
                  <a:pt x="8" y="38"/>
                </a:cubicBezTo>
                <a:cubicBezTo>
                  <a:pt x="9" y="39"/>
                  <a:pt x="9" y="39"/>
                  <a:pt x="9" y="39"/>
                </a:cubicBezTo>
                <a:moveTo>
                  <a:pt x="0" y="14"/>
                </a:moveTo>
                <a:cubicBezTo>
                  <a:pt x="0" y="13"/>
                  <a:pt x="0" y="12"/>
                  <a:pt x="0" y="11"/>
                </a:cubicBezTo>
                <a:cubicBezTo>
                  <a:pt x="3" y="11"/>
                  <a:pt x="5" y="7"/>
                  <a:pt x="6" y="6"/>
                </a:cubicBezTo>
                <a:cubicBezTo>
                  <a:pt x="7" y="3"/>
                  <a:pt x="12" y="2"/>
                  <a:pt x="14" y="3"/>
                </a:cubicBezTo>
                <a:cubicBezTo>
                  <a:pt x="15" y="4"/>
                  <a:pt x="16" y="4"/>
                  <a:pt x="18" y="3"/>
                </a:cubicBezTo>
                <a:cubicBezTo>
                  <a:pt x="19" y="3"/>
                  <a:pt x="20" y="4"/>
                  <a:pt x="22" y="3"/>
                </a:cubicBezTo>
                <a:cubicBezTo>
                  <a:pt x="24" y="2"/>
                  <a:pt x="26" y="6"/>
                  <a:pt x="27" y="4"/>
                </a:cubicBezTo>
                <a:cubicBezTo>
                  <a:pt x="27" y="7"/>
                  <a:pt x="32" y="5"/>
                  <a:pt x="33" y="7"/>
                </a:cubicBezTo>
                <a:cubicBezTo>
                  <a:pt x="34" y="8"/>
                  <a:pt x="36" y="8"/>
                  <a:pt x="36" y="6"/>
                </a:cubicBezTo>
                <a:cubicBezTo>
                  <a:pt x="36" y="5"/>
                  <a:pt x="34" y="4"/>
                  <a:pt x="35" y="3"/>
                </a:cubicBezTo>
                <a:cubicBezTo>
                  <a:pt x="36" y="3"/>
                  <a:pt x="36" y="4"/>
                  <a:pt x="37" y="3"/>
                </a:cubicBezTo>
                <a:cubicBezTo>
                  <a:pt x="37" y="2"/>
                  <a:pt x="37" y="2"/>
                  <a:pt x="38" y="2"/>
                </a:cubicBezTo>
                <a:cubicBezTo>
                  <a:pt x="39" y="2"/>
                  <a:pt x="39" y="1"/>
                  <a:pt x="39" y="1"/>
                </a:cubicBezTo>
                <a:cubicBezTo>
                  <a:pt x="40" y="1"/>
                  <a:pt x="41" y="2"/>
                  <a:pt x="42" y="3"/>
                </a:cubicBezTo>
                <a:cubicBezTo>
                  <a:pt x="44" y="4"/>
                  <a:pt x="48" y="2"/>
                  <a:pt x="49" y="0"/>
                </a:cubicBezTo>
                <a:cubicBezTo>
                  <a:pt x="49" y="1"/>
                  <a:pt x="49" y="1"/>
                  <a:pt x="49" y="2"/>
                </a:cubicBezTo>
                <a:cubicBezTo>
                  <a:pt x="49" y="3"/>
                  <a:pt x="47" y="3"/>
                  <a:pt x="48" y="4"/>
                </a:cubicBezTo>
                <a:cubicBezTo>
                  <a:pt x="48" y="5"/>
                  <a:pt x="47" y="5"/>
                  <a:pt x="48" y="6"/>
                </a:cubicBezTo>
                <a:cubicBezTo>
                  <a:pt x="48" y="7"/>
                  <a:pt x="48" y="8"/>
                  <a:pt x="49" y="9"/>
                </a:cubicBezTo>
                <a:cubicBezTo>
                  <a:pt x="49" y="11"/>
                  <a:pt x="51" y="12"/>
                  <a:pt x="50" y="14"/>
                </a:cubicBezTo>
                <a:cubicBezTo>
                  <a:pt x="49" y="15"/>
                  <a:pt x="49" y="16"/>
                  <a:pt x="49" y="17"/>
                </a:cubicBezTo>
                <a:cubicBezTo>
                  <a:pt x="49" y="18"/>
                  <a:pt x="50" y="19"/>
                  <a:pt x="50" y="20"/>
                </a:cubicBezTo>
                <a:cubicBezTo>
                  <a:pt x="50" y="21"/>
                  <a:pt x="49" y="22"/>
                  <a:pt x="49" y="23"/>
                </a:cubicBezTo>
                <a:cubicBezTo>
                  <a:pt x="48" y="24"/>
                  <a:pt x="48" y="23"/>
                  <a:pt x="47" y="23"/>
                </a:cubicBezTo>
                <a:cubicBezTo>
                  <a:pt x="46" y="24"/>
                  <a:pt x="45" y="25"/>
                  <a:pt x="44" y="25"/>
                </a:cubicBezTo>
                <a:cubicBezTo>
                  <a:pt x="42" y="26"/>
                  <a:pt x="41" y="26"/>
                  <a:pt x="39" y="27"/>
                </a:cubicBezTo>
                <a:cubicBezTo>
                  <a:pt x="39" y="27"/>
                  <a:pt x="39" y="28"/>
                  <a:pt x="39" y="29"/>
                </a:cubicBezTo>
                <a:cubicBezTo>
                  <a:pt x="38" y="29"/>
                  <a:pt x="36" y="28"/>
                  <a:pt x="35" y="29"/>
                </a:cubicBezTo>
                <a:cubicBezTo>
                  <a:pt x="34" y="29"/>
                  <a:pt x="33" y="30"/>
                  <a:pt x="33" y="31"/>
                </a:cubicBezTo>
                <a:cubicBezTo>
                  <a:pt x="33" y="32"/>
                  <a:pt x="33" y="33"/>
                  <a:pt x="34" y="34"/>
                </a:cubicBezTo>
                <a:cubicBezTo>
                  <a:pt x="34" y="35"/>
                  <a:pt x="37" y="35"/>
                  <a:pt x="37" y="36"/>
                </a:cubicBezTo>
                <a:cubicBezTo>
                  <a:pt x="35" y="36"/>
                  <a:pt x="36" y="37"/>
                  <a:pt x="36" y="38"/>
                </a:cubicBezTo>
                <a:cubicBezTo>
                  <a:pt x="35" y="38"/>
                  <a:pt x="34" y="38"/>
                  <a:pt x="34" y="37"/>
                </a:cubicBezTo>
                <a:cubicBezTo>
                  <a:pt x="33" y="37"/>
                  <a:pt x="33" y="36"/>
                  <a:pt x="32" y="36"/>
                </a:cubicBezTo>
                <a:cubicBezTo>
                  <a:pt x="30" y="36"/>
                  <a:pt x="28" y="38"/>
                  <a:pt x="26" y="36"/>
                </a:cubicBezTo>
                <a:cubicBezTo>
                  <a:pt x="25" y="37"/>
                  <a:pt x="26" y="38"/>
                  <a:pt x="25" y="39"/>
                </a:cubicBezTo>
                <a:cubicBezTo>
                  <a:pt x="23" y="40"/>
                  <a:pt x="22" y="40"/>
                  <a:pt x="21" y="40"/>
                </a:cubicBezTo>
                <a:cubicBezTo>
                  <a:pt x="20" y="41"/>
                  <a:pt x="20" y="41"/>
                  <a:pt x="18" y="41"/>
                </a:cubicBezTo>
                <a:cubicBezTo>
                  <a:pt x="17" y="40"/>
                  <a:pt x="15" y="40"/>
                  <a:pt x="14" y="39"/>
                </a:cubicBezTo>
                <a:cubicBezTo>
                  <a:pt x="14" y="40"/>
                  <a:pt x="13" y="41"/>
                  <a:pt x="12" y="40"/>
                </a:cubicBezTo>
                <a:cubicBezTo>
                  <a:pt x="10" y="39"/>
                  <a:pt x="12" y="39"/>
                  <a:pt x="12" y="38"/>
                </a:cubicBezTo>
                <a:cubicBezTo>
                  <a:pt x="13" y="37"/>
                  <a:pt x="13" y="35"/>
                  <a:pt x="12" y="35"/>
                </a:cubicBezTo>
                <a:cubicBezTo>
                  <a:pt x="11" y="34"/>
                  <a:pt x="10" y="36"/>
                  <a:pt x="10" y="37"/>
                </a:cubicBezTo>
                <a:cubicBezTo>
                  <a:pt x="9" y="36"/>
                  <a:pt x="8" y="37"/>
                  <a:pt x="8" y="37"/>
                </a:cubicBezTo>
                <a:cubicBezTo>
                  <a:pt x="6" y="36"/>
                  <a:pt x="7" y="35"/>
                  <a:pt x="7" y="34"/>
                </a:cubicBezTo>
                <a:cubicBezTo>
                  <a:pt x="7" y="33"/>
                  <a:pt x="8" y="32"/>
                  <a:pt x="7" y="31"/>
                </a:cubicBezTo>
                <a:cubicBezTo>
                  <a:pt x="6" y="31"/>
                  <a:pt x="5" y="29"/>
                  <a:pt x="7" y="29"/>
                </a:cubicBezTo>
                <a:cubicBezTo>
                  <a:pt x="6" y="29"/>
                  <a:pt x="6" y="29"/>
                  <a:pt x="5" y="30"/>
                </a:cubicBezTo>
                <a:cubicBezTo>
                  <a:pt x="6" y="28"/>
                  <a:pt x="5" y="27"/>
                  <a:pt x="4" y="26"/>
                </a:cubicBezTo>
                <a:cubicBezTo>
                  <a:pt x="4" y="25"/>
                  <a:pt x="5" y="23"/>
                  <a:pt x="4" y="22"/>
                </a:cubicBezTo>
                <a:cubicBezTo>
                  <a:pt x="2" y="19"/>
                  <a:pt x="1" y="17"/>
                  <a:pt x="0" y="1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52" name="Freeform 531">
            <a:extLst>
              <a:ext uri="{FF2B5EF4-FFF2-40B4-BE49-F238E27FC236}">
                <a16:creationId xmlns:a16="http://schemas.microsoft.com/office/drawing/2014/main" id="{DF3A1667-32C4-CF40-8EBF-9002F0111027}"/>
              </a:ext>
            </a:extLst>
          </p:cNvPr>
          <p:cNvSpPr>
            <a:spLocks noEditPoints="1"/>
          </p:cNvSpPr>
          <p:nvPr/>
        </p:nvSpPr>
        <p:spPr bwMode="auto">
          <a:xfrm>
            <a:off x="9378496" y="3237725"/>
            <a:ext cx="102003" cy="206332"/>
          </a:xfrm>
          <a:custGeom>
            <a:avLst/>
            <a:gdLst>
              <a:gd name="T0" fmla="*/ 5 w 34"/>
              <a:gd name="T1" fmla="*/ 10 h 54"/>
              <a:gd name="T2" fmla="*/ 3 w 34"/>
              <a:gd name="T3" fmla="*/ 22 h 54"/>
              <a:gd name="T4" fmla="*/ 3 w 34"/>
              <a:gd name="T5" fmla="*/ 22 h 54"/>
              <a:gd name="T6" fmla="*/ 3 w 34"/>
              <a:gd name="T7" fmla="*/ 37 h 54"/>
              <a:gd name="T8" fmla="*/ 3 w 34"/>
              <a:gd name="T9" fmla="*/ 40 h 54"/>
              <a:gd name="T10" fmla="*/ 3 w 34"/>
              <a:gd name="T11" fmla="*/ 40 h 54"/>
              <a:gd name="T12" fmla="*/ 2 w 34"/>
              <a:gd name="T13" fmla="*/ 52 h 54"/>
              <a:gd name="T14" fmla="*/ 6 w 34"/>
              <a:gd name="T15" fmla="*/ 41 h 54"/>
              <a:gd name="T16" fmla="*/ 6 w 34"/>
              <a:gd name="T17" fmla="*/ 41 h 54"/>
              <a:gd name="T18" fmla="*/ 19 w 34"/>
              <a:gd name="T19" fmla="*/ 38 h 54"/>
              <a:gd name="T20" fmla="*/ 23 w 34"/>
              <a:gd name="T21" fmla="*/ 36 h 54"/>
              <a:gd name="T22" fmla="*/ 23 w 34"/>
              <a:gd name="T23" fmla="*/ 36 h 54"/>
              <a:gd name="T24" fmla="*/ 7 w 34"/>
              <a:gd name="T25" fmla="*/ 10 h 54"/>
              <a:gd name="T26" fmla="*/ 18 w 34"/>
              <a:gd name="T27" fmla="*/ 3 h 54"/>
              <a:gd name="T28" fmla="*/ 22 w 34"/>
              <a:gd name="T29" fmla="*/ 0 h 54"/>
              <a:gd name="T30" fmla="*/ 32 w 34"/>
              <a:gd name="T31" fmla="*/ 15 h 54"/>
              <a:gd name="T32" fmla="*/ 33 w 34"/>
              <a:gd name="T33" fmla="*/ 25 h 54"/>
              <a:gd name="T34" fmla="*/ 31 w 34"/>
              <a:gd name="T35" fmla="*/ 30 h 54"/>
              <a:gd name="T36" fmla="*/ 24 w 34"/>
              <a:gd name="T37" fmla="*/ 33 h 54"/>
              <a:gd name="T38" fmla="*/ 22 w 34"/>
              <a:gd name="T39" fmla="*/ 37 h 54"/>
              <a:gd name="T40" fmla="*/ 14 w 34"/>
              <a:gd name="T41" fmla="*/ 36 h 54"/>
              <a:gd name="T42" fmla="*/ 15 w 34"/>
              <a:gd name="T43" fmla="*/ 39 h 54"/>
              <a:gd name="T44" fmla="*/ 12 w 34"/>
              <a:gd name="T45" fmla="*/ 37 h 54"/>
              <a:gd name="T46" fmla="*/ 12 w 34"/>
              <a:gd name="T47" fmla="*/ 39 h 54"/>
              <a:gd name="T48" fmla="*/ 10 w 34"/>
              <a:gd name="T49" fmla="*/ 39 h 54"/>
              <a:gd name="T50" fmla="*/ 8 w 34"/>
              <a:gd name="T51" fmla="*/ 41 h 54"/>
              <a:gd name="T52" fmla="*/ 5 w 34"/>
              <a:gd name="T53" fmla="*/ 42 h 54"/>
              <a:gd name="T54" fmla="*/ 2 w 34"/>
              <a:gd name="T55" fmla="*/ 38 h 54"/>
              <a:gd name="T56" fmla="*/ 4 w 34"/>
              <a:gd name="T57" fmla="*/ 38 h 54"/>
              <a:gd name="T58" fmla="*/ 5 w 34"/>
              <a:gd name="T59" fmla="*/ 37 h 54"/>
              <a:gd name="T60" fmla="*/ 2 w 34"/>
              <a:gd name="T61" fmla="*/ 34 h 54"/>
              <a:gd name="T62" fmla="*/ 6 w 34"/>
              <a:gd name="T63" fmla="*/ 29 h 54"/>
              <a:gd name="T64" fmla="*/ 6 w 34"/>
              <a:gd name="T65" fmla="*/ 28 h 54"/>
              <a:gd name="T66" fmla="*/ 5 w 34"/>
              <a:gd name="T67" fmla="*/ 26 h 54"/>
              <a:gd name="T68" fmla="*/ 5 w 34"/>
              <a:gd name="T69" fmla="*/ 21 h 54"/>
              <a:gd name="T70" fmla="*/ 3 w 34"/>
              <a:gd name="T71" fmla="*/ 19 h 54"/>
              <a:gd name="T72" fmla="*/ 2 w 34"/>
              <a:gd name="T73" fmla="*/ 16 h 54"/>
              <a:gd name="T74" fmla="*/ 4 w 34"/>
              <a:gd name="T75" fmla="*/ 17 h 54"/>
              <a:gd name="T76" fmla="*/ 7 w 34"/>
              <a:gd name="T77" fmla="*/ 18 h 54"/>
              <a:gd name="T78" fmla="*/ 8 w 34"/>
              <a:gd name="T79" fmla="*/ 15 h 54"/>
              <a:gd name="T80" fmla="*/ 6 w 34"/>
              <a:gd name="T81" fmla="*/ 11 h 54"/>
              <a:gd name="T82" fmla="*/ 5 w 34"/>
              <a:gd name="T8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4">
                <a:moveTo>
                  <a:pt x="4" y="8"/>
                </a:moveTo>
                <a:cubicBezTo>
                  <a:pt x="3" y="9"/>
                  <a:pt x="3" y="10"/>
                  <a:pt x="5" y="10"/>
                </a:cubicBezTo>
                <a:cubicBezTo>
                  <a:pt x="5" y="9"/>
                  <a:pt x="4" y="8"/>
                  <a:pt x="4" y="8"/>
                </a:cubicBezTo>
                <a:moveTo>
                  <a:pt x="3" y="22"/>
                </a:moveTo>
                <a:cubicBezTo>
                  <a:pt x="3" y="21"/>
                  <a:pt x="3" y="21"/>
                  <a:pt x="3" y="20"/>
                </a:cubicBezTo>
                <a:cubicBezTo>
                  <a:pt x="3" y="21"/>
                  <a:pt x="3" y="21"/>
                  <a:pt x="3" y="22"/>
                </a:cubicBezTo>
                <a:moveTo>
                  <a:pt x="2" y="36"/>
                </a:moveTo>
                <a:cubicBezTo>
                  <a:pt x="1" y="37"/>
                  <a:pt x="1" y="37"/>
                  <a:pt x="3" y="37"/>
                </a:cubicBezTo>
                <a:cubicBezTo>
                  <a:pt x="2" y="36"/>
                  <a:pt x="2" y="36"/>
                  <a:pt x="2" y="36"/>
                </a:cubicBezTo>
                <a:moveTo>
                  <a:pt x="3" y="40"/>
                </a:moveTo>
                <a:cubicBezTo>
                  <a:pt x="3" y="40"/>
                  <a:pt x="2" y="39"/>
                  <a:pt x="1" y="39"/>
                </a:cubicBezTo>
                <a:cubicBezTo>
                  <a:pt x="0" y="42"/>
                  <a:pt x="3" y="41"/>
                  <a:pt x="3" y="40"/>
                </a:cubicBezTo>
                <a:moveTo>
                  <a:pt x="8" y="49"/>
                </a:moveTo>
                <a:cubicBezTo>
                  <a:pt x="6" y="49"/>
                  <a:pt x="0" y="50"/>
                  <a:pt x="2" y="52"/>
                </a:cubicBezTo>
                <a:cubicBezTo>
                  <a:pt x="4" y="54"/>
                  <a:pt x="11" y="50"/>
                  <a:pt x="8" y="49"/>
                </a:cubicBezTo>
                <a:moveTo>
                  <a:pt x="6" y="41"/>
                </a:moveTo>
                <a:cubicBezTo>
                  <a:pt x="6" y="42"/>
                  <a:pt x="6" y="42"/>
                  <a:pt x="7" y="42"/>
                </a:cubicBezTo>
                <a:cubicBezTo>
                  <a:pt x="7" y="41"/>
                  <a:pt x="6" y="41"/>
                  <a:pt x="6" y="41"/>
                </a:cubicBezTo>
                <a:moveTo>
                  <a:pt x="17" y="36"/>
                </a:moveTo>
                <a:cubicBezTo>
                  <a:pt x="16" y="37"/>
                  <a:pt x="17" y="38"/>
                  <a:pt x="19" y="38"/>
                </a:cubicBezTo>
                <a:cubicBezTo>
                  <a:pt x="19" y="37"/>
                  <a:pt x="18" y="36"/>
                  <a:pt x="17" y="36"/>
                </a:cubicBezTo>
                <a:moveTo>
                  <a:pt x="23" y="36"/>
                </a:moveTo>
                <a:cubicBezTo>
                  <a:pt x="23" y="38"/>
                  <a:pt x="26" y="36"/>
                  <a:pt x="24" y="35"/>
                </a:cubicBezTo>
                <a:cubicBezTo>
                  <a:pt x="24" y="36"/>
                  <a:pt x="23" y="36"/>
                  <a:pt x="23" y="36"/>
                </a:cubicBezTo>
                <a:moveTo>
                  <a:pt x="5" y="9"/>
                </a:moveTo>
                <a:cubicBezTo>
                  <a:pt x="6" y="8"/>
                  <a:pt x="6" y="10"/>
                  <a:pt x="7" y="10"/>
                </a:cubicBezTo>
                <a:cubicBezTo>
                  <a:pt x="4" y="9"/>
                  <a:pt x="8" y="5"/>
                  <a:pt x="11" y="3"/>
                </a:cubicBezTo>
                <a:cubicBezTo>
                  <a:pt x="13" y="2"/>
                  <a:pt x="15" y="3"/>
                  <a:pt x="18" y="3"/>
                </a:cubicBezTo>
                <a:cubicBezTo>
                  <a:pt x="18" y="3"/>
                  <a:pt x="19" y="3"/>
                  <a:pt x="20" y="3"/>
                </a:cubicBezTo>
                <a:cubicBezTo>
                  <a:pt x="22" y="2"/>
                  <a:pt x="21" y="1"/>
                  <a:pt x="22" y="0"/>
                </a:cubicBezTo>
                <a:cubicBezTo>
                  <a:pt x="24" y="2"/>
                  <a:pt x="25" y="6"/>
                  <a:pt x="27" y="8"/>
                </a:cubicBezTo>
                <a:cubicBezTo>
                  <a:pt x="29" y="10"/>
                  <a:pt x="31" y="13"/>
                  <a:pt x="32" y="15"/>
                </a:cubicBezTo>
                <a:cubicBezTo>
                  <a:pt x="33" y="17"/>
                  <a:pt x="32" y="19"/>
                  <a:pt x="32" y="22"/>
                </a:cubicBezTo>
                <a:cubicBezTo>
                  <a:pt x="32" y="22"/>
                  <a:pt x="32" y="27"/>
                  <a:pt x="33" y="25"/>
                </a:cubicBezTo>
                <a:cubicBezTo>
                  <a:pt x="34" y="26"/>
                  <a:pt x="33" y="29"/>
                  <a:pt x="32" y="30"/>
                </a:cubicBezTo>
                <a:cubicBezTo>
                  <a:pt x="31" y="30"/>
                  <a:pt x="31" y="30"/>
                  <a:pt x="31" y="30"/>
                </a:cubicBezTo>
                <a:cubicBezTo>
                  <a:pt x="31" y="32"/>
                  <a:pt x="30" y="34"/>
                  <a:pt x="27" y="35"/>
                </a:cubicBezTo>
                <a:cubicBezTo>
                  <a:pt x="28" y="34"/>
                  <a:pt x="25" y="34"/>
                  <a:pt x="24" y="33"/>
                </a:cubicBezTo>
                <a:cubicBezTo>
                  <a:pt x="24" y="35"/>
                  <a:pt x="23" y="34"/>
                  <a:pt x="22" y="35"/>
                </a:cubicBezTo>
                <a:cubicBezTo>
                  <a:pt x="23" y="34"/>
                  <a:pt x="23" y="36"/>
                  <a:pt x="22" y="37"/>
                </a:cubicBezTo>
                <a:cubicBezTo>
                  <a:pt x="22" y="35"/>
                  <a:pt x="18" y="37"/>
                  <a:pt x="19" y="34"/>
                </a:cubicBezTo>
                <a:cubicBezTo>
                  <a:pt x="18" y="36"/>
                  <a:pt x="16" y="35"/>
                  <a:pt x="14" y="36"/>
                </a:cubicBezTo>
                <a:cubicBezTo>
                  <a:pt x="15" y="37"/>
                  <a:pt x="15" y="37"/>
                  <a:pt x="16" y="37"/>
                </a:cubicBezTo>
                <a:cubicBezTo>
                  <a:pt x="16" y="38"/>
                  <a:pt x="14" y="38"/>
                  <a:pt x="15" y="39"/>
                </a:cubicBezTo>
                <a:cubicBezTo>
                  <a:pt x="14" y="38"/>
                  <a:pt x="14" y="37"/>
                  <a:pt x="13" y="36"/>
                </a:cubicBezTo>
                <a:cubicBezTo>
                  <a:pt x="13" y="37"/>
                  <a:pt x="13" y="37"/>
                  <a:pt x="12" y="37"/>
                </a:cubicBezTo>
                <a:cubicBezTo>
                  <a:pt x="13" y="38"/>
                  <a:pt x="13" y="38"/>
                  <a:pt x="13" y="39"/>
                </a:cubicBezTo>
                <a:cubicBezTo>
                  <a:pt x="13" y="39"/>
                  <a:pt x="12" y="39"/>
                  <a:pt x="12" y="39"/>
                </a:cubicBezTo>
                <a:cubicBezTo>
                  <a:pt x="13" y="40"/>
                  <a:pt x="13" y="40"/>
                  <a:pt x="13" y="40"/>
                </a:cubicBezTo>
                <a:cubicBezTo>
                  <a:pt x="12" y="41"/>
                  <a:pt x="11" y="39"/>
                  <a:pt x="10" y="39"/>
                </a:cubicBezTo>
                <a:cubicBezTo>
                  <a:pt x="12" y="39"/>
                  <a:pt x="13" y="37"/>
                  <a:pt x="11" y="37"/>
                </a:cubicBezTo>
                <a:cubicBezTo>
                  <a:pt x="10" y="38"/>
                  <a:pt x="8" y="40"/>
                  <a:pt x="8" y="41"/>
                </a:cubicBezTo>
                <a:cubicBezTo>
                  <a:pt x="7" y="40"/>
                  <a:pt x="7" y="40"/>
                  <a:pt x="6" y="39"/>
                </a:cubicBezTo>
                <a:cubicBezTo>
                  <a:pt x="6" y="40"/>
                  <a:pt x="5" y="41"/>
                  <a:pt x="5" y="42"/>
                </a:cubicBezTo>
                <a:cubicBezTo>
                  <a:pt x="4" y="41"/>
                  <a:pt x="4" y="40"/>
                  <a:pt x="4" y="40"/>
                </a:cubicBezTo>
                <a:cubicBezTo>
                  <a:pt x="3" y="40"/>
                  <a:pt x="1" y="39"/>
                  <a:pt x="2" y="38"/>
                </a:cubicBezTo>
                <a:cubicBezTo>
                  <a:pt x="2" y="38"/>
                  <a:pt x="3" y="39"/>
                  <a:pt x="4" y="39"/>
                </a:cubicBezTo>
                <a:cubicBezTo>
                  <a:pt x="3" y="38"/>
                  <a:pt x="3" y="38"/>
                  <a:pt x="4" y="38"/>
                </a:cubicBezTo>
                <a:cubicBezTo>
                  <a:pt x="4" y="38"/>
                  <a:pt x="3" y="38"/>
                  <a:pt x="3" y="37"/>
                </a:cubicBezTo>
                <a:cubicBezTo>
                  <a:pt x="4" y="37"/>
                  <a:pt x="4" y="37"/>
                  <a:pt x="5" y="37"/>
                </a:cubicBezTo>
                <a:cubicBezTo>
                  <a:pt x="4" y="36"/>
                  <a:pt x="4" y="36"/>
                  <a:pt x="4" y="36"/>
                </a:cubicBezTo>
                <a:cubicBezTo>
                  <a:pt x="3" y="38"/>
                  <a:pt x="2" y="34"/>
                  <a:pt x="2" y="34"/>
                </a:cubicBezTo>
                <a:cubicBezTo>
                  <a:pt x="2" y="34"/>
                  <a:pt x="3" y="34"/>
                  <a:pt x="3" y="34"/>
                </a:cubicBezTo>
                <a:cubicBezTo>
                  <a:pt x="2" y="33"/>
                  <a:pt x="4" y="30"/>
                  <a:pt x="6" y="29"/>
                </a:cubicBezTo>
                <a:cubicBezTo>
                  <a:pt x="5" y="29"/>
                  <a:pt x="4" y="29"/>
                  <a:pt x="4" y="29"/>
                </a:cubicBezTo>
                <a:cubicBezTo>
                  <a:pt x="4" y="29"/>
                  <a:pt x="5" y="28"/>
                  <a:pt x="6" y="28"/>
                </a:cubicBezTo>
                <a:cubicBezTo>
                  <a:pt x="6" y="28"/>
                  <a:pt x="7" y="27"/>
                  <a:pt x="7" y="26"/>
                </a:cubicBezTo>
                <a:cubicBezTo>
                  <a:pt x="7" y="26"/>
                  <a:pt x="6" y="26"/>
                  <a:pt x="5" y="26"/>
                </a:cubicBezTo>
                <a:cubicBezTo>
                  <a:pt x="6" y="26"/>
                  <a:pt x="7" y="25"/>
                  <a:pt x="8" y="25"/>
                </a:cubicBezTo>
                <a:cubicBezTo>
                  <a:pt x="5" y="27"/>
                  <a:pt x="3" y="22"/>
                  <a:pt x="5" y="21"/>
                </a:cubicBezTo>
                <a:cubicBezTo>
                  <a:pt x="4" y="21"/>
                  <a:pt x="4" y="21"/>
                  <a:pt x="4" y="20"/>
                </a:cubicBezTo>
                <a:cubicBezTo>
                  <a:pt x="5" y="19"/>
                  <a:pt x="3" y="18"/>
                  <a:pt x="3" y="19"/>
                </a:cubicBezTo>
                <a:cubicBezTo>
                  <a:pt x="2" y="18"/>
                  <a:pt x="1" y="18"/>
                  <a:pt x="1" y="17"/>
                </a:cubicBezTo>
                <a:cubicBezTo>
                  <a:pt x="2" y="17"/>
                  <a:pt x="3" y="17"/>
                  <a:pt x="2" y="16"/>
                </a:cubicBezTo>
                <a:cubicBezTo>
                  <a:pt x="2" y="17"/>
                  <a:pt x="3" y="17"/>
                  <a:pt x="3" y="16"/>
                </a:cubicBezTo>
                <a:cubicBezTo>
                  <a:pt x="4" y="16"/>
                  <a:pt x="4" y="16"/>
                  <a:pt x="4" y="17"/>
                </a:cubicBezTo>
                <a:cubicBezTo>
                  <a:pt x="5" y="17"/>
                  <a:pt x="5" y="16"/>
                  <a:pt x="5" y="15"/>
                </a:cubicBezTo>
                <a:cubicBezTo>
                  <a:pt x="6" y="16"/>
                  <a:pt x="8" y="16"/>
                  <a:pt x="7" y="18"/>
                </a:cubicBezTo>
                <a:cubicBezTo>
                  <a:pt x="7" y="17"/>
                  <a:pt x="8" y="17"/>
                  <a:pt x="9" y="16"/>
                </a:cubicBezTo>
                <a:cubicBezTo>
                  <a:pt x="8" y="17"/>
                  <a:pt x="7" y="16"/>
                  <a:pt x="8" y="15"/>
                </a:cubicBezTo>
                <a:cubicBezTo>
                  <a:pt x="6" y="16"/>
                  <a:pt x="5" y="13"/>
                  <a:pt x="8" y="13"/>
                </a:cubicBezTo>
                <a:cubicBezTo>
                  <a:pt x="7" y="13"/>
                  <a:pt x="6" y="12"/>
                  <a:pt x="6" y="11"/>
                </a:cubicBezTo>
                <a:cubicBezTo>
                  <a:pt x="6" y="11"/>
                  <a:pt x="6" y="11"/>
                  <a:pt x="6" y="10"/>
                </a:cubicBezTo>
                <a:cubicBezTo>
                  <a:pt x="5" y="10"/>
                  <a:pt x="5" y="10"/>
                  <a:pt x="5" y="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53" name="Freeform 533">
            <a:extLst>
              <a:ext uri="{FF2B5EF4-FFF2-40B4-BE49-F238E27FC236}">
                <a16:creationId xmlns:a16="http://schemas.microsoft.com/office/drawing/2014/main" id="{55ED4541-8086-464F-9CB5-313ADC748BA6}"/>
              </a:ext>
            </a:extLst>
          </p:cNvPr>
          <p:cNvSpPr>
            <a:spLocks/>
          </p:cNvSpPr>
          <p:nvPr/>
        </p:nvSpPr>
        <p:spPr bwMode="auto">
          <a:xfrm>
            <a:off x="3211789" y="4069857"/>
            <a:ext cx="178952" cy="113370"/>
          </a:xfrm>
          <a:custGeom>
            <a:avLst/>
            <a:gdLst>
              <a:gd name="T0" fmla="*/ 0 w 59"/>
              <a:gd name="T1" fmla="*/ 16 h 30"/>
              <a:gd name="T2" fmla="*/ 1 w 59"/>
              <a:gd name="T3" fmla="*/ 12 h 30"/>
              <a:gd name="T4" fmla="*/ 3 w 59"/>
              <a:gd name="T5" fmla="*/ 9 h 30"/>
              <a:gd name="T6" fmla="*/ 8 w 59"/>
              <a:gd name="T7" fmla="*/ 5 h 30"/>
              <a:gd name="T8" fmla="*/ 10 w 59"/>
              <a:gd name="T9" fmla="*/ 4 h 30"/>
              <a:gd name="T10" fmla="*/ 12 w 59"/>
              <a:gd name="T11" fmla="*/ 3 h 30"/>
              <a:gd name="T12" fmla="*/ 16 w 59"/>
              <a:gd name="T13" fmla="*/ 2 h 30"/>
              <a:gd name="T14" fmla="*/ 23 w 59"/>
              <a:gd name="T15" fmla="*/ 3 h 30"/>
              <a:gd name="T16" fmla="*/ 29 w 59"/>
              <a:gd name="T17" fmla="*/ 2 h 30"/>
              <a:gd name="T18" fmla="*/ 31 w 59"/>
              <a:gd name="T19" fmla="*/ 1 h 30"/>
              <a:gd name="T20" fmla="*/ 37 w 59"/>
              <a:gd name="T21" fmla="*/ 2 h 30"/>
              <a:gd name="T22" fmla="*/ 44 w 59"/>
              <a:gd name="T23" fmla="*/ 2 h 30"/>
              <a:gd name="T24" fmla="*/ 48 w 59"/>
              <a:gd name="T25" fmla="*/ 3 h 30"/>
              <a:gd name="T26" fmla="*/ 53 w 59"/>
              <a:gd name="T27" fmla="*/ 7 h 30"/>
              <a:gd name="T28" fmla="*/ 51 w 59"/>
              <a:gd name="T29" fmla="*/ 5 h 30"/>
              <a:gd name="T30" fmla="*/ 48 w 59"/>
              <a:gd name="T31" fmla="*/ 5 h 30"/>
              <a:gd name="T32" fmla="*/ 49 w 59"/>
              <a:gd name="T33" fmla="*/ 6 h 30"/>
              <a:gd name="T34" fmla="*/ 51 w 59"/>
              <a:gd name="T35" fmla="*/ 8 h 30"/>
              <a:gd name="T36" fmla="*/ 50 w 59"/>
              <a:gd name="T37" fmla="*/ 7 h 30"/>
              <a:gd name="T38" fmla="*/ 54 w 59"/>
              <a:gd name="T39" fmla="*/ 8 h 30"/>
              <a:gd name="T40" fmla="*/ 54 w 59"/>
              <a:gd name="T41" fmla="*/ 9 h 30"/>
              <a:gd name="T42" fmla="*/ 53 w 59"/>
              <a:gd name="T43" fmla="*/ 7 h 30"/>
              <a:gd name="T44" fmla="*/ 59 w 59"/>
              <a:gd name="T45" fmla="*/ 10 h 30"/>
              <a:gd name="T46" fmla="*/ 54 w 59"/>
              <a:gd name="T47" fmla="*/ 11 h 30"/>
              <a:gd name="T48" fmla="*/ 49 w 59"/>
              <a:gd name="T49" fmla="*/ 13 h 30"/>
              <a:gd name="T50" fmla="*/ 46 w 59"/>
              <a:gd name="T51" fmla="*/ 14 h 30"/>
              <a:gd name="T52" fmla="*/ 43 w 59"/>
              <a:gd name="T53" fmla="*/ 13 h 30"/>
              <a:gd name="T54" fmla="*/ 43 w 59"/>
              <a:gd name="T55" fmla="*/ 12 h 30"/>
              <a:gd name="T56" fmla="*/ 40 w 59"/>
              <a:gd name="T57" fmla="*/ 15 h 30"/>
              <a:gd name="T58" fmla="*/ 39 w 59"/>
              <a:gd name="T59" fmla="*/ 16 h 30"/>
              <a:gd name="T60" fmla="*/ 39 w 59"/>
              <a:gd name="T61" fmla="*/ 17 h 30"/>
              <a:gd name="T62" fmla="*/ 34 w 59"/>
              <a:gd name="T63" fmla="*/ 22 h 30"/>
              <a:gd name="T64" fmla="*/ 29 w 59"/>
              <a:gd name="T65" fmla="*/ 21 h 30"/>
              <a:gd name="T66" fmla="*/ 24 w 59"/>
              <a:gd name="T67" fmla="*/ 23 h 30"/>
              <a:gd name="T68" fmla="*/ 23 w 59"/>
              <a:gd name="T69" fmla="*/ 27 h 30"/>
              <a:gd name="T70" fmla="*/ 22 w 59"/>
              <a:gd name="T71" fmla="*/ 29 h 30"/>
              <a:gd name="T72" fmla="*/ 19 w 59"/>
              <a:gd name="T73" fmla="*/ 30 h 30"/>
              <a:gd name="T74" fmla="*/ 18 w 59"/>
              <a:gd name="T75" fmla="*/ 26 h 30"/>
              <a:gd name="T76" fmla="*/ 16 w 59"/>
              <a:gd name="T77" fmla="*/ 25 h 30"/>
              <a:gd name="T78" fmla="*/ 14 w 59"/>
              <a:gd name="T79" fmla="*/ 26 h 30"/>
              <a:gd name="T80" fmla="*/ 15 w 59"/>
              <a:gd name="T81" fmla="*/ 24 h 30"/>
              <a:gd name="T82" fmla="*/ 13 w 59"/>
              <a:gd name="T83" fmla="*/ 21 h 30"/>
              <a:gd name="T84" fmla="*/ 12 w 59"/>
              <a:gd name="T85" fmla="*/ 21 h 30"/>
              <a:gd name="T86" fmla="*/ 11 w 59"/>
              <a:gd name="T87" fmla="*/ 20 h 30"/>
              <a:gd name="T88" fmla="*/ 8 w 59"/>
              <a:gd name="T89" fmla="*/ 21 h 30"/>
              <a:gd name="T90" fmla="*/ 0 w 59"/>
              <a:gd name="T9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30">
                <a:moveTo>
                  <a:pt x="0" y="16"/>
                </a:moveTo>
                <a:cubicBezTo>
                  <a:pt x="0" y="14"/>
                  <a:pt x="2" y="14"/>
                  <a:pt x="1" y="12"/>
                </a:cubicBezTo>
                <a:cubicBezTo>
                  <a:pt x="0" y="11"/>
                  <a:pt x="2" y="9"/>
                  <a:pt x="3" y="9"/>
                </a:cubicBezTo>
                <a:cubicBezTo>
                  <a:pt x="5" y="8"/>
                  <a:pt x="6" y="7"/>
                  <a:pt x="8" y="5"/>
                </a:cubicBezTo>
                <a:cubicBezTo>
                  <a:pt x="9" y="5"/>
                  <a:pt x="9" y="4"/>
                  <a:pt x="10" y="4"/>
                </a:cubicBezTo>
                <a:cubicBezTo>
                  <a:pt x="11" y="3"/>
                  <a:pt x="11" y="4"/>
                  <a:pt x="12" y="3"/>
                </a:cubicBezTo>
                <a:cubicBezTo>
                  <a:pt x="13" y="2"/>
                  <a:pt x="15" y="1"/>
                  <a:pt x="16" y="2"/>
                </a:cubicBezTo>
                <a:cubicBezTo>
                  <a:pt x="17" y="3"/>
                  <a:pt x="22" y="3"/>
                  <a:pt x="23" y="3"/>
                </a:cubicBezTo>
                <a:cubicBezTo>
                  <a:pt x="25" y="3"/>
                  <a:pt x="28" y="3"/>
                  <a:pt x="29" y="2"/>
                </a:cubicBezTo>
                <a:cubicBezTo>
                  <a:pt x="30" y="2"/>
                  <a:pt x="34" y="1"/>
                  <a:pt x="31" y="1"/>
                </a:cubicBezTo>
                <a:cubicBezTo>
                  <a:pt x="33" y="1"/>
                  <a:pt x="35" y="2"/>
                  <a:pt x="37" y="2"/>
                </a:cubicBezTo>
                <a:cubicBezTo>
                  <a:pt x="39" y="2"/>
                  <a:pt x="42" y="0"/>
                  <a:pt x="44" y="2"/>
                </a:cubicBezTo>
                <a:cubicBezTo>
                  <a:pt x="46" y="3"/>
                  <a:pt x="46" y="2"/>
                  <a:pt x="48" y="3"/>
                </a:cubicBezTo>
                <a:cubicBezTo>
                  <a:pt x="50" y="3"/>
                  <a:pt x="51" y="5"/>
                  <a:pt x="53" y="7"/>
                </a:cubicBezTo>
                <a:cubicBezTo>
                  <a:pt x="52" y="6"/>
                  <a:pt x="51" y="5"/>
                  <a:pt x="51" y="5"/>
                </a:cubicBezTo>
                <a:cubicBezTo>
                  <a:pt x="50" y="5"/>
                  <a:pt x="49" y="6"/>
                  <a:pt x="48" y="5"/>
                </a:cubicBezTo>
                <a:cubicBezTo>
                  <a:pt x="49" y="5"/>
                  <a:pt x="49" y="6"/>
                  <a:pt x="49" y="6"/>
                </a:cubicBezTo>
                <a:cubicBezTo>
                  <a:pt x="50" y="7"/>
                  <a:pt x="51" y="8"/>
                  <a:pt x="51" y="8"/>
                </a:cubicBezTo>
                <a:cubicBezTo>
                  <a:pt x="51" y="7"/>
                  <a:pt x="51" y="7"/>
                  <a:pt x="50" y="7"/>
                </a:cubicBezTo>
                <a:cubicBezTo>
                  <a:pt x="51" y="6"/>
                  <a:pt x="53" y="8"/>
                  <a:pt x="54" y="8"/>
                </a:cubicBezTo>
                <a:cubicBezTo>
                  <a:pt x="55" y="8"/>
                  <a:pt x="55" y="8"/>
                  <a:pt x="54" y="9"/>
                </a:cubicBezTo>
                <a:cubicBezTo>
                  <a:pt x="56" y="8"/>
                  <a:pt x="54" y="7"/>
                  <a:pt x="53" y="7"/>
                </a:cubicBezTo>
                <a:cubicBezTo>
                  <a:pt x="56" y="7"/>
                  <a:pt x="56" y="10"/>
                  <a:pt x="59" y="10"/>
                </a:cubicBezTo>
                <a:cubicBezTo>
                  <a:pt x="57" y="11"/>
                  <a:pt x="55" y="10"/>
                  <a:pt x="54" y="11"/>
                </a:cubicBezTo>
                <a:cubicBezTo>
                  <a:pt x="53" y="12"/>
                  <a:pt x="50" y="13"/>
                  <a:pt x="49" y="13"/>
                </a:cubicBezTo>
                <a:cubicBezTo>
                  <a:pt x="48" y="13"/>
                  <a:pt x="47" y="14"/>
                  <a:pt x="46" y="14"/>
                </a:cubicBezTo>
                <a:cubicBezTo>
                  <a:pt x="45" y="13"/>
                  <a:pt x="44" y="13"/>
                  <a:pt x="43" y="13"/>
                </a:cubicBezTo>
                <a:cubicBezTo>
                  <a:pt x="43" y="12"/>
                  <a:pt x="43" y="12"/>
                  <a:pt x="43" y="12"/>
                </a:cubicBezTo>
                <a:cubicBezTo>
                  <a:pt x="41" y="12"/>
                  <a:pt x="41" y="14"/>
                  <a:pt x="40" y="15"/>
                </a:cubicBezTo>
                <a:cubicBezTo>
                  <a:pt x="40" y="15"/>
                  <a:pt x="39" y="15"/>
                  <a:pt x="39" y="16"/>
                </a:cubicBezTo>
                <a:cubicBezTo>
                  <a:pt x="39" y="17"/>
                  <a:pt x="39" y="17"/>
                  <a:pt x="39" y="17"/>
                </a:cubicBezTo>
                <a:cubicBezTo>
                  <a:pt x="38" y="18"/>
                  <a:pt x="33" y="20"/>
                  <a:pt x="34" y="22"/>
                </a:cubicBezTo>
                <a:cubicBezTo>
                  <a:pt x="31" y="20"/>
                  <a:pt x="31" y="19"/>
                  <a:pt x="29" y="21"/>
                </a:cubicBezTo>
                <a:cubicBezTo>
                  <a:pt x="28" y="22"/>
                  <a:pt x="24" y="21"/>
                  <a:pt x="24" y="23"/>
                </a:cubicBezTo>
                <a:cubicBezTo>
                  <a:pt x="25" y="25"/>
                  <a:pt x="25" y="27"/>
                  <a:pt x="23" y="27"/>
                </a:cubicBezTo>
                <a:cubicBezTo>
                  <a:pt x="22" y="27"/>
                  <a:pt x="23" y="28"/>
                  <a:pt x="22" y="29"/>
                </a:cubicBezTo>
                <a:cubicBezTo>
                  <a:pt x="22" y="30"/>
                  <a:pt x="20" y="30"/>
                  <a:pt x="19" y="30"/>
                </a:cubicBezTo>
                <a:cubicBezTo>
                  <a:pt x="20" y="29"/>
                  <a:pt x="15" y="27"/>
                  <a:pt x="18" y="26"/>
                </a:cubicBezTo>
                <a:cubicBezTo>
                  <a:pt x="17" y="26"/>
                  <a:pt x="16" y="26"/>
                  <a:pt x="16" y="25"/>
                </a:cubicBezTo>
                <a:cubicBezTo>
                  <a:pt x="16" y="26"/>
                  <a:pt x="15" y="26"/>
                  <a:pt x="14" y="26"/>
                </a:cubicBezTo>
                <a:cubicBezTo>
                  <a:pt x="15" y="25"/>
                  <a:pt x="15" y="24"/>
                  <a:pt x="15" y="24"/>
                </a:cubicBezTo>
                <a:cubicBezTo>
                  <a:pt x="15" y="22"/>
                  <a:pt x="16" y="21"/>
                  <a:pt x="13" y="21"/>
                </a:cubicBezTo>
                <a:cubicBezTo>
                  <a:pt x="13" y="21"/>
                  <a:pt x="12" y="21"/>
                  <a:pt x="12" y="21"/>
                </a:cubicBezTo>
                <a:cubicBezTo>
                  <a:pt x="12" y="20"/>
                  <a:pt x="11" y="20"/>
                  <a:pt x="11" y="20"/>
                </a:cubicBezTo>
                <a:cubicBezTo>
                  <a:pt x="10" y="20"/>
                  <a:pt x="9" y="21"/>
                  <a:pt x="8" y="21"/>
                </a:cubicBezTo>
                <a:cubicBezTo>
                  <a:pt x="8" y="19"/>
                  <a:pt x="1" y="17"/>
                  <a:pt x="0" y="16"/>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54" name="Freeform 535">
            <a:extLst>
              <a:ext uri="{FF2B5EF4-FFF2-40B4-BE49-F238E27FC236}">
                <a16:creationId xmlns:a16="http://schemas.microsoft.com/office/drawing/2014/main" id="{607594BB-83B1-4C4B-B642-D507CCC1F13D}"/>
              </a:ext>
            </a:extLst>
          </p:cNvPr>
          <p:cNvSpPr>
            <a:spLocks/>
          </p:cNvSpPr>
          <p:nvPr/>
        </p:nvSpPr>
        <p:spPr bwMode="auto">
          <a:xfrm>
            <a:off x="3288739" y="4058521"/>
            <a:ext cx="10737" cy="2267"/>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1" y="0"/>
                  <a:pt x="2" y="0"/>
                  <a:pt x="4" y="0"/>
                </a:cubicBezTo>
                <a:cubicBezTo>
                  <a:pt x="2" y="0"/>
                  <a:pt x="1" y="0"/>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55" name="Freeform 537">
            <a:extLst>
              <a:ext uri="{FF2B5EF4-FFF2-40B4-BE49-F238E27FC236}">
                <a16:creationId xmlns:a16="http://schemas.microsoft.com/office/drawing/2014/main" id="{B85F9231-0B1F-2145-B898-9BB2EA0382C9}"/>
              </a:ext>
            </a:extLst>
          </p:cNvPr>
          <p:cNvSpPr>
            <a:spLocks/>
          </p:cNvSpPr>
          <p:nvPr/>
        </p:nvSpPr>
        <p:spPr bwMode="auto">
          <a:xfrm>
            <a:off x="5069318" y="2208327"/>
            <a:ext cx="313167" cy="117904"/>
          </a:xfrm>
          <a:custGeom>
            <a:avLst/>
            <a:gdLst>
              <a:gd name="T0" fmla="*/ 11 w 104"/>
              <a:gd name="T1" fmla="*/ 11 h 31"/>
              <a:gd name="T2" fmla="*/ 16 w 104"/>
              <a:gd name="T3" fmla="*/ 11 h 31"/>
              <a:gd name="T4" fmla="*/ 22 w 104"/>
              <a:gd name="T5" fmla="*/ 10 h 31"/>
              <a:gd name="T6" fmla="*/ 22 w 104"/>
              <a:gd name="T7" fmla="*/ 11 h 31"/>
              <a:gd name="T8" fmla="*/ 18 w 104"/>
              <a:gd name="T9" fmla="*/ 14 h 31"/>
              <a:gd name="T10" fmla="*/ 25 w 104"/>
              <a:gd name="T11" fmla="*/ 14 h 31"/>
              <a:gd name="T12" fmla="*/ 10 w 104"/>
              <a:gd name="T13" fmla="*/ 16 h 31"/>
              <a:gd name="T14" fmla="*/ 7 w 104"/>
              <a:gd name="T15" fmla="*/ 18 h 31"/>
              <a:gd name="T16" fmla="*/ 17 w 104"/>
              <a:gd name="T17" fmla="*/ 17 h 31"/>
              <a:gd name="T18" fmla="*/ 19 w 104"/>
              <a:gd name="T19" fmla="*/ 20 h 31"/>
              <a:gd name="T20" fmla="*/ 27 w 104"/>
              <a:gd name="T21" fmla="*/ 19 h 31"/>
              <a:gd name="T22" fmla="*/ 24 w 104"/>
              <a:gd name="T23" fmla="*/ 21 h 31"/>
              <a:gd name="T24" fmla="*/ 28 w 104"/>
              <a:gd name="T25" fmla="*/ 21 h 31"/>
              <a:gd name="T26" fmla="*/ 23 w 104"/>
              <a:gd name="T27" fmla="*/ 24 h 31"/>
              <a:gd name="T28" fmla="*/ 18 w 104"/>
              <a:gd name="T29" fmla="*/ 25 h 31"/>
              <a:gd name="T30" fmla="*/ 16 w 104"/>
              <a:gd name="T31" fmla="*/ 27 h 31"/>
              <a:gd name="T32" fmla="*/ 29 w 104"/>
              <a:gd name="T33" fmla="*/ 26 h 31"/>
              <a:gd name="T34" fmla="*/ 32 w 104"/>
              <a:gd name="T35" fmla="*/ 27 h 31"/>
              <a:gd name="T36" fmla="*/ 35 w 104"/>
              <a:gd name="T37" fmla="*/ 27 h 31"/>
              <a:gd name="T38" fmla="*/ 39 w 104"/>
              <a:gd name="T39" fmla="*/ 28 h 31"/>
              <a:gd name="T40" fmla="*/ 44 w 104"/>
              <a:gd name="T41" fmla="*/ 29 h 31"/>
              <a:gd name="T42" fmla="*/ 59 w 104"/>
              <a:gd name="T43" fmla="*/ 30 h 31"/>
              <a:gd name="T44" fmla="*/ 62 w 104"/>
              <a:gd name="T45" fmla="*/ 28 h 31"/>
              <a:gd name="T46" fmla="*/ 71 w 104"/>
              <a:gd name="T47" fmla="*/ 26 h 31"/>
              <a:gd name="T48" fmla="*/ 85 w 104"/>
              <a:gd name="T49" fmla="*/ 22 h 31"/>
              <a:gd name="T50" fmla="*/ 93 w 104"/>
              <a:gd name="T51" fmla="*/ 19 h 31"/>
              <a:gd name="T52" fmla="*/ 100 w 104"/>
              <a:gd name="T53" fmla="*/ 17 h 31"/>
              <a:gd name="T54" fmla="*/ 101 w 104"/>
              <a:gd name="T55" fmla="*/ 16 h 31"/>
              <a:gd name="T56" fmla="*/ 103 w 104"/>
              <a:gd name="T57" fmla="*/ 15 h 31"/>
              <a:gd name="T58" fmla="*/ 103 w 104"/>
              <a:gd name="T59" fmla="*/ 13 h 31"/>
              <a:gd name="T60" fmla="*/ 102 w 104"/>
              <a:gd name="T61" fmla="*/ 10 h 31"/>
              <a:gd name="T62" fmla="*/ 93 w 104"/>
              <a:gd name="T63" fmla="*/ 11 h 31"/>
              <a:gd name="T64" fmla="*/ 91 w 104"/>
              <a:gd name="T65" fmla="*/ 8 h 31"/>
              <a:gd name="T66" fmla="*/ 88 w 104"/>
              <a:gd name="T67" fmla="*/ 4 h 31"/>
              <a:gd name="T68" fmla="*/ 93 w 104"/>
              <a:gd name="T69" fmla="*/ 2 h 31"/>
              <a:gd name="T70" fmla="*/ 82 w 104"/>
              <a:gd name="T71" fmla="*/ 2 h 31"/>
              <a:gd name="T72" fmla="*/ 75 w 104"/>
              <a:gd name="T73" fmla="*/ 2 h 31"/>
              <a:gd name="T74" fmla="*/ 69 w 104"/>
              <a:gd name="T75" fmla="*/ 4 h 31"/>
              <a:gd name="T76" fmla="*/ 58 w 104"/>
              <a:gd name="T77" fmla="*/ 4 h 31"/>
              <a:gd name="T78" fmla="*/ 60 w 104"/>
              <a:gd name="T79" fmla="*/ 9 h 31"/>
              <a:gd name="T80" fmla="*/ 50 w 104"/>
              <a:gd name="T81" fmla="*/ 5 h 31"/>
              <a:gd name="T82" fmla="*/ 47 w 104"/>
              <a:gd name="T83" fmla="*/ 8 h 31"/>
              <a:gd name="T84" fmla="*/ 39 w 104"/>
              <a:gd name="T85" fmla="*/ 7 h 31"/>
              <a:gd name="T86" fmla="*/ 35 w 104"/>
              <a:gd name="T87" fmla="*/ 9 h 31"/>
              <a:gd name="T88" fmla="*/ 32 w 104"/>
              <a:gd name="T89" fmla="*/ 14 h 31"/>
              <a:gd name="T90" fmla="*/ 25 w 104"/>
              <a:gd name="T91" fmla="*/ 8 h 31"/>
              <a:gd name="T92" fmla="*/ 26 w 104"/>
              <a:gd name="T93" fmla="*/ 5 h 31"/>
              <a:gd name="T94" fmla="*/ 20 w 104"/>
              <a:gd name="T95" fmla="*/ 2 h 31"/>
              <a:gd name="T96" fmla="*/ 13 w 104"/>
              <a:gd name="T97" fmla="*/ 2 h 31"/>
              <a:gd name="T98" fmla="*/ 14 w 104"/>
              <a:gd name="T99" fmla="*/ 4 h 31"/>
              <a:gd name="T100" fmla="*/ 17 w 104"/>
              <a:gd name="T101" fmla="*/ 7 h 31"/>
              <a:gd name="T102" fmla="*/ 13 w 104"/>
              <a:gd name="T103" fmla="*/ 6 h 31"/>
              <a:gd name="T104" fmla="*/ 10 w 104"/>
              <a:gd name="T105" fmla="*/ 4 h 31"/>
              <a:gd name="T106" fmla="*/ 10 w 104"/>
              <a:gd name="T107" fmla="*/ 6 h 31"/>
              <a:gd name="T108" fmla="*/ 10 w 104"/>
              <a:gd name="T109" fmla="*/ 7 h 31"/>
              <a:gd name="T110" fmla="*/ 11 w 104"/>
              <a:gd name="T111" fmla="*/ 8 h 31"/>
              <a:gd name="T112" fmla="*/ 10 w 104"/>
              <a:gd name="T113" fmla="*/ 9 h 31"/>
              <a:gd name="T114" fmla="*/ 5 w 104"/>
              <a:gd name="T115" fmla="*/ 9 h 31"/>
              <a:gd name="T116" fmla="*/ 0 w 104"/>
              <a:gd name="T1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31">
                <a:moveTo>
                  <a:pt x="5" y="12"/>
                </a:moveTo>
                <a:cubicBezTo>
                  <a:pt x="7" y="12"/>
                  <a:pt x="9" y="11"/>
                  <a:pt x="11" y="11"/>
                </a:cubicBezTo>
                <a:cubicBezTo>
                  <a:pt x="12" y="11"/>
                  <a:pt x="11" y="10"/>
                  <a:pt x="12" y="10"/>
                </a:cubicBezTo>
                <a:cubicBezTo>
                  <a:pt x="14" y="11"/>
                  <a:pt x="15" y="9"/>
                  <a:pt x="16" y="11"/>
                </a:cubicBezTo>
                <a:cubicBezTo>
                  <a:pt x="17" y="10"/>
                  <a:pt x="17" y="10"/>
                  <a:pt x="18" y="10"/>
                </a:cubicBezTo>
                <a:cubicBezTo>
                  <a:pt x="19" y="11"/>
                  <a:pt x="21" y="11"/>
                  <a:pt x="22" y="10"/>
                </a:cubicBezTo>
                <a:cubicBezTo>
                  <a:pt x="21" y="10"/>
                  <a:pt x="20" y="11"/>
                  <a:pt x="20" y="11"/>
                </a:cubicBezTo>
                <a:cubicBezTo>
                  <a:pt x="21" y="12"/>
                  <a:pt x="21" y="11"/>
                  <a:pt x="22" y="11"/>
                </a:cubicBezTo>
                <a:cubicBezTo>
                  <a:pt x="22" y="10"/>
                  <a:pt x="25" y="11"/>
                  <a:pt x="26" y="11"/>
                </a:cubicBezTo>
                <a:cubicBezTo>
                  <a:pt x="23" y="12"/>
                  <a:pt x="20" y="12"/>
                  <a:pt x="18" y="14"/>
                </a:cubicBezTo>
                <a:cubicBezTo>
                  <a:pt x="19" y="14"/>
                  <a:pt x="20" y="14"/>
                  <a:pt x="22" y="14"/>
                </a:cubicBezTo>
                <a:cubicBezTo>
                  <a:pt x="23" y="14"/>
                  <a:pt x="24" y="14"/>
                  <a:pt x="25" y="14"/>
                </a:cubicBezTo>
                <a:cubicBezTo>
                  <a:pt x="24" y="17"/>
                  <a:pt x="14" y="13"/>
                  <a:pt x="12" y="16"/>
                </a:cubicBezTo>
                <a:cubicBezTo>
                  <a:pt x="12" y="15"/>
                  <a:pt x="11" y="16"/>
                  <a:pt x="10" y="16"/>
                </a:cubicBezTo>
                <a:cubicBezTo>
                  <a:pt x="9" y="16"/>
                  <a:pt x="7" y="16"/>
                  <a:pt x="6" y="16"/>
                </a:cubicBezTo>
                <a:cubicBezTo>
                  <a:pt x="3" y="16"/>
                  <a:pt x="5" y="19"/>
                  <a:pt x="7" y="18"/>
                </a:cubicBezTo>
                <a:cubicBezTo>
                  <a:pt x="9" y="17"/>
                  <a:pt x="11" y="17"/>
                  <a:pt x="13" y="17"/>
                </a:cubicBezTo>
                <a:cubicBezTo>
                  <a:pt x="14" y="17"/>
                  <a:pt x="16" y="17"/>
                  <a:pt x="17" y="17"/>
                </a:cubicBezTo>
                <a:cubicBezTo>
                  <a:pt x="18" y="17"/>
                  <a:pt x="20" y="19"/>
                  <a:pt x="21" y="18"/>
                </a:cubicBezTo>
                <a:cubicBezTo>
                  <a:pt x="20" y="18"/>
                  <a:pt x="20" y="19"/>
                  <a:pt x="19" y="20"/>
                </a:cubicBezTo>
                <a:cubicBezTo>
                  <a:pt x="20" y="20"/>
                  <a:pt x="21" y="20"/>
                  <a:pt x="21" y="21"/>
                </a:cubicBezTo>
                <a:cubicBezTo>
                  <a:pt x="23" y="20"/>
                  <a:pt x="25" y="19"/>
                  <a:pt x="27" y="19"/>
                </a:cubicBezTo>
                <a:cubicBezTo>
                  <a:pt x="27" y="20"/>
                  <a:pt x="26" y="20"/>
                  <a:pt x="25" y="20"/>
                </a:cubicBezTo>
                <a:cubicBezTo>
                  <a:pt x="24" y="20"/>
                  <a:pt x="22" y="22"/>
                  <a:pt x="24" y="21"/>
                </a:cubicBezTo>
                <a:cubicBezTo>
                  <a:pt x="23" y="21"/>
                  <a:pt x="23" y="22"/>
                  <a:pt x="22" y="22"/>
                </a:cubicBezTo>
                <a:cubicBezTo>
                  <a:pt x="24" y="22"/>
                  <a:pt x="25" y="21"/>
                  <a:pt x="28" y="21"/>
                </a:cubicBezTo>
                <a:cubicBezTo>
                  <a:pt x="27" y="22"/>
                  <a:pt x="22" y="22"/>
                  <a:pt x="25" y="23"/>
                </a:cubicBezTo>
                <a:cubicBezTo>
                  <a:pt x="24" y="24"/>
                  <a:pt x="23" y="23"/>
                  <a:pt x="23" y="24"/>
                </a:cubicBezTo>
                <a:cubicBezTo>
                  <a:pt x="23" y="25"/>
                  <a:pt x="22" y="25"/>
                  <a:pt x="20" y="25"/>
                </a:cubicBezTo>
                <a:cubicBezTo>
                  <a:pt x="19" y="25"/>
                  <a:pt x="19" y="25"/>
                  <a:pt x="18" y="25"/>
                </a:cubicBezTo>
                <a:cubicBezTo>
                  <a:pt x="18" y="25"/>
                  <a:pt x="17" y="25"/>
                  <a:pt x="17" y="24"/>
                </a:cubicBezTo>
                <a:cubicBezTo>
                  <a:pt x="16" y="25"/>
                  <a:pt x="16" y="26"/>
                  <a:pt x="16" y="27"/>
                </a:cubicBezTo>
                <a:cubicBezTo>
                  <a:pt x="19" y="27"/>
                  <a:pt x="22" y="27"/>
                  <a:pt x="25" y="26"/>
                </a:cubicBezTo>
                <a:cubicBezTo>
                  <a:pt x="26" y="26"/>
                  <a:pt x="27" y="27"/>
                  <a:pt x="29" y="26"/>
                </a:cubicBezTo>
                <a:cubicBezTo>
                  <a:pt x="30" y="26"/>
                  <a:pt x="30" y="25"/>
                  <a:pt x="32" y="26"/>
                </a:cubicBezTo>
                <a:cubicBezTo>
                  <a:pt x="32" y="27"/>
                  <a:pt x="32" y="27"/>
                  <a:pt x="32" y="27"/>
                </a:cubicBezTo>
                <a:cubicBezTo>
                  <a:pt x="32" y="27"/>
                  <a:pt x="34" y="27"/>
                  <a:pt x="34" y="27"/>
                </a:cubicBezTo>
                <a:cubicBezTo>
                  <a:pt x="36" y="26"/>
                  <a:pt x="37" y="27"/>
                  <a:pt x="35" y="27"/>
                </a:cubicBezTo>
                <a:cubicBezTo>
                  <a:pt x="36" y="28"/>
                  <a:pt x="37" y="27"/>
                  <a:pt x="38" y="27"/>
                </a:cubicBezTo>
                <a:cubicBezTo>
                  <a:pt x="38" y="27"/>
                  <a:pt x="39" y="27"/>
                  <a:pt x="39" y="28"/>
                </a:cubicBezTo>
                <a:cubicBezTo>
                  <a:pt x="38" y="28"/>
                  <a:pt x="38" y="28"/>
                  <a:pt x="37" y="28"/>
                </a:cubicBezTo>
                <a:cubicBezTo>
                  <a:pt x="39" y="30"/>
                  <a:pt x="42" y="29"/>
                  <a:pt x="44" y="29"/>
                </a:cubicBezTo>
                <a:cubicBezTo>
                  <a:pt x="47" y="30"/>
                  <a:pt x="50" y="31"/>
                  <a:pt x="52" y="31"/>
                </a:cubicBezTo>
                <a:cubicBezTo>
                  <a:pt x="54" y="31"/>
                  <a:pt x="57" y="31"/>
                  <a:pt x="59" y="30"/>
                </a:cubicBezTo>
                <a:cubicBezTo>
                  <a:pt x="59" y="30"/>
                  <a:pt x="60" y="30"/>
                  <a:pt x="61" y="30"/>
                </a:cubicBezTo>
                <a:cubicBezTo>
                  <a:pt x="63" y="29"/>
                  <a:pt x="60" y="29"/>
                  <a:pt x="62" y="28"/>
                </a:cubicBezTo>
                <a:cubicBezTo>
                  <a:pt x="59" y="28"/>
                  <a:pt x="65" y="27"/>
                  <a:pt x="66" y="27"/>
                </a:cubicBezTo>
                <a:cubicBezTo>
                  <a:pt x="68" y="27"/>
                  <a:pt x="70" y="27"/>
                  <a:pt x="71" y="26"/>
                </a:cubicBezTo>
                <a:cubicBezTo>
                  <a:pt x="71" y="28"/>
                  <a:pt x="76" y="26"/>
                  <a:pt x="77" y="25"/>
                </a:cubicBezTo>
                <a:cubicBezTo>
                  <a:pt x="80" y="24"/>
                  <a:pt x="83" y="23"/>
                  <a:pt x="85" y="22"/>
                </a:cubicBezTo>
                <a:cubicBezTo>
                  <a:pt x="87" y="21"/>
                  <a:pt x="89" y="23"/>
                  <a:pt x="90" y="22"/>
                </a:cubicBezTo>
                <a:cubicBezTo>
                  <a:pt x="91" y="22"/>
                  <a:pt x="96" y="20"/>
                  <a:pt x="93" y="19"/>
                </a:cubicBezTo>
                <a:cubicBezTo>
                  <a:pt x="94" y="19"/>
                  <a:pt x="97" y="19"/>
                  <a:pt x="95" y="18"/>
                </a:cubicBezTo>
                <a:cubicBezTo>
                  <a:pt x="97" y="19"/>
                  <a:pt x="98" y="17"/>
                  <a:pt x="100" y="17"/>
                </a:cubicBezTo>
                <a:cubicBezTo>
                  <a:pt x="98" y="17"/>
                  <a:pt x="102" y="16"/>
                  <a:pt x="99" y="16"/>
                </a:cubicBezTo>
                <a:cubicBezTo>
                  <a:pt x="100" y="16"/>
                  <a:pt x="101" y="16"/>
                  <a:pt x="101" y="16"/>
                </a:cubicBezTo>
                <a:cubicBezTo>
                  <a:pt x="100" y="16"/>
                  <a:pt x="99" y="15"/>
                  <a:pt x="98" y="15"/>
                </a:cubicBezTo>
                <a:cubicBezTo>
                  <a:pt x="99" y="14"/>
                  <a:pt x="102" y="17"/>
                  <a:pt x="103" y="15"/>
                </a:cubicBezTo>
                <a:cubicBezTo>
                  <a:pt x="104" y="14"/>
                  <a:pt x="100" y="14"/>
                  <a:pt x="100" y="14"/>
                </a:cubicBezTo>
                <a:cubicBezTo>
                  <a:pt x="101" y="14"/>
                  <a:pt x="102" y="14"/>
                  <a:pt x="103" y="13"/>
                </a:cubicBezTo>
                <a:cubicBezTo>
                  <a:pt x="102" y="13"/>
                  <a:pt x="100" y="13"/>
                  <a:pt x="99" y="13"/>
                </a:cubicBezTo>
                <a:cubicBezTo>
                  <a:pt x="100" y="13"/>
                  <a:pt x="103" y="12"/>
                  <a:pt x="102" y="10"/>
                </a:cubicBezTo>
                <a:cubicBezTo>
                  <a:pt x="101" y="11"/>
                  <a:pt x="99" y="10"/>
                  <a:pt x="97" y="9"/>
                </a:cubicBezTo>
                <a:cubicBezTo>
                  <a:pt x="96" y="9"/>
                  <a:pt x="95" y="10"/>
                  <a:pt x="93" y="11"/>
                </a:cubicBezTo>
                <a:cubicBezTo>
                  <a:pt x="94" y="10"/>
                  <a:pt x="96" y="9"/>
                  <a:pt x="96" y="8"/>
                </a:cubicBezTo>
                <a:cubicBezTo>
                  <a:pt x="94" y="8"/>
                  <a:pt x="92" y="8"/>
                  <a:pt x="91" y="8"/>
                </a:cubicBezTo>
                <a:cubicBezTo>
                  <a:pt x="91" y="7"/>
                  <a:pt x="93" y="7"/>
                  <a:pt x="93" y="6"/>
                </a:cubicBezTo>
                <a:cubicBezTo>
                  <a:pt x="93" y="5"/>
                  <a:pt x="89" y="5"/>
                  <a:pt x="88" y="4"/>
                </a:cubicBezTo>
                <a:cubicBezTo>
                  <a:pt x="89" y="4"/>
                  <a:pt x="89" y="4"/>
                  <a:pt x="89" y="3"/>
                </a:cubicBezTo>
                <a:cubicBezTo>
                  <a:pt x="89" y="2"/>
                  <a:pt x="92" y="2"/>
                  <a:pt x="93" y="2"/>
                </a:cubicBezTo>
                <a:cubicBezTo>
                  <a:pt x="91" y="2"/>
                  <a:pt x="86" y="2"/>
                  <a:pt x="86" y="4"/>
                </a:cubicBezTo>
                <a:cubicBezTo>
                  <a:pt x="85" y="4"/>
                  <a:pt x="82" y="3"/>
                  <a:pt x="82" y="2"/>
                </a:cubicBezTo>
                <a:cubicBezTo>
                  <a:pt x="83" y="1"/>
                  <a:pt x="78" y="1"/>
                  <a:pt x="77" y="1"/>
                </a:cubicBezTo>
                <a:cubicBezTo>
                  <a:pt x="76" y="1"/>
                  <a:pt x="74" y="0"/>
                  <a:pt x="75" y="2"/>
                </a:cubicBezTo>
                <a:cubicBezTo>
                  <a:pt x="76" y="4"/>
                  <a:pt x="74" y="4"/>
                  <a:pt x="74" y="5"/>
                </a:cubicBezTo>
                <a:cubicBezTo>
                  <a:pt x="74" y="5"/>
                  <a:pt x="70" y="4"/>
                  <a:pt x="69" y="4"/>
                </a:cubicBezTo>
                <a:cubicBezTo>
                  <a:pt x="67" y="4"/>
                  <a:pt x="66" y="6"/>
                  <a:pt x="65" y="7"/>
                </a:cubicBezTo>
                <a:cubicBezTo>
                  <a:pt x="64" y="6"/>
                  <a:pt x="59" y="3"/>
                  <a:pt x="58" y="4"/>
                </a:cubicBezTo>
                <a:cubicBezTo>
                  <a:pt x="57" y="5"/>
                  <a:pt x="58" y="6"/>
                  <a:pt x="59" y="6"/>
                </a:cubicBezTo>
                <a:cubicBezTo>
                  <a:pt x="60" y="7"/>
                  <a:pt x="60" y="8"/>
                  <a:pt x="60" y="9"/>
                </a:cubicBezTo>
                <a:cubicBezTo>
                  <a:pt x="58" y="8"/>
                  <a:pt x="56" y="3"/>
                  <a:pt x="52" y="4"/>
                </a:cubicBezTo>
                <a:cubicBezTo>
                  <a:pt x="51" y="4"/>
                  <a:pt x="51" y="5"/>
                  <a:pt x="50" y="5"/>
                </a:cubicBezTo>
                <a:cubicBezTo>
                  <a:pt x="49" y="5"/>
                  <a:pt x="48" y="5"/>
                  <a:pt x="48" y="5"/>
                </a:cubicBezTo>
                <a:cubicBezTo>
                  <a:pt x="46" y="6"/>
                  <a:pt x="48" y="7"/>
                  <a:pt x="47" y="8"/>
                </a:cubicBezTo>
                <a:cubicBezTo>
                  <a:pt x="46" y="9"/>
                  <a:pt x="42" y="5"/>
                  <a:pt x="41" y="5"/>
                </a:cubicBezTo>
                <a:cubicBezTo>
                  <a:pt x="38" y="4"/>
                  <a:pt x="38" y="6"/>
                  <a:pt x="39" y="7"/>
                </a:cubicBezTo>
                <a:cubicBezTo>
                  <a:pt x="39" y="8"/>
                  <a:pt x="39" y="11"/>
                  <a:pt x="37" y="10"/>
                </a:cubicBezTo>
                <a:cubicBezTo>
                  <a:pt x="38" y="12"/>
                  <a:pt x="36" y="9"/>
                  <a:pt x="35" y="9"/>
                </a:cubicBezTo>
                <a:cubicBezTo>
                  <a:pt x="32" y="9"/>
                  <a:pt x="34" y="13"/>
                  <a:pt x="32" y="11"/>
                </a:cubicBezTo>
                <a:cubicBezTo>
                  <a:pt x="32" y="12"/>
                  <a:pt x="31" y="13"/>
                  <a:pt x="32" y="14"/>
                </a:cubicBezTo>
                <a:cubicBezTo>
                  <a:pt x="31" y="13"/>
                  <a:pt x="30" y="10"/>
                  <a:pt x="28" y="11"/>
                </a:cubicBezTo>
                <a:cubicBezTo>
                  <a:pt x="31" y="11"/>
                  <a:pt x="26" y="9"/>
                  <a:pt x="25" y="8"/>
                </a:cubicBezTo>
                <a:cubicBezTo>
                  <a:pt x="29" y="11"/>
                  <a:pt x="30" y="6"/>
                  <a:pt x="27" y="6"/>
                </a:cubicBezTo>
                <a:cubicBezTo>
                  <a:pt x="29" y="5"/>
                  <a:pt x="28" y="5"/>
                  <a:pt x="26" y="5"/>
                </a:cubicBezTo>
                <a:cubicBezTo>
                  <a:pt x="25" y="5"/>
                  <a:pt x="25" y="4"/>
                  <a:pt x="24" y="3"/>
                </a:cubicBezTo>
                <a:cubicBezTo>
                  <a:pt x="23" y="3"/>
                  <a:pt x="21" y="3"/>
                  <a:pt x="20" y="2"/>
                </a:cubicBezTo>
                <a:cubicBezTo>
                  <a:pt x="20" y="2"/>
                  <a:pt x="18" y="1"/>
                  <a:pt x="17" y="1"/>
                </a:cubicBezTo>
                <a:cubicBezTo>
                  <a:pt x="17" y="1"/>
                  <a:pt x="11" y="2"/>
                  <a:pt x="13" y="2"/>
                </a:cubicBezTo>
                <a:cubicBezTo>
                  <a:pt x="14" y="3"/>
                  <a:pt x="17" y="3"/>
                  <a:pt x="19" y="3"/>
                </a:cubicBezTo>
                <a:cubicBezTo>
                  <a:pt x="17" y="4"/>
                  <a:pt x="15" y="3"/>
                  <a:pt x="14" y="4"/>
                </a:cubicBezTo>
                <a:cubicBezTo>
                  <a:pt x="16" y="4"/>
                  <a:pt x="18" y="5"/>
                  <a:pt x="19" y="6"/>
                </a:cubicBezTo>
                <a:cubicBezTo>
                  <a:pt x="19" y="7"/>
                  <a:pt x="17" y="7"/>
                  <a:pt x="17" y="7"/>
                </a:cubicBezTo>
                <a:cubicBezTo>
                  <a:pt x="18" y="5"/>
                  <a:pt x="16" y="6"/>
                  <a:pt x="14" y="6"/>
                </a:cubicBezTo>
                <a:cubicBezTo>
                  <a:pt x="14" y="5"/>
                  <a:pt x="14" y="5"/>
                  <a:pt x="13" y="6"/>
                </a:cubicBezTo>
                <a:cubicBezTo>
                  <a:pt x="13" y="5"/>
                  <a:pt x="13" y="5"/>
                  <a:pt x="13" y="5"/>
                </a:cubicBezTo>
                <a:cubicBezTo>
                  <a:pt x="12" y="4"/>
                  <a:pt x="11" y="4"/>
                  <a:pt x="10" y="4"/>
                </a:cubicBezTo>
                <a:cubicBezTo>
                  <a:pt x="9" y="4"/>
                  <a:pt x="7" y="4"/>
                  <a:pt x="9" y="5"/>
                </a:cubicBezTo>
                <a:cubicBezTo>
                  <a:pt x="8" y="5"/>
                  <a:pt x="8" y="5"/>
                  <a:pt x="10" y="6"/>
                </a:cubicBezTo>
                <a:cubicBezTo>
                  <a:pt x="9" y="5"/>
                  <a:pt x="7" y="5"/>
                  <a:pt x="6" y="5"/>
                </a:cubicBezTo>
                <a:cubicBezTo>
                  <a:pt x="6" y="7"/>
                  <a:pt x="9" y="7"/>
                  <a:pt x="10" y="7"/>
                </a:cubicBezTo>
                <a:cubicBezTo>
                  <a:pt x="9" y="7"/>
                  <a:pt x="6" y="6"/>
                  <a:pt x="6" y="7"/>
                </a:cubicBezTo>
                <a:cubicBezTo>
                  <a:pt x="7" y="8"/>
                  <a:pt x="9" y="8"/>
                  <a:pt x="11" y="8"/>
                </a:cubicBezTo>
                <a:cubicBezTo>
                  <a:pt x="10" y="8"/>
                  <a:pt x="9" y="8"/>
                  <a:pt x="8" y="9"/>
                </a:cubicBezTo>
                <a:cubicBezTo>
                  <a:pt x="9" y="9"/>
                  <a:pt x="10" y="9"/>
                  <a:pt x="10" y="9"/>
                </a:cubicBezTo>
                <a:cubicBezTo>
                  <a:pt x="9" y="10"/>
                  <a:pt x="5" y="7"/>
                  <a:pt x="3" y="8"/>
                </a:cubicBezTo>
                <a:cubicBezTo>
                  <a:pt x="3" y="9"/>
                  <a:pt x="4" y="9"/>
                  <a:pt x="5" y="9"/>
                </a:cubicBezTo>
                <a:cubicBezTo>
                  <a:pt x="4" y="10"/>
                  <a:pt x="4" y="10"/>
                  <a:pt x="5" y="10"/>
                </a:cubicBezTo>
                <a:cubicBezTo>
                  <a:pt x="3" y="10"/>
                  <a:pt x="0" y="9"/>
                  <a:pt x="0" y="11"/>
                </a:cubicBezTo>
                <a:cubicBezTo>
                  <a:pt x="2" y="11"/>
                  <a:pt x="3" y="11"/>
                  <a:pt x="5" y="12"/>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56" name="Freeform 539">
            <a:extLst>
              <a:ext uri="{FF2B5EF4-FFF2-40B4-BE49-F238E27FC236}">
                <a16:creationId xmlns:a16="http://schemas.microsoft.com/office/drawing/2014/main" id="{CA97877F-5FB1-294A-99B7-072D03B26405}"/>
              </a:ext>
            </a:extLst>
          </p:cNvPr>
          <p:cNvSpPr>
            <a:spLocks/>
          </p:cNvSpPr>
          <p:nvPr/>
        </p:nvSpPr>
        <p:spPr bwMode="auto">
          <a:xfrm>
            <a:off x="3258316" y="4108404"/>
            <a:ext cx="132426" cy="156450"/>
          </a:xfrm>
          <a:custGeom>
            <a:avLst/>
            <a:gdLst>
              <a:gd name="T0" fmla="*/ 1 w 44"/>
              <a:gd name="T1" fmla="*/ 19 h 41"/>
              <a:gd name="T2" fmla="*/ 4 w 44"/>
              <a:gd name="T3" fmla="*/ 20 h 41"/>
              <a:gd name="T4" fmla="*/ 7 w 44"/>
              <a:gd name="T5" fmla="*/ 19 h 41"/>
              <a:gd name="T6" fmla="*/ 8 w 44"/>
              <a:gd name="T7" fmla="*/ 17 h 41"/>
              <a:gd name="T8" fmla="*/ 10 w 44"/>
              <a:gd name="T9" fmla="*/ 16 h 41"/>
              <a:gd name="T10" fmla="*/ 9 w 44"/>
              <a:gd name="T11" fmla="*/ 12 h 41"/>
              <a:gd name="T12" fmla="*/ 12 w 44"/>
              <a:gd name="T13" fmla="*/ 12 h 41"/>
              <a:gd name="T14" fmla="*/ 14 w 44"/>
              <a:gd name="T15" fmla="*/ 11 h 41"/>
              <a:gd name="T16" fmla="*/ 19 w 44"/>
              <a:gd name="T17" fmla="*/ 12 h 41"/>
              <a:gd name="T18" fmla="*/ 21 w 44"/>
              <a:gd name="T19" fmla="*/ 9 h 41"/>
              <a:gd name="T20" fmla="*/ 23 w 44"/>
              <a:gd name="T21" fmla="*/ 7 h 41"/>
              <a:gd name="T22" fmla="*/ 25 w 44"/>
              <a:gd name="T23" fmla="*/ 5 h 41"/>
              <a:gd name="T24" fmla="*/ 27 w 44"/>
              <a:gd name="T25" fmla="*/ 2 h 41"/>
              <a:gd name="T26" fmla="*/ 30 w 44"/>
              <a:gd name="T27" fmla="*/ 3 h 41"/>
              <a:gd name="T28" fmla="*/ 34 w 44"/>
              <a:gd name="T29" fmla="*/ 3 h 41"/>
              <a:gd name="T30" fmla="*/ 39 w 44"/>
              <a:gd name="T31" fmla="*/ 1 h 41"/>
              <a:gd name="T32" fmla="*/ 41 w 44"/>
              <a:gd name="T33" fmla="*/ 0 h 41"/>
              <a:gd name="T34" fmla="*/ 44 w 44"/>
              <a:gd name="T35" fmla="*/ 0 h 41"/>
              <a:gd name="T36" fmla="*/ 41 w 44"/>
              <a:gd name="T37" fmla="*/ 1 h 41"/>
              <a:gd name="T38" fmla="*/ 43 w 44"/>
              <a:gd name="T39" fmla="*/ 8 h 41"/>
              <a:gd name="T40" fmla="*/ 40 w 44"/>
              <a:gd name="T41" fmla="*/ 13 h 41"/>
              <a:gd name="T42" fmla="*/ 40 w 44"/>
              <a:gd name="T43" fmla="*/ 21 h 41"/>
              <a:gd name="T44" fmla="*/ 39 w 44"/>
              <a:gd name="T45" fmla="*/ 26 h 41"/>
              <a:gd name="T46" fmla="*/ 39 w 44"/>
              <a:gd name="T47" fmla="*/ 21 h 41"/>
              <a:gd name="T48" fmla="*/ 37 w 44"/>
              <a:gd name="T49" fmla="*/ 24 h 41"/>
              <a:gd name="T50" fmla="*/ 38 w 44"/>
              <a:gd name="T51" fmla="*/ 29 h 41"/>
              <a:gd name="T52" fmla="*/ 38 w 44"/>
              <a:gd name="T53" fmla="*/ 28 h 41"/>
              <a:gd name="T54" fmla="*/ 37 w 44"/>
              <a:gd name="T55" fmla="*/ 31 h 41"/>
              <a:gd name="T56" fmla="*/ 37 w 44"/>
              <a:gd name="T57" fmla="*/ 34 h 41"/>
              <a:gd name="T58" fmla="*/ 38 w 44"/>
              <a:gd name="T59" fmla="*/ 39 h 41"/>
              <a:gd name="T60" fmla="*/ 38 w 44"/>
              <a:gd name="T61" fmla="*/ 41 h 41"/>
              <a:gd name="T62" fmla="*/ 34 w 44"/>
              <a:gd name="T63" fmla="*/ 41 h 41"/>
              <a:gd name="T64" fmla="*/ 33 w 44"/>
              <a:gd name="T65" fmla="*/ 40 h 41"/>
              <a:gd name="T66" fmla="*/ 31 w 44"/>
              <a:gd name="T67" fmla="*/ 39 h 41"/>
              <a:gd name="T68" fmla="*/ 29 w 44"/>
              <a:gd name="T69" fmla="*/ 38 h 41"/>
              <a:gd name="T70" fmla="*/ 27 w 44"/>
              <a:gd name="T71" fmla="*/ 39 h 41"/>
              <a:gd name="T72" fmla="*/ 20 w 44"/>
              <a:gd name="T73" fmla="*/ 37 h 41"/>
              <a:gd name="T74" fmla="*/ 18 w 44"/>
              <a:gd name="T75" fmla="*/ 37 h 41"/>
              <a:gd name="T76" fmla="*/ 14 w 44"/>
              <a:gd name="T77" fmla="*/ 33 h 41"/>
              <a:gd name="T78" fmla="*/ 6 w 44"/>
              <a:gd name="T79" fmla="*/ 25 h 41"/>
              <a:gd name="T80" fmla="*/ 1 w 44"/>
              <a:gd name="T8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1">
                <a:moveTo>
                  <a:pt x="1" y="19"/>
                </a:moveTo>
                <a:cubicBezTo>
                  <a:pt x="2" y="19"/>
                  <a:pt x="3" y="20"/>
                  <a:pt x="4" y="20"/>
                </a:cubicBezTo>
                <a:cubicBezTo>
                  <a:pt x="4" y="19"/>
                  <a:pt x="6" y="20"/>
                  <a:pt x="7" y="19"/>
                </a:cubicBezTo>
                <a:cubicBezTo>
                  <a:pt x="8" y="19"/>
                  <a:pt x="7" y="18"/>
                  <a:pt x="8" y="17"/>
                </a:cubicBezTo>
                <a:cubicBezTo>
                  <a:pt x="8" y="17"/>
                  <a:pt x="9" y="17"/>
                  <a:pt x="10" y="16"/>
                </a:cubicBezTo>
                <a:cubicBezTo>
                  <a:pt x="10" y="15"/>
                  <a:pt x="8" y="13"/>
                  <a:pt x="9" y="12"/>
                </a:cubicBezTo>
                <a:cubicBezTo>
                  <a:pt x="10" y="12"/>
                  <a:pt x="11" y="12"/>
                  <a:pt x="12" y="12"/>
                </a:cubicBezTo>
                <a:cubicBezTo>
                  <a:pt x="13" y="12"/>
                  <a:pt x="13" y="12"/>
                  <a:pt x="14" y="11"/>
                </a:cubicBezTo>
                <a:cubicBezTo>
                  <a:pt x="16" y="9"/>
                  <a:pt x="16" y="10"/>
                  <a:pt x="19" y="12"/>
                </a:cubicBezTo>
                <a:cubicBezTo>
                  <a:pt x="18" y="10"/>
                  <a:pt x="20" y="10"/>
                  <a:pt x="21" y="9"/>
                </a:cubicBezTo>
                <a:cubicBezTo>
                  <a:pt x="22" y="9"/>
                  <a:pt x="22" y="7"/>
                  <a:pt x="23" y="7"/>
                </a:cubicBezTo>
                <a:cubicBezTo>
                  <a:pt x="25" y="7"/>
                  <a:pt x="24" y="6"/>
                  <a:pt x="25" y="5"/>
                </a:cubicBezTo>
                <a:cubicBezTo>
                  <a:pt x="26" y="4"/>
                  <a:pt x="26" y="3"/>
                  <a:pt x="27" y="2"/>
                </a:cubicBezTo>
                <a:cubicBezTo>
                  <a:pt x="28" y="2"/>
                  <a:pt x="28" y="3"/>
                  <a:pt x="30" y="3"/>
                </a:cubicBezTo>
                <a:cubicBezTo>
                  <a:pt x="31" y="4"/>
                  <a:pt x="33" y="3"/>
                  <a:pt x="34" y="3"/>
                </a:cubicBezTo>
                <a:cubicBezTo>
                  <a:pt x="36" y="3"/>
                  <a:pt x="38" y="2"/>
                  <a:pt x="39" y="1"/>
                </a:cubicBezTo>
                <a:cubicBezTo>
                  <a:pt x="40" y="1"/>
                  <a:pt x="40" y="1"/>
                  <a:pt x="41" y="0"/>
                </a:cubicBezTo>
                <a:cubicBezTo>
                  <a:pt x="42" y="0"/>
                  <a:pt x="43" y="1"/>
                  <a:pt x="44" y="0"/>
                </a:cubicBezTo>
                <a:cubicBezTo>
                  <a:pt x="43" y="1"/>
                  <a:pt x="43" y="2"/>
                  <a:pt x="41" y="1"/>
                </a:cubicBezTo>
                <a:cubicBezTo>
                  <a:pt x="41" y="3"/>
                  <a:pt x="43" y="6"/>
                  <a:pt x="43" y="8"/>
                </a:cubicBezTo>
                <a:cubicBezTo>
                  <a:pt x="42" y="10"/>
                  <a:pt x="40" y="11"/>
                  <a:pt x="40" y="13"/>
                </a:cubicBezTo>
                <a:cubicBezTo>
                  <a:pt x="39" y="15"/>
                  <a:pt x="40" y="18"/>
                  <a:pt x="40" y="21"/>
                </a:cubicBezTo>
                <a:cubicBezTo>
                  <a:pt x="40" y="22"/>
                  <a:pt x="41" y="25"/>
                  <a:pt x="39" y="26"/>
                </a:cubicBezTo>
                <a:cubicBezTo>
                  <a:pt x="39" y="24"/>
                  <a:pt x="40" y="23"/>
                  <a:pt x="39" y="21"/>
                </a:cubicBezTo>
                <a:cubicBezTo>
                  <a:pt x="38" y="22"/>
                  <a:pt x="39" y="23"/>
                  <a:pt x="37" y="24"/>
                </a:cubicBezTo>
                <a:cubicBezTo>
                  <a:pt x="39" y="26"/>
                  <a:pt x="38" y="27"/>
                  <a:pt x="38" y="29"/>
                </a:cubicBezTo>
                <a:cubicBezTo>
                  <a:pt x="38" y="29"/>
                  <a:pt x="38" y="28"/>
                  <a:pt x="38" y="28"/>
                </a:cubicBezTo>
                <a:cubicBezTo>
                  <a:pt x="38" y="29"/>
                  <a:pt x="37" y="30"/>
                  <a:pt x="37" y="31"/>
                </a:cubicBezTo>
                <a:cubicBezTo>
                  <a:pt x="39" y="30"/>
                  <a:pt x="38" y="33"/>
                  <a:pt x="37" y="34"/>
                </a:cubicBezTo>
                <a:cubicBezTo>
                  <a:pt x="37" y="35"/>
                  <a:pt x="36" y="37"/>
                  <a:pt x="38" y="39"/>
                </a:cubicBezTo>
                <a:cubicBezTo>
                  <a:pt x="38" y="40"/>
                  <a:pt x="39" y="40"/>
                  <a:pt x="38" y="41"/>
                </a:cubicBezTo>
                <a:cubicBezTo>
                  <a:pt x="37" y="41"/>
                  <a:pt x="35" y="41"/>
                  <a:pt x="34" y="41"/>
                </a:cubicBezTo>
                <a:cubicBezTo>
                  <a:pt x="33" y="40"/>
                  <a:pt x="33" y="40"/>
                  <a:pt x="33" y="40"/>
                </a:cubicBezTo>
                <a:cubicBezTo>
                  <a:pt x="32" y="39"/>
                  <a:pt x="32" y="39"/>
                  <a:pt x="31" y="39"/>
                </a:cubicBezTo>
                <a:cubicBezTo>
                  <a:pt x="30" y="39"/>
                  <a:pt x="30" y="38"/>
                  <a:pt x="29" y="38"/>
                </a:cubicBezTo>
                <a:cubicBezTo>
                  <a:pt x="28" y="38"/>
                  <a:pt x="28" y="39"/>
                  <a:pt x="27" y="39"/>
                </a:cubicBezTo>
                <a:cubicBezTo>
                  <a:pt x="25" y="40"/>
                  <a:pt x="22" y="37"/>
                  <a:pt x="20" y="37"/>
                </a:cubicBezTo>
                <a:cubicBezTo>
                  <a:pt x="19" y="37"/>
                  <a:pt x="19" y="39"/>
                  <a:pt x="18" y="37"/>
                </a:cubicBezTo>
                <a:cubicBezTo>
                  <a:pt x="17" y="35"/>
                  <a:pt x="15" y="34"/>
                  <a:pt x="14" y="33"/>
                </a:cubicBezTo>
                <a:cubicBezTo>
                  <a:pt x="11" y="31"/>
                  <a:pt x="9" y="28"/>
                  <a:pt x="6" y="25"/>
                </a:cubicBezTo>
                <a:cubicBezTo>
                  <a:pt x="4" y="24"/>
                  <a:pt x="0" y="21"/>
                  <a:pt x="1" y="1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57" name="Freeform 540">
            <a:extLst>
              <a:ext uri="{FF2B5EF4-FFF2-40B4-BE49-F238E27FC236}">
                <a16:creationId xmlns:a16="http://schemas.microsoft.com/office/drawing/2014/main" id="{352CE374-3540-6441-BEED-98597037DDD6}"/>
              </a:ext>
            </a:extLst>
          </p:cNvPr>
          <p:cNvSpPr>
            <a:spLocks noEditPoints="1"/>
          </p:cNvSpPr>
          <p:nvPr/>
        </p:nvSpPr>
        <p:spPr bwMode="auto">
          <a:xfrm>
            <a:off x="3598326" y="5305586"/>
            <a:ext cx="270218" cy="1412586"/>
          </a:xfrm>
          <a:custGeom>
            <a:avLst/>
            <a:gdLst>
              <a:gd name="T0" fmla="*/ 73 w 89"/>
              <a:gd name="T1" fmla="*/ 362 h 369"/>
              <a:gd name="T2" fmla="*/ 85 w 89"/>
              <a:gd name="T3" fmla="*/ 363 h 369"/>
              <a:gd name="T4" fmla="*/ 19 w 89"/>
              <a:gd name="T5" fmla="*/ 346 h 369"/>
              <a:gd name="T6" fmla="*/ 30 w 89"/>
              <a:gd name="T7" fmla="*/ 350 h 369"/>
              <a:gd name="T8" fmla="*/ 35 w 89"/>
              <a:gd name="T9" fmla="*/ 349 h 369"/>
              <a:gd name="T10" fmla="*/ 35 w 89"/>
              <a:gd name="T11" fmla="*/ 355 h 369"/>
              <a:gd name="T12" fmla="*/ 50 w 89"/>
              <a:gd name="T13" fmla="*/ 353 h 369"/>
              <a:gd name="T14" fmla="*/ 53 w 89"/>
              <a:gd name="T15" fmla="*/ 362 h 369"/>
              <a:gd name="T16" fmla="*/ 54 w 89"/>
              <a:gd name="T17" fmla="*/ 362 h 369"/>
              <a:gd name="T18" fmla="*/ 68 w 89"/>
              <a:gd name="T19" fmla="*/ 363 h 369"/>
              <a:gd name="T20" fmla="*/ 6 w 89"/>
              <a:gd name="T21" fmla="*/ 331 h 369"/>
              <a:gd name="T22" fmla="*/ 15 w 89"/>
              <a:gd name="T23" fmla="*/ 331 h 369"/>
              <a:gd name="T24" fmla="*/ 15 w 89"/>
              <a:gd name="T25" fmla="*/ 342 h 369"/>
              <a:gd name="T26" fmla="*/ 19 w 89"/>
              <a:gd name="T27" fmla="*/ 335 h 369"/>
              <a:gd name="T28" fmla="*/ 19 w 89"/>
              <a:gd name="T29" fmla="*/ 340 h 369"/>
              <a:gd name="T30" fmla="*/ 4 w 89"/>
              <a:gd name="T31" fmla="*/ 315 h 369"/>
              <a:gd name="T32" fmla="*/ 12 w 89"/>
              <a:gd name="T33" fmla="*/ 316 h 369"/>
              <a:gd name="T34" fmla="*/ 15 w 89"/>
              <a:gd name="T35" fmla="*/ 320 h 369"/>
              <a:gd name="T36" fmla="*/ 15 w 89"/>
              <a:gd name="T37" fmla="*/ 324 h 369"/>
              <a:gd name="T38" fmla="*/ 2 w 89"/>
              <a:gd name="T39" fmla="*/ 297 h 369"/>
              <a:gd name="T40" fmla="*/ 8 w 89"/>
              <a:gd name="T41" fmla="*/ 291 h 369"/>
              <a:gd name="T42" fmla="*/ 8 w 89"/>
              <a:gd name="T43" fmla="*/ 294 h 369"/>
              <a:gd name="T44" fmla="*/ 6 w 89"/>
              <a:gd name="T45" fmla="*/ 301 h 369"/>
              <a:gd name="T46" fmla="*/ 12 w 89"/>
              <a:gd name="T47" fmla="*/ 302 h 369"/>
              <a:gd name="T48" fmla="*/ 9 w 89"/>
              <a:gd name="T49" fmla="*/ 309 h 369"/>
              <a:gd name="T50" fmla="*/ 12 w 89"/>
              <a:gd name="T51" fmla="*/ 296 h 369"/>
              <a:gd name="T52" fmla="*/ 13 w 89"/>
              <a:gd name="T53" fmla="*/ 309 h 369"/>
              <a:gd name="T54" fmla="*/ 17 w 89"/>
              <a:gd name="T55" fmla="*/ 273 h 369"/>
              <a:gd name="T56" fmla="*/ 20 w 89"/>
              <a:gd name="T57" fmla="*/ 274 h 369"/>
              <a:gd name="T58" fmla="*/ 18 w 89"/>
              <a:gd name="T59" fmla="*/ 249 h 369"/>
              <a:gd name="T60" fmla="*/ 10 w 89"/>
              <a:gd name="T61" fmla="*/ 261 h 369"/>
              <a:gd name="T62" fmla="*/ 15 w 89"/>
              <a:gd name="T63" fmla="*/ 256 h 369"/>
              <a:gd name="T64" fmla="*/ 23 w 89"/>
              <a:gd name="T65" fmla="*/ 245 h 369"/>
              <a:gd name="T66" fmla="*/ 18 w 89"/>
              <a:gd name="T67" fmla="*/ 257 h 369"/>
              <a:gd name="T68" fmla="*/ 19 w 89"/>
              <a:gd name="T69" fmla="*/ 254 h 369"/>
              <a:gd name="T70" fmla="*/ 17 w 89"/>
              <a:gd name="T71" fmla="*/ 268 h 369"/>
              <a:gd name="T72" fmla="*/ 20 w 89"/>
              <a:gd name="T73" fmla="*/ 263 h 369"/>
              <a:gd name="T74" fmla="*/ 27 w 89"/>
              <a:gd name="T75" fmla="*/ 259 h 369"/>
              <a:gd name="T76" fmla="*/ 64 w 89"/>
              <a:gd name="T77" fmla="*/ 5 h 369"/>
              <a:gd name="T78" fmla="*/ 70 w 89"/>
              <a:gd name="T79" fmla="*/ 73 h 369"/>
              <a:gd name="T80" fmla="*/ 50 w 89"/>
              <a:gd name="T81" fmla="*/ 132 h 369"/>
              <a:gd name="T82" fmla="*/ 50 w 89"/>
              <a:gd name="T83" fmla="*/ 179 h 369"/>
              <a:gd name="T84" fmla="*/ 37 w 89"/>
              <a:gd name="T85" fmla="*/ 232 h 369"/>
              <a:gd name="T86" fmla="*/ 40 w 89"/>
              <a:gd name="T87" fmla="*/ 269 h 369"/>
              <a:gd name="T88" fmla="*/ 22 w 89"/>
              <a:gd name="T89" fmla="*/ 309 h 369"/>
              <a:gd name="T90" fmla="*/ 46 w 89"/>
              <a:gd name="T91" fmla="*/ 343 h 369"/>
              <a:gd name="T92" fmla="*/ 24 w 89"/>
              <a:gd name="T93" fmla="*/ 343 h 369"/>
              <a:gd name="T94" fmla="*/ 26 w 89"/>
              <a:gd name="T95" fmla="*/ 337 h 369"/>
              <a:gd name="T96" fmla="*/ 31 w 89"/>
              <a:gd name="T97" fmla="*/ 331 h 369"/>
              <a:gd name="T98" fmla="*/ 18 w 89"/>
              <a:gd name="T99" fmla="*/ 326 h 369"/>
              <a:gd name="T100" fmla="*/ 14 w 89"/>
              <a:gd name="T101" fmla="*/ 315 h 369"/>
              <a:gd name="T102" fmla="*/ 13 w 89"/>
              <a:gd name="T103" fmla="*/ 300 h 369"/>
              <a:gd name="T104" fmla="*/ 21 w 89"/>
              <a:gd name="T105" fmla="*/ 291 h 369"/>
              <a:gd name="T106" fmla="*/ 11 w 89"/>
              <a:gd name="T107" fmla="*/ 282 h 369"/>
              <a:gd name="T108" fmla="*/ 17 w 89"/>
              <a:gd name="T109" fmla="*/ 274 h 369"/>
              <a:gd name="T110" fmla="*/ 25 w 89"/>
              <a:gd name="T111" fmla="*/ 264 h 369"/>
              <a:gd name="T112" fmla="*/ 33 w 89"/>
              <a:gd name="T113" fmla="*/ 230 h 369"/>
              <a:gd name="T114" fmla="*/ 26 w 89"/>
              <a:gd name="T115" fmla="*/ 185 h 369"/>
              <a:gd name="T116" fmla="*/ 43 w 89"/>
              <a:gd name="T117" fmla="*/ 119 h 369"/>
              <a:gd name="T118" fmla="*/ 54 w 89"/>
              <a:gd name="T119" fmla="*/ 34 h 369"/>
              <a:gd name="T120" fmla="*/ 59 w 89"/>
              <a:gd name="T121" fmla="*/ 337 h 369"/>
              <a:gd name="T122" fmla="*/ 45 w 89"/>
              <a:gd name="T123" fmla="*/ 357 h 369"/>
              <a:gd name="T124" fmla="*/ 55 w 89"/>
              <a:gd name="T125" fmla="*/ 35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369">
                <a:moveTo>
                  <a:pt x="60" y="365"/>
                </a:moveTo>
                <a:cubicBezTo>
                  <a:pt x="60" y="365"/>
                  <a:pt x="59" y="364"/>
                  <a:pt x="59" y="364"/>
                </a:cubicBezTo>
                <a:cubicBezTo>
                  <a:pt x="60" y="365"/>
                  <a:pt x="60" y="365"/>
                  <a:pt x="60" y="365"/>
                </a:cubicBezTo>
                <a:moveTo>
                  <a:pt x="78" y="369"/>
                </a:moveTo>
                <a:cubicBezTo>
                  <a:pt x="78" y="368"/>
                  <a:pt x="78" y="368"/>
                  <a:pt x="78" y="368"/>
                </a:cubicBezTo>
                <a:cubicBezTo>
                  <a:pt x="77" y="368"/>
                  <a:pt x="77" y="368"/>
                  <a:pt x="76" y="369"/>
                </a:cubicBezTo>
                <a:cubicBezTo>
                  <a:pt x="77" y="369"/>
                  <a:pt x="77" y="369"/>
                  <a:pt x="78" y="369"/>
                </a:cubicBezTo>
                <a:moveTo>
                  <a:pt x="81" y="369"/>
                </a:moveTo>
                <a:cubicBezTo>
                  <a:pt x="82" y="368"/>
                  <a:pt x="81" y="368"/>
                  <a:pt x="80" y="369"/>
                </a:cubicBezTo>
                <a:cubicBezTo>
                  <a:pt x="81" y="369"/>
                  <a:pt x="81" y="369"/>
                  <a:pt x="81" y="369"/>
                </a:cubicBezTo>
                <a:moveTo>
                  <a:pt x="83" y="369"/>
                </a:moveTo>
                <a:cubicBezTo>
                  <a:pt x="82" y="368"/>
                  <a:pt x="82" y="368"/>
                  <a:pt x="82" y="368"/>
                </a:cubicBezTo>
                <a:cubicBezTo>
                  <a:pt x="83" y="369"/>
                  <a:pt x="83" y="369"/>
                  <a:pt x="83" y="369"/>
                </a:cubicBezTo>
                <a:moveTo>
                  <a:pt x="83" y="361"/>
                </a:moveTo>
                <a:cubicBezTo>
                  <a:pt x="83" y="360"/>
                  <a:pt x="75" y="358"/>
                  <a:pt x="71" y="360"/>
                </a:cubicBezTo>
                <a:cubicBezTo>
                  <a:pt x="73" y="360"/>
                  <a:pt x="72" y="361"/>
                  <a:pt x="73" y="362"/>
                </a:cubicBezTo>
                <a:cubicBezTo>
                  <a:pt x="73" y="363"/>
                  <a:pt x="78" y="363"/>
                  <a:pt x="75" y="363"/>
                </a:cubicBezTo>
                <a:cubicBezTo>
                  <a:pt x="76" y="363"/>
                  <a:pt x="77" y="363"/>
                  <a:pt x="78" y="363"/>
                </a:cubicBezTo>
                <a:cubicBezTo>
                  <a:pt x="78" y="363"/>
                  <a:pt x="78" y="362"/>
                  <a:pt x="78" y="362"/>
                </a:cubicBezTo>
                <a:cubicBezTo>
                  <a:pt x="80" y="362"/>
                  <a:pt x="79" y="363"/>
                  <a:pt x="80" y="363"/>
                </a:cubicBezTo>
                <a:cubicBezTo>
                  <a:pt x="81" y="364"/>
                  <a:pt x="83" y="362"/>
                  <a:pt x="83" y="361"/>
                </a:cubicBezTo>
                <a:moveTo>
                  <a:pt x="77" y="366"/>
                </a:moveTo>
                <a:cubicBezTo>
                  <a:pt x="77" y="366"/>
                  <a:pt x="78" y="366"/>
                  <a:pt x="78" y="366"/>
                </a:cubicBezTo>
                <a:cubicBezTo>
                  <a:pt x="77" y="365"/>
                  <a:pt x="77" y="366"/>
                  <a:pt x="77" y="366"/>
                </a:cubicBezTo>
                <a:moveTo>
                  <a:pt x="80" y="368"/>
                </a:moveTo>
                <a:cubicBezTo>
                  <a:pt x="80" y="367"/>
                  <a:pt x="80" y="367"/>
                  <a:pt x="80" y="367"/>
                </a:cubicBezTo>
                <a:cubicBezTo>
                  <a:pt x="79" y="367"/>
                  <a:pt x="79" y="367"/>
                  <a:pt x="78" y="368"/>
                </a:cubicBezTo>
                <a:cubicBezTo>
                  <a:pt x="79" y="368"/>
                  <a:pt x="80" y="368"/>
                  <a:pt x="80" y="368"/>
                </a:cubicBezTo>
                <a:moveTo>
                  <a:pt x="84" y="360"/>
                </a:moveTo>
                <a:cubicBezTo>
                  <a:pt x="83" y="361"/>
                  <a:pt x="85" y="361"/>
                  <a:pt x="85" y="361"/>
                </a:cubicBezTo>
                <a:cubicBezTo>
                  <a:pt x="85" y="361"/>
                  <a:pt x="84" y="360"/>
                  <a:pt x="84" y="360"/>
                </a:cubicBezTo>
                <a:moveTo>
                  <a:pt x="85" y="363"/>
                </a:moveTo>
                <a:cubicBezTo>
                  <a:pt x="84" y="363"/>
                  <a:pt x="84" y="363"/>
                  <a:pt x="83" y="363"/>
                </a:cubicBezTo>
                <a:cubicBezTo>
                  <a:pt x="84" y="364"/>
                  <a:pt x="84" y="364"/>
                  <a:pt x="85" y="363"/>
                </a:cubicBezTo>
                <a:cubicBezTo>
                  <a:pt x="85" y="363"/>
                  <a:pt x="85" y="363"/>
                  <a:pt x="85" y="363"/>
                </a:cubicBezTo>
                <a:moveTo>
                  <a:pt x="88" y="363"/>
                </a:moveTo>
                <a:cubicBezTo>
                  <a:pt x="89" y="362"/>
                  <a:pt x="89" y="362"/>
                  <a:pt x="87" y="362"/>
                </a:cubicBezTo>
                <a:cubicBezTo>
                  <a:pt x="88" y="363"/>
                  <a:pt x="88" y="363"/>
                  <a:pt x="88" y="363"/>
                </a:cubicBezTo>
                <a:moveTo>
                  <a:pt x="16" y="344"/>
                </a:moveTo>
                <a:cubicBezTo>
                  <a:pt x="16" y="344"/>
                  <a:pt x="15" y="344"/>
                  <a:pt x="15" y="344"/>
                </a:cubicBezTo>
                <a:cubicBezTo>
                  <a:pt x="15" y="344"/>
                  <a:pt x="16" y="344"/>
                  <a:pt x="16" y="344"/>
                </a:cubicBezTo>
                <a:moveTo>
                  <a:pt x="18" y="347"/>
                </a:moveTo>
                <a:cubicBezTo>
                  <a:pt x="19" y="347"/>
                  <a:pt x="19" y="346"/>
                  <a:pt x="20" y="346"/>
                </a:cubicBezTo>
                <a:cubicBezTo>
                  <a:pt x="18" y="346"/>
                  <a:pt x="18" y="346"/>
                  <a:pt x="18" y="347"/>
                </a:cubicBezTo>
                <a:moveTo>
                  <a:pt x="22" y="345"/>
                </a:moveTo>
                <a:cubicBezTo>
                  <a:pt x="22" y="345"/>
                  <a:pt x="21" y="345"/>
                  <a:pt x="21" y="345"/>
                </a:cubicBezTo>
                <a:cubicBezTo>
                  <a:pt x="21" y="346"/>
                  <a:pt x="21" y="346"/>
                  <a:pt x="21" y="346"/>
                </a:cubicBezTo>
                <a:cubicBezTo>
                  <a:pt x="20" y="346"/>
                  <a:pt x="20" y="346"/>
                  <a:pt x="19" y="346"/>
                </a:cubicBezTo>
                <a:cubicBezTo>
                  <a:pt x="20" y="346"/>
                  <a:pt x="23" y="347"/>
                  <a:pt x="22" y="345"/>
                </a:cubicBezTo>
                <a:moveTo>
                  <a:pt x="28" y="352"/>
                </a:moveTo>
                <a:cubicBezTo>
                  <a:pt x="30" y="351"/>
                  <a:pt x="31" y="351"/>
                  <a:pt x="33" y="351"/>
                </a:cubicBezTo>
                <a:cubicBezTo>
                  <a:pt x="32" y="350"/>
                  <a:pt x="33" y="349"/>
                  <a:pt x="34" y="350"/>
                </a:cubicBezTo>
                <a:cubicBezTo>
                  <a:pt x="35" y="348"/>
                  <a:pt x="32" y="349"/>
                  <a:pt x="32" y="348"/>
                </a:cubicBezTo>
                <a:cubicBezTo>
                  <a:pt x="31" y="347"/>
                  <a:pt x="30" y="346"/>
                  <a:pt x="29" y="348"/>
                </a:cubicBezTo>
                <a:cubicBezTo>
                  <a:pt x="29" y="347"/>
                  <a:pt x="28" y="346"/>
                  <a:pt x="27" y="347"/>
                </a:cubicBezTo>
                <a:cubicBezTo>
                  <a:pt x="27" y="347"/>
                  <a:pt x="26" y="344"/>
                  <a:pt x="25" y="345"/>
                </a:cubicBezTo>
                <a:cubicBezTo>
                  <a:pt x="25" y="346"/>
                  <a:pt x="25" y="346"/>
                  <a:pt x="25" y="346"/>
                </a:cubicBezTo>
                <a:cubicBezTo>
                  <a:pt x="24" y="346"/>
                  <a:pt x="23" y="346"/>
                  <a:pt x="23" y="346"/>
                </a:cubicBezTo>
                <a:cubicBezTo>
                  <a:pt x="24" y="347"/>
                  <a:pt x="24" y="347"/>
                  <a:pt x="26" y="348"/>
                </a:cubicBezTo>
                <a:cubicBezTo>
                  <a:pt x="24" y="348"/>
                  <a:pt x="23" y="346"/>
                  <a:pt x="21" y="348"/>
                </a:cubicBezTo>
                <a:cubicBezTo>
                  <a:pt x="22" y="347"/>
                  <a:pt x="22" y="348"/>
                  <a:pt x="21" y="348"/>
                </a:cubicBezTo>
                <a:cubicBezTo>
                  <a:pt x="25" y="347"/>
                  <a:pt x="23" y="349"/>
                  <a:pt x="23" y="350"/>
                </a:cubicBezTo>
                <a:cubicBezTo>
                  <a:pt x="23" y="351"/>
                  <a:pt x="24" y="351"/>
                  <a:pt x="25" y="350"/>
                </a:cubicBezTo>
                <a:cubicBezTo>
                  <a:pt x="27" y="349"/>
                  <a:pt x="29" y="349"/>
                  <a:pt x="30" y="350"/>
                </a:cubicBezTo>
                <a:cubicBezTo>
                  <a:pt x="29" y="350"/>
                  <a:pt x="29" y="350"/>
                  <a:pt x="28" y="350"/>
                </a:cubicBezTo>
                <a:cubicBezTo>
                  <a:pt x="29" y="351"/>
                  <a:pt x="29" y="351"/>
                  <a:pt x="29" y="351"/>
                </a:cubicBezTo>
                <a:cubicBezTo>
                  <a:pt x="28" y="351"/>
                  <a:pt x="27" y="352"/>
                  <a:pt x="26" y="352"/>
                </a:cubicBezTo>
                <a:cubicBezTo>
                  <a:pt x="27" y="352"/>
                  <a:pt x="28" y="352"/>
                  <a:pt x="28" y="352"/>
                </a:cubicBezTo>
                <a:moveTo>
                  <a:pt x="24" y="352"/>
                </a:moveTo>
                <a:cubicBezTo>
                  <a:pt x="25" y="351"/>
                  <a:pt x="23" y="351"/>
                  <a:pt x="22" y="352"/>
                </a:cubicBezTo>
                <a:cubicBezTo>
                  <a:pt x="23" y="351"/>
                  <a:pt x="24" y="352"/>
                  <a:pt x="24" y="352"/>
                </a:cubicBezTo>
                <a:moveTo>
                  <a:pt x="33" y="352"/>
                </a:moveTo>
                <a:cubicBezTo>
                  <a:pt x="32" y="352"/>
                  <a:pt x="32" y="352"/>
                  <a:pt x="32" y="352"/>
                </a:cubicBezTo>
                <a:cubicBezTo>
                  <a:pt x="33" y="352"/>
                  <a:pt x="32" y="353"/>
                  <a:pt x="31" y="353"/>
                </a:cubicBezTo>
                <a:cubicBezTo>
                  <a:pt x="32" y="354"/>
                  <a:pt x="35" y="352"/>
                  <a:pt x="33" y="352"/>
                </a:cubicBezTo>
                <a:moveTo>
                  <a:pt x="32" y="355"/>
                </a:moveTo>
                <a:cubicBezTo>
                  <a:pt x="32" y="354"/>
                  <a:pt x="32" y="354"/>
                  <a:pt x="33" y="354"/>
                </a:cubicBezTo>
                <a:cubicBezTo>
                  <a:pt x="33" y="354"/>
                  <a:pt x="32" y="354"/>
                  <a:pt x="31" y="354"/>
                </a:cubicBezTo>
                <a:cubicBezTo>
                  <a:pt x="32" y="355"/>
                  <a:pt x="32" y="355"/>
                  <a:pt x="32" y="355"/>
                </a:cubicBezTo>
                <a:moveTo>
                  <a:pt x="35" y="349"/>
                </a:moveTo>
                <a:cubicBezTo>
                  <a:pt x="35" y="349"/>
                  <a:pt x="35" y="350"/>
                  <a:pt x="34" y="350"/>
                </a:cubicBezTo>
                <a:cubicBezTo>
                  <a:pt x="35" y="350"/>
                  <a:pt x="35" y="350"/>
                  <a:pt x="35" y="349"/>
                </a:cubicBezTo>
                <a:moveTo>
                  <a:pt x="39" y="350"/>
                </a:moveTo>
                <a:cubicBezTo>
                  <a:pt x="38" y="350"/>
                  <a:pt x="37" y="351"/>
                  <a:pt x="37" y="350"/>
                </a:cubicBezTo>
                <a:cubicBezTo>
                  <a:pt x="37" y="349"/>
                  <a:pt x="34" y="351"/>
                  <a:pt x="34" y="351"/>
                </a:cubicBezTo>
                <a:cubicBezTo>
                  <a:pt x="33" y="352"/>
                  <a:pt x="38" y="352"/>
                  <a:pt x="36" y="354"/>
                </a:cubicBezTo>
                <a:cubicBezTo>
                  <a:pt x="39" y="354"/>
                  <a:pt x="37" y="352"/>
                  <a:pt x="37" y="352"/>
                </a:cubicBezTo>
                <a:cubicBezTo>
                  <a:pt x="37" y="352"/>
                  <a:pt x="38" y="352"/>
                  <a:pt x="39" y="352"/>
                </a:cubicBezTo>
                <a:cubicBezTo>
                  <a:pt x="39" y="352"/>
                  <a:pt x="39" y="351"/>
                  <a:pt x="39" y="350"/>
                </a:cubicBezTo>
                <a:moveTo>
                  <a:pt x="35" y="354"/>
                </a:moveTo>
                <a:cubicBezTo>
                  <a:pt x="34" y="353"/>
                  <a:pt x="34" y="353"/>
                  <a:pt x="34" y="353"/>
                </a:cubicBezTo>
                <a:cubicBezTo>
                  <a:pt x="35" y="354"/>
                  <a:pt x="35" y="354"/>
                  <a:pt x="35" y="354"/>
                </a:cubicBezTo>
                <a:moveTo>
                  <a:pt x="34" y="355"/>
                </a:moveTo>
                <a:cubicBezTo>
                  <a:pt x="34" y="355"/>
                  <a:pt x="33" y="355"/>
                  <a:pt x="33" y="355"/>
                </a:cubicBezTo>
                <a:cubicBezTo>
                  <a:pt x="34" y="355"/>
                  <a:pt x="34" y="355"/>
                  <a:pt x="34" y="355"/>
                </a:cubicBezTo>
                <a:moveTo>
                  <a:pt x="35" y="355"/>
                </a:moveTo>
                <a:cubicBezTo>
                  <a:pt x="36" y="354"/>
                  <a:pt x="35" y="354"/>
                  <a:pt x="34" y="354"/>
                </a:cubicBezTo>
                <a:cubicBezTo>
                  <a:pt x="35" y="355"/>
                  <a:pt x="35" y="355"/>
                  <a:pt x="35" y="355"/>
                </a:cubicBezTo>
                <a:moveTo>
                  <a:pt x="43" y="351"/>
                </a:moveTo>
                <a:cubicBezTo>
                  <a:pt x="42" y="351"/>
                  <a:pt x="40" y="350"/>
                  <a:pt x="39" y="351"/>
                </a:cubicBezTo>
                <a:cubicBezTo>
                  <a:pt x="39" y="351"/>
                  <a:pt x="40" y="355"/>
                  <a:pt x="42" y="352"/>
                </a:cubicBezTo>
                <a:cubicBezTo>
                  <a:pt x="40" y="354"/>
                  <a:pt x="44" y="352"/>
                  <a:pt x="43" y="354"/>
                </a:cubicBezTo>
                <a:cubicBezTo>
                  <a:pt x="44" y="354"/>
                  <a:pt x="45" y="354"/>
                  <a:pt x="45" y="353"/>
                </a:cubicBezTo>
                <a:cubicBezTo>
                  <a:pt x="45" y="353"/>
                  <a:pt x="44" y="350"/>
                  <a:pt x="43" y="353"/>
                </a:cubicBezTo>
                <a:cubicBezTo>
                  <a:pt x="43" y="352"/>
                  <a:pt x="42" y="352"/>
                  <a:pt x="43" y="351"/>
                </a:cubicBezTo>
                <a:moveTo>
                  <a:pt x="36" y="358"/>
                </a:moveTo>
                <a:cubicBezTo>
                  <a:pt x="37" y="357"/>
                  <a:pt x="37" y="357"/>
                  <a:pt x="36" y="357"/>
                </a:cubicBezTo>
                <a:cubicBezTo>
                  <a:pt x="36" y="358"/>
                  <a:pt x="36" y="358"/>
                  <a:pt x="36" y="358"/>
                </a:cubicBezTo>
                <a:moveTo>
                  <a:pt x="41" y="353"/>
                </a:moveTo>
                <a:cubicBezTo>
                  <a:pt x="41" y="354"/>
                  <a:pt x="41" y="354"/>
                  <a:pt x="41" y="354"/>
                </a:cubicBezTo>
                <a:cubicBezTo>
                  <a:pt x="41" y="353"/>
                  <a:pt x="41" y="353"/>
                  <a:pt x="41" y="353"/>
                </a:cubicBezTo>
                <a:moveTo>
                  <a:pt x="50" y="353"/>
                </a:moveTo>
                <a:cubicBezTo>
                  <a:pt x="50" y="352"/>
                  <a:pt x="49" y="351"/>
                  <a:pt x="49" y="350"/>
                </a:cubicBezTo>
                <a:cubicBezTo>
                  <a:pt x="50" y="351"/>
                  <a:pt x="50" y="351"/>
                  <a:pt x="51" y="351"/>
                </a:cubicBezTo>
                <a:cubicBezTo>
                  <a:pt x="50" y="350"/>
                  <a:pt x="51" y="348"/>
                  <a:pt x="50" y="347"/>
                </a:cubicBezTo>
                <a:cubicBezTo>
                  <a:pt x="48" y="346"/>
                  <a:pt x="48" y="349"/>
                  <a:pt x="49" y="350"/>
                </a:cubicBezTo>
                <a:cubicBezTo>
                  <a:pt x="48" y="349"/>
                  <a:pt x="47" y="349"/>
                  <a:pt x="46" y="350"/>
                </a:cubicBezTo>
                <a:cubicBezTo>
                  <a:pt x="47" y="351"/>
                  <a:pt x="48" y="353"/>
                  <a:pt x="50" y="353"/>
                </a:cubicBezTo>
                <a:moveTo>
                  <a:pt x="45" y="360"/>
                </a:moveTo>
                <a:cubicBezTo>
                  <a:pt x="46" y="359"/>
                  <a:pt x="46" y="359"/>
                  <a:pt x="46" y="359"/>
                </a:cubicBezTo>
                <a:cubicBezTo>
                  <a:pt x="44" y="359"/>
                  <a:pt x="44" y="359"/>
                  <a:pt x="42" y="359"/>
                </a:cubicBezTo>
                <a:cubicBezTo>
                  <a:pt x="42" y="360"/>
                  <a:pt x="42" y="360"/>
                  <a:pt x="42" y="360"/>
                </a:cubicBezTo>
                <a:cubicBezTo>
                  <a:pt x="43" y="359"/>
                  <a:pt x="45" y="359"/>
                  <a:pt x="45" y="360"/>
                </a:cubicBezTo>
                <a:moveTo>
                  <a:pt x="52" y="352"/>
                </a:moveTo>
                <a:cubicBezTo>
                  <a:pt x="53" y="351"/>
                  <a:pt x="52" y="351"/>
                  <a:pt x="51" y="352"/>
                </a:cubicBezTo>
                <a:cubicBezTo>
                  <a:pt x="52" y="352"/>
                  <a:pt x="52" y="352"/>
                  <a:pt x="52" y="352"/>
                </a:cubicBezTo>
                <a:moveTo>
                  <a:pt x="50" y="362"/>
                </a:moveTo>
                <a:cubicBezTo>
                  <a:pt x="51" y="362"/>
                  <a:pt x="52" y="361"/>
                  <a:pt x="53" y="362"/>
                </a:cubicBezTo>
                <a:cubicBezTo>
                  <a:pt x="53" y="360"/>
                  <a:pt x="50" y="361"/>
                  <a:pt x="49" y="360"/>
                </a:cubicBezTo>
                <a:cubicBezTo>
                  <a:pt x="50" y="360"/>
                  <a:pt x="51" y="360"/>
                  <a:pt x="52" y="359"/>
                </a:cubicBezTo>
                <a:cubicBezTo>
                  <a:pt x="51" y="359"/>
                  <a:pt x="50" y="360"/>
                  <a:pt x="49" y="360"/>
                </a:cubicBezTo>
                <a:cubicBezTo>
                  <a:pt x="48" y="360"/>
                  <a:pt x="47" y="360"/>
                  <a:pt x="46" y="360"/>
                </a:cubicBezTo>
                <a:cubicBezTo>
                  <a:pt x="45" y="362"/>
                  <a:pt x="50" y="360"/>
                  <a:pt x="50" y="362"/>
                </a:cubicBezTo>
                <a:moveTo>
                  <a:pt x="52" y="353"/>
                </a:moveTo>
                <a:cubicBezTo>
                  <a:pt x="53" y="352"/>
                  <a:pt x="51" y="353"/>
                  <a:pt x="50" y="353"/>
                </a:cubicBezTo>
                <a:cubicBezTo>
                  <a:pt x="51" y="353"/>
                  <a:pt x="52" y="353"/>
                  <a:pt x="52" y="353"/>
                </a:cubicBezTo>
                <a:moveTo>
                  <a:pt x="51" y="359"/>
                </a:moveTo>
                <a:cubicBezTo>
                  <a:pt x="50" y="359"/>
                  <a:pt x="49" y="359"/>
                  <a:pt x="48" y="359"/>
                </a:cubicBezTo>
                <a:cubicBezTo>
                  <a:pt x="49" y="359"/>
                  <a:pt x="50" y="359"/>
                  <a:pt x="51" y="359"/>
                </a:cubicBezTo>
                <a:moveTo>
                  <a:pt x="55" y="360"/>
                </a:moveTo>
                <a:cubicBezTo>
                  <a:pt x="55" y="360"/>
                  <a:pt x="54" y="360"/>
                  <a:pt x="54" y="360"/>
                </a:cubicBezTo>
                <a:cubicBezTo>
                  <a:pt x="55" y="360"/>
                  <a:pt x="55" y="360"/>
                  <a:pt x="55" y="360"/>
                </a:cubicBezTo>
                <a:moveTo>
                  <a:pt x="55" y="363"/>
                </a:moveTo>
                <a:cubicBezTo>
                  <a:pt x="55" y="362"/>
                  <a:pt x="54" y="362"/>
                  <a:pt x="54" y="362"/>
                </a:cubicBezTo>
                <a:cubicBezTo>
                  <a:pt x="55" y="363"/>
                  <a:pt x="55" y="363"/>
                  <a:pt x="55" y="363"/>
                </a:cubicBezTo>
                <a:moveTo>
                  <a:pt x="56" y="361"/>
                </a:moveTo>
                <a:cubicBezTo>
                  <a:pt x="58" y="361"/>
                  <a:pt x="60" y="361"/>
                  <a:pt x="62" y="360"/>
                </a:cubicBezTo>
                <a:cubicBezTo>
                  <a:pt x="61" y="359"/>
                  <a:pt x="58" y="359"/>
                  <a:pt x="56" y="360"/>
                </a:cubicBezTo>
                <a:cubicBezTo>
                  <a:pt x="56" y="361"/>
                  <a:pt x="56" y="361"/>
                  <a:pt x="56" y="361"/>
                </a:cubicBezTo>
                <a:moveTo>
                  <a:pt x="55" y="362"/>
                </a:moveTo>
                <a:cubicBezTo>
                  <a:pt x="55" y="362"/>
                  <a:pt x="58" y="363"/>
                  <a:pt x="59" y="363"/>
                </a:cubicBezTo>
                <a:cubicBezTo>
                  <a:pt x="57" y="364"/>
                  <a:pt x="61" y="365"/>
                  <a:pt x="63" y="365"/>
                </a:cubicBezTo>
                <a:cubicBezTo>
                  <a:pt x="62" y="364"/>
                  <a:pt x="62" y="364"/>
                  <a:pt x="61" y="363"/>
                </a:cubicBezTo>
                <a:cubicBezTo>
                  <a:pt x="60" y="362"/>
                  <a:pt x="64" y="363"/>
                  <a:pt x="61" y="362"/>
                </a:cubicBezTo>
                <a:cubicBezTo>
                  <a:pt x="63" y="361"/>
                  <a:pt x="64" y="363"/>
                  <a:pt x="65" y="363"/>
                </a:cubicBezTo>
                <a:cubicBezTo>
                  <a:pt x="66" y="363"/>
                  <a:pt x="66" y="364"/>
                  <a:pt x="65" y="365"/>
                </a:cubicBezTo>
                <a:cubicBezTo>
                  <a:pt x="67" y="364"/>
                  <a:pt x="70" y="365"/>
                  <a:pt x="71" y="365"/>
                </a:cubicBezTo>
                <a:cubicBezTo>
                  <a:pt x="72" y="366"/>
                  <a:pt x="72" y="367"/>
                  <a:pt x="74" y="367"/>
                </a:cubicBezTo>
                <a:cubicBezTo>
                  <a:pt x="73" y="366"/>
                  <a:pt x="73" y="365"/>
                  <a:pt x="72" y="364"/>
                </a:cubicBezTo>
                <a:cubicBezTo>
                  <a:pt x="70" y="364"/>
                  <a:pt x="68" y="364"/>
                  <a:pt x="68" y="363"/>
                </a:cubicBezTo>
                <a:cubicBezTo>
                  <a:pt x="68" y="364"/>
                  <a:pt x="71" y="363"/>
                  <a:pt x="72" y="363"/>
                </a:cubicBezTo>
                <a:cubicBezTo>
                  <a:pt x="70" y="362"/>
                  <a:pt x="66" y="363"/>
                  <a:pt x="65" y="361"/>
                </a:cubicBezTo>
                <a:cubicBezTo>
                  <a:pt x="66" y="361"/>
                  <a:pt x="67" y="361"/>
                  <a:pt x="69" y="361"/>
                </a:cubicBezTo>
                <a:cubicBezTo>
                  <a:pt x="71" y="361"/>
                  <a:pt x="71" y="360"/>
                  <a:pt x="70" y="360"/>
                </a:cubicBezTo>
                <a:cubicBezTo>
                  <a:pt x="68" y="360"/>
                  <a:pt x="66" y="360"/>
                  <a:pt x="65" y="360"/>
                </a:cubicBezTo>
                <a:cubicBezTo>
                  <a:pt x="63" y="361"/>
                  <a:pt x="59" y="360"/>
                  <a:pt x="59" y="362"/>
                </a:cubicBezTo>
                <a:cubicBezTo>
                  <a:pt x="60" y="360"/>
                  <a:pt x="57" y="361"/>
                  <a:pt x="55" y="362"/>
                </a:cubicBezTo>
                <a:moveTo>
                  <a:pt x="55" y="363"/>
                </a:moveTo>
                <a:cubicBezTo>
                  <a:pt x="54" y="363"/>
                  <a:pt x="54" y="364"/>
                  <a:pt x="55" y="364"/>
                </a:cubicBezTo>
                <a:cubicBezTo>
                  <a:pt x="55" y="363"/>
                  <a:pt x="55" y="363"/>
                  <a:pt x="55" y="363"/>
                </a:cubicBezTo>
                <a:moveTo>
                  <a:pt x="58" y="364"/>
                </a:moveTo>
                <a:cubicBezTo>
                  <a:pt x="58" y="364"/>
                  <a:pt x="58" y="364"/>
                  <a:pt x="57" y="364"/>
                </a:cubicBezTo>
                <a:cubicBezTo>
                  <a:pt x="58" y="364"/>
                  <a:pt x="58" y="364"/>
                  <a:pt x="58" y="364"/>
                </a:cubicBezTo>
                <a:moveTo>
                  <a:pt x="6" y="331"/>
                </a:moveTo>
                <a:cubicBezTo>
                  <a:pt x="8" y="330"/>
                  <a:pt x="7" y="329"/>
                  <a:pt x="7" y="329"/>
                </a:cubicBezTo>
                <a:cubicBezTo>
                  <a:pt x="6" y="330"/>
                  <a:pt x="6" y="330"/>
                  <a:pt x="6" y="331"/>
                </a:cubicBezTo>
                <a:moveTo>
                  <a:pt x="8" y="333"/>
                </a:moveTo>
                <a:cubicBezTo>
                  <a:pt x="9" y="332"/>
                  <a:pt x="11" y="328"/>
                  <a:pt x="8" y="329"/>
                </a:cubicBezTo>
                <a:cubicBezTo>
                  <a:pt x="8" y="329"/>
                  <a:pt x="8" y="330"/>
                  <a:pt x="8" y="330"/>
                </a:cubicBezTo>
                <a:cubicBezTo>
                  <a:pt x="7" y="330"/>
                  <a:pt x="7" y="332"/>
                  <a:pt x="8" y="333"/>
                </a:cubicBezTo>
                <a:moveTo>
                  <a:pt x="9" y="333"/>
                </a:moveTo>
                <a:cubicBezTo>
                  <a:pt x="10" y="332"/>
                  <a:pt x="12" y="330"/>
                  <a:pt x="9" y="330"/>
                </a:cubicBezTo>
                <a:cubicBezTo>
                  <a:pt x="9" y="331"/>
                  <a:pt x="9" y="332"/>
                  <a:pt x="9" y="333"/>
                </a:cubicBezTo>
                <a:moveTo>
                  <a:pt x="10" y="335"/>
                </a:moveTo>
                <a:cubicBezTo>
                  <a:pt x="12" y="334"/>
                  <a:pt x="9" y="334"/>
                  <a:pt x="8" y="334"/>
                </a:cubicBezTo>
                <a:cubicBezTo>
                  <a:pt x="9" y="334"/>
                  <a:pt x="9" y="334"/>
                  <a:pt x="10" y="335"/>
                </a:cubicBezTo>
                <a:moveTo>
                  <a:pt x="10" y="332"/>
                </a:moveTo>
                <a:cubicBezTo>
                  <a:pt x="11" y="332"/>
                  <a:pt x="11" y="332"/>
                  <a:pt x="12" y="331"/>
                </a:cubicBezTo>
                <a:cubicBezTo>
                  <a:pt x="11" y="331"/>
                  <a:pt x="10" y="332"/>
                  <a:pt x="10" y="332"/>
                </a:cubicBezTo>
                <a:moveTo>
                  <a:pt x="15" y="331"/>
                </a:moveTo>
                <a:cubicBezTo>
                  <a:pt x="16" y="330"/>
                  <a:pt x="13" y="329"/>
                  <a:pt x="12" y="329"/>
                </a:cubicBezTo>
                <a:cubicBezTo>
                  <a:pt x="13" y="330"/>
                  <a:pt x="14" y="331"/>
                  <a:pt x="15" y="331"/>
                </a:cubicBezTo>
                <a:moveTo>
                  <a:pt x="17" y="330"/>
                </a:moveTo>
                <a:cubicBezTo>
                  <a:pt x="18" y="329"/>
                  <a:pt x="18" y="329"/>
                  <a:pt x="18" y="329"/>
                </a:cubicBezTo>
                <a:cubicBezTo>
                  <a:pt x="17" y="329"/>
                  <a:pt x="17" y="328"/>
                  <a:pt x="16" y="327"/>
                </a:cubicBezTo>
                <a:cubicBezTo>
                  <a:pt x="16" y="329"/>
                  <a:pt x="15" y="329"/>
                  <a:pt x="17" y="330"/>
                </a:cubicBezTo>
                <a:moveTo>
                  <a:pt x="15" y="335"/>
                </a:moveTo>
                <a:cubicBezTo>
                  <a:pt x="16" y="335"/>
                  <a:pt x="17" y="335"/>
                  <a:pt x="17" y="335"/>
                </a:cubicBezTo>
                <a:cubicBezTo>
                  <a:pt x="16" y="334"/>
                  <a:pt x="15" y="332"/>
                  <a:pt x="13" y="333"/>
                </a:cubicBezTo>
                <a:cubicBezTo>
                  <a:pt x="14" y="333"/>
                  <a:pt x="15" y="334"/>
                  <a:pt x="16" y="334"/>
                </a:cubicBezTo>
                <a:cubicBezTo>
                  <a:pt x="13" y="333"/>
                  <a:pt x="15" y="335"/>
                  <a:pt x="15" y="335"/>
                </a:cubicBezTo>
                <a:moveTo>
                  <a:pt x="22" y="344"/>
                </a:moveTo>
                <a:cubicBezTo>
                  <a:pt x="23" y="344"/>
                  <a:pt x="24" y="344"/>
                  <a:pt x="25" y="344"/>
                </a:cubicBezTo>
                <a:cubicBezTo>
                  <a:pt x="23" y="344"/>
                  <a:pt x="23" y="343"/>
                  <a:pt x="22" y="343"/>
                </a:cubicBezTo>
                <a:cubicBezTo>
                  <a:pt x="23" y="345"/>
                  <a:pt x="19" y="340"/>
                  <a:pt x="20" y="343"/>
                </a:cubicBezTo>
                <a:cubicBezTo>
                  <a:pt x="19" y="341"/>
                  <a:pt x="17" y="341"/>
                  <a:pt x="15" y="341"/>
                </a:cubicBezTo>
                <a:cubicBezTo>
                  <a:pt x="13" y="340"/>
                  <a:pt x="12" y="339"/>
                  <a:pt x="10" y="339"/>
                </a:cubicBezTo>
                <a:cubicBezTo>
                  <a:pt x="12" y="340"/>
                  <a:pt x="13" y="341"/>
                  <a:pt x="15" y="342"/>
                </a:cubicBezTo>
                <a:cubicBezTo>
                  <a:pt x="16" y="342"/>
                  <a:pt x="18" y="342"/>
                  <a:pt x="19" y="343"/>
                </a:cubicBezTo>
                <a:cubicBezTo>
                  <a:pt x="20" y="343"/>
                  <a:pt x="20" y="345"/>
                  <a:pt x="22" y="344"/>
                </a:cubicBezTo>
                <a:moveTo>
                  <a:pt x="15" y="333"/>
                </a:moveTo>
                <a:cubicBezTo>
                  <a:pt x="15" y="332"/>
                  <a:pt x="15" y="332"/>
                  <a:pt x="14" y="333"/>
                </a:cubicBezTo>
                <a:cubicBezTo>
                  <a:pt x="15" y="333"/>
                  <a:pt x="15" y="333"/>
                  <a:pt x="15" y="333"/>
                </a:cubicBezTo>
                <a:moveTo>
                  <a:pt x="19" y="330"/>
                </a:moveTo>
                <a:cubicBezTo>
                  <a:pt x="19" y="329"/>
                  <a:pt x="18" y="329"/>
                  <a:pt x="17" y="329"/>
                </a:cubicBezTo>
                <a:cubicBezTo>
                  <a:pt x="18" y="329"/>
                  <a:pt x="18" y="330"/>
                  <a:pt x="19" y="330"/>
                </a:cubicBezTo>
                <a:moveTo>
                  <a:pt x="19" y="334"/>
                </a:moveTo>
                <a:cubicBezTo>
                  <a:pt x="20" y="332"/>
                  <a:pt x="18" y="331"/>
                  <a:pt x="16" y="331"/>
                </a:cubicBezTo>
                <a:cubicBezTo>
                  <a:pt x="16" y="332"/>
                  <a:pt x="19" y="333"/>
                  <a:pt x="19" y="334"/>
                </a:cubicBezTo>
                <a:moveTo>
                  <a:pt x="18" y="331"/>
                </a:moveTo>
                <a:cubicBezTo>
                  <a:pt x="18" y="330"/>
                  <a:pt x="18" y="330"/>
                  <a:pt x="17" y="330"/>
                </a:cubicBezTo>
                <a:cubicBezTo>
                  <a:pt x="18" y="331"/>
                  <a:pt x="18" y="331"/>
                  <a:pt x="18" y="331"/>
                </a:cubicBezTo>
                <a:moveTo>
                  <a:pt x="18" y="335"/>
                </a:moveTo>
                <a:cubicBezTo>
                  <a:pt x="19" y="335"/>
                  <a:pt x="19" y="335"/>
                  <a:pt x="19" y="335"/>
                </a:cubicBezTo>
                <a:cubicBezTo>
                  <a:pt x="19" y="334"/>
                  <a:pt x="18" y="333"/>
                  <a:pt x="16" y="334"/>
                </a:cubicBezTo>
                <a:cubicBezTo>
                  <a:pt x="17" y="334"/>
                  <a:pt x="18" y="335"/>
                  <a:pt x="18" y="335"/>
                </a:cubicBezTo>
                <a:moveTo>
                  <a:pt x="19" y="332"/>
                </a:moveTo>
                <a:cubicBezTo>
                  <a:pt x="20" y="331"/>
                  <a:pt x="20" y="331"/>
                  <a:pt x="18" y="331"/>
                </a:cubicBezTo>
                <a:cubicBezTo>
                  <a:pt x="19" y="332"/>
                  <a:pt x="19" y="332"/>
                  <a:pt x="19" y="332"/>
                </a:cubicBezTo>
                <a:moveTo>
                  <a:pt x="18" y="334"/>
                </a:moveTo>
                <a:cubicBezTo>
                  <a:pt x="19" y="333"/>
                  <a:pt x="18" y="333"/>
                  <a:pt x="17" y="333"/>
                </a:cubicBezTo>
                <a:cubicBezTo>
                  <a:pt x="18" y="334"/>
                  <a:pt x="18" y="334"/>
                  <a:pt x="18" y="334"/>
                </a:cubicBezTo>
                <a:moveTo>
                  <a:pt x="18" y="339"/>
                </a:moveTo>
                <a:cubicBezTo>
                  <a:pt x="19" y="338"/>
                  <a:pt x="20" y="336"/>
                  <a:pt x="18" y="336"/>
                </a:cubicBezTo>
                <a:cubicBezTo>
                  <a:pt x="17" y="336"/>
                  <a:pt x="18" y="338"/>
                  <a:pt x="18" y="339"/>
                </a:cubicBezTo>
                <a:moveTo>
                  <a:pt x="18" y="342"/>
                </a:moveTo>
                <a:cubicBezTo>
                  <a:pt x="18" y="343"/>
                  <a:pt x="18" y="343"/>
                  <a:pt x="19" y="343"/>
                </a:cubicBezTo>
                <a:cubicBezTo>
                  <a:pt x="18" y="342"/>
                  <a:pt x="18" y="342"/>
                  <a:pt x="18" y="342"/>
                </a:cubicBezTo>
                <a:moveTo>
                  <a:pt x="22" y="341"/>
                </a:moveTo>
                <a:cubicBezTo>
                  <a:pt x="23" y="340"/>
                  <a:pt x="21" y="340"/>
                  <a:pt x="19" y="340"/>
                </a:cubicBezTo>
                <a:cubicBezTo>
                  <a:pt x="21" y="340"/>
                  <a:pt x="22" y="340"/>
                  <a:pt x="22" y="341"/>
                </a:cubicBezTo>
                <a:moveTo>
                  <a:pt x="25" y="332"/>
                </a:moveTo>
                <a:cubicBezTo>
                  <a:pt x="26" y="332"/>
                  <a:pt x="27" y="331"/>
                  <a:pt x="27" y="331"/>
                </a:cubicBezTo>
                <a:cubicBezTo>
                  <a:pt x="26" y="331"/>
                  <a:pt x="25" y="331"/>
                  <a:pt x="25" y="332"/>
                </a:cubicBezTo>
                <a:moveTo>
                  <a:pt x="6" y="311"/>
                </a:moveTo>
                <a:cubicBezTo>
                  <a:pt x="6" y="310"/>
                  <a:pt x="5" y="309"/>
                  <a:pt x="3" y="309"/>
                </a:cubicBezTo>
                <a:cubicBezTo>
                  <a:pt x="2" y="310"/>
                  <a:pt x="3" y="311"/>
                  <a:pt x="4" y="310"/>
                </a:cubicBezTo>
                <a:cubicBezTo>
                  <a:pt x="4" y="311"/>
                  <a:pt x="6" y="311"/>
                  <a:pt x="6" y="311"/>
                </a:cubicBezTo>
                <a:moveTo>
                  <a:pt x="7" y="315"/>
                </a:moveTo>
                <a:cubicBezTo>
                  <a:pt x="8" y="315"/>
                  <a:pt x="9" y="314"/>
                  <a:pt x="10" y="314"/>
                </a:cubicBezTo>
                <a:cubicBezTo>
                  <a:pt x="8" y="314"/>
                  <a:pt x="7" y="314"/>
                  <a:pt x="8" y="313"/>
                </a:cubicBezTo>
                <a:cubicBezTo>
                  <a:pt x="8" y="313"/>
                  <a:pt x="7" y="313"/>
                  <a:pt x="7" y="313"/>
                </a:cubicBezTo>
                <a:cubicBezTo>
                  <a:pt x="6" y="312"/>
                  <a:pt x="5" y="313"/>
                  <a:pt x="4" y="313"/>
                </a:cubicBezTo>
                <a:cubicBezTo>
                  <a:pt x="5" y="313"/>
                  <a:pt x="7" y="314"/>
                  <a:pt x="6" y="315"/>
                </a:cubicBezTo>
                <a:cubicBezTo>
                  <a:pt x="5" y="315"/>
                  <a:pt x="6" y="314"/>
                  <a:pt x="4" y="314"/>
                </a:cubicBezTo>
                <a:cubicBezTo>
                  <a:pt x="4" y="314"/>
                  <a:pt x="4" y="315"/>
                  <a:pt x="4" y="315"/>
                </a:cubicBezTo>
                <a:cubicBezTo>
                  <a:pt x="4" y="316"/>
                  <a:pt x="7" y="315"/>
                  <a:pt x="5" y="316"/>
                </a:cubicBezTo>
                <a:cubicBezTo>
                  <a:pt x="6" y="316"/>
                  <a:pt x="7" y="316"/>
                  <a:pt x="7" y="315"/>
                </a:cubicBezTo>
                <a:moveTo>
                  <a:pt x="4" y="320"/>
                </a:moveTo>
                <a:cubicBezTo>
                  <a:pt x="5" y="319"/>
                  <a:pt x="5" y="318"/>
                  <a:pt x="5" y="318"/>
                </a:cubicBezTo>
                <a:cubicBezTo>
                  <a:pt x="5" y="318"/>
                  <a:pt x="6" y="318"/>
                  <a:pt x="7" y="317"/>
                </a:cubicBezTo>
                <a:cubicBezTo>
                  <a:pt x="6" y="317"/>
                  <a:pt x="5" y="317"/>
                  <a:pt x="4" y="317"/>
                </a:cubicBezTo>
                <a:cubicBezTo>
                  <a:pt x="4" y="318"/>
                  <a:pt x="4" y="318"/>
                  <a:pt x="3" y="319"/>
                </a:cubicBezTo>
                <a:cubicBezTo>
                  <a:pt x="4" y="319"/>
                  <a:pt x="3" y="320"/>
                  <a:pt x="4" y="320"/>
                </a:cubicBezTo>
                <a:moveTo>
                  <a:pt x="8" y="316"/>
                </a:moveTo>
                <a:cubicBezTo>
                  <a:pt x="8" y="316"/>
                  <a:pt x="7" y="316"/>
                  <a:pt x="7" y="316"/>
                </a:cubicBezTo>
                <a:cubicBezTo>
                  <a:pt x="8" y="316"/>
                  <a:pt x="8" y="316"/>
                  <a:pt x="8" y="316"/>
                </a:cubicBezTo>
                <a:moveTo>
                  <a:pt x="7" y="320"/>
                </a:moveTo>
                <a:cubicBezTo>
                  <a:pt x="8" y="319"/>
                  <a:pt x="8" y="319"/>
                  <a:pt x="7" y="319"/>
                </a:cubicBezTo>
                <a:cubicBezTo>
                  <a:pt x="7" y="319"/>
                  <a:pt x="7" y="320"/>
                  <a:pt x="7" y="320"/>
                </a:cubicBezTo>
                <a:moveTo>
                  <a:pt x="10" y="317"/>
                </a:moveTo>
                <a:cubicBezTo>
                  <a:pt x="11" y="317"/>
                  <a:pt x="11" y="316"/>
                  <a:pt x="12" y="316"/>
                </a:cubicBezTo>
                <a:cubicBezTo>
                  <a:pt x="11" y="316"/>
                  <a:pt x="10" y="316"/>
                  <a:pt x="10" y="317"/>
                </a:cubicBezTo>
                <a:moveTo>
                  <a:pt x="10" y="321"/>
                </a:moveTo>
                <a:cubicBezTo>
                  <a:pt x="11" y="320"/>
                  <a:pt x="10" y="318"/>
                  <a:pt x="9" y="319"/>
                </a:cubicBezTo>
                <a:cubicBezTo>
                  <a:pt x="6" y="320"/>
                  <a:pt x="10" y="321"/>
                  <a:pt x="10" y="321"/>
                </a:cubicBezTo>
                <a:moveTo>
                  <a:pt x="10" y="323"/>
                </a:moveTo>
                <a:cubicBezTo>
                  <a:pt x="11" y="322"/>
                  <a:pt x="13" y="322"/>
                  <a:pt x="14" y="322"/>
                </a:cubicBezTo>
                <a:cubicBezTo>
                  <a:pt x="12" y="321"/>
                  <a:pt x="13" y="319"/>
                  <a:pt x="11" y="320"/>
                </a:cubicBezTo>
                <a:cubicBezTo>
                  <a:pt x="11" y="320"/>
                  <a:pt x="11" y="321"/>
                  <a:pt x="11" y="321"/>
                </a:cubicBezTo>
                <a:cubicBezTo>
                  <a:pt x="10" y="321"/>
                  <a:pt x="9" y="321"/>
                  <a:pt x="8" y="321"/>
                </a:cubicBezTo>
                <a:cubicBezTo>
                  <a:pt x="8" y="322"/>
                  <a:pt x="9" y="323"/>
                  <a:pt x="11" y="322"/>
                </a:cubicBezTo>
                <a:cubicBezTo>
                  <a:pt x="10" y="323"/>
                  <a:pt x="10" y="323"/>
                  <a:pt x="10" y="323"/>
                </a:cubicBezTo>
                <a:moveTo>
                  <a:pt x="4" y="328"/>
                </a:moveTo>
                <a:cubicBezTo>
                  <a:pt x="6" y="328"/>
                  <a:pt x="7" y="326"/>
                  <a:pt x="7" y="325"/>
                </a:cubicBezTo>
                <a:cubicBezTo>
                  <a:pt x="6" y="326"/>
                  <a:pt x="6" y="325"/>
                  <a:pt x="6" y="325"/>
                </a:cubicBezTo>
                <a:cubicBezTo>
                  <a:pt x="5" y="326"/>
                  <a:pt x="4" y="327"/>
                  <a:pt x="4" y="328"/>
                </a:cubicBezTo>
                <a:moveTo>
                  <a:pt x="15" y="320"/>
                </a:moveTo>
                <a:cubicBezTo>
                  <a:pt x="16" y="320"/>
                  <a:pt x="14" y="319"/>
                  <a:pt x="14" y="319"/>
                </a:cubicBezTo>
                <a:cubicBezTo>
                  <a:pt x="16" y="319"/>
                  <a:pt x="14" y="318"/>
                  <a:pt x="14" y="318"/>
                </a:cubicBezTo>
                <a:cubicBezTo>
                  <a:pt x="14" y="317"/>
                  <a:pt x="13" y="317"/>
                  <a:pt x="12" y="317"/>
                </a:cubicBezTo>
                <a:cubicBezTo>
                  <a:pt x="12" y="318"/>
                  <a:pt x="12" y="318"/>
                  <a:pt x="12" y="319"/>
                </a:cubicBezTo>
                <a:cubicBezTo>
                  <a:pt x="13" y="320"/>
                  <a:pt x="14" y="320"/>
                  <a:pt x="15" y="320"/>
                </a:cubicBezTo>
                <a:moveTo>
                  <a:pt x="8" y="327"/>
                </a:moveTo>
                <a:cubicBezTo>
                  <a:pt x="9" y="326"/>
                  <a:pt x="10" y="325"/>
                  <a:pt x="10" y="326"/>
                </a:cubicBezTo>
                <a:cubicBezTo>
                  <a:pt x="10" y="326"/>
                  <a:pt x="10" y="326"/>
                  <a:pt x="11" y="325"/>
                </a:cubicBezTo>
                <a:cubicBezTo>
                  <a:pt x="11" y="326"/>
                  <a:pt x="11" y="326"/>
                  <a:pt x="11" y="326"/>
                </a:cubicBezTo>
                <a:cubicBezTo>
                  <a:pt x="11" y="324"/>
                  <a:pt x="11" y="323"/>
                  <a:pt x="8" y="325"/>
                </a:cubicBezTo>
                <a:cubicBezTo>
                  <a:pt x="9" y="325"/>
                  <a:pt x="9" y="326"/>
                  <a:pt x="8" y="327"/>
                </a:cubicBezTo>
                <a:moveTo>
                  <a:pt x="13" y="324"/>
                </a:moveTo>
                <a:cubicBezTo>
                  <a:pt x="14" y="323"/>
                  <a:pt x="12" y="323"/>
                  <a:pt x="12" y="322"/>
                </a:cubicBezTo>
                <a:cubicBezTo>
                  <a:pt x="11" y="323"/>
                  <a:pt x="12" y="324"/>
                  <a:pt x="13" y="324"/>
                </a:cubicBezTo>
                <a:moveTo>
                  <a:pt x="14" y="324"/>
                </a:moveTo>
                <a:cubicBezTo>
                  <a:pt x="15" y="324"/>
                  <a:pt x="15" y="324"/>
                  <a:pt x="15" y="324"/>
                </a:cubicBezTo>
                <a:cubicBezTo>
                  <a:pt x="15" y="323"/>
                  <a:pt x="15" y="322"/>
                  <a:pt x="14" y="322"/>
                </a:cubicBezTo>
                <a:cubicBezTo>
                  <a:pt x="14" y="322"/>
                  <a:pt x="14" y="323"/>
                  <a:pt x="14" y="324"/>
                </a:cubicBezTo>
                <a:moveTo>
                  <a:pt x="16" y="326"/>
                </a:moveTo>
                <a:cubicBezTo>
                  <a:pt x="16" y="326"/>
                  <a:pt x="16" y="325"/>
                  <a:pt x="14" y="325"/>
                </a:cubicBezTo>
                <a:cubicBezTo>
                  <a:pt x="15" y="326"/>
                  <a:pt x="15" y="326"/>
                  <a:pt x="16" y="326"/>
                </a:cubicBezTo>
                <a:moveTo>
                  <a:pt x="16" y="326"/>
                </a:moveTo>
                <a:cubicBezTo>
                  <a:pt x="17" y="325"/>
                  <a:pt x="17" y="325"/>
                  <a:pt x="17" y="325"/>
                </a:cubicBezTo>
                <a:cubicBezTo>
                  <a:pt x="18" y="324"/>
                  <a:pt x="17" y="324"/>
                  <a:pt x="16" y="325"/>
                </a:cubicBezTo>
                <a:cubicBezTo>
                  <a:pt x="16" y="326"/>
                  <a:pt x="16" y="326"/>
                  <a:pt x="16" y="326"/>
                </a:cubicBezTo>
                <a:moveTo>
                  <a:pt x="19" y="326"/>
                </a:moveTo>
                <a:cubicBezTo>
                  <a:pt x="19" y="325"/>
                  <a:pt x="19" y="325"/>
                  <a:pt x="18" y="325"/>
                </a:cubicBezTo>
                <a:cubicBezTo>
                  <a:pt x="18" y="325"/>
                  <a:pt x="18" y="326"/>
                  <a:pt x="19" y="326"/>
                </a:cubicBezTo>
                <a:moveTo>
                  <a:pt x="6" y="300"/>
                </a:moveTo>
                <a:cubicBezTo>
                  <a:pt x="8" y="298"/>
                  <a:pt x="5" y="293"/>
                  <a:pt x="2" y="294"/>
                </a:cubicBezTo>
                <a:cubicBezTo>
                  <a:pt x="2" y="294"/>
                  <a:pt x="3" y="295"/>
                  <a:pt x="3" y="296"/>
                </a:cubicBezTo>
                <a:cubicBezTo>
                  <a:pt x="3" y="297"/>
                  <a:pt x="4" y="296"/>
                  <a:pt x="2" y="297"/>
                </a:cubicBezTo>
                <a:cubicBezTo>
                  <a:pt x="3" y="297"/>
                  <a:pt x="5" y="296"/>
                  <a:pt x="5" y="297"/>
                </a:cubicBezTo>
                <a:cubicBezTo>
                  <a:pt x="5" y="298"/>
                  <a:pt x="5" y="299"/>
                  <a:pt x="6" y="300"/>
                </a:cubicBezTo>
                <a:moveTo>
                  <a:pt x="6" y="292"/>
                </a:moveTo>
                <a:cubicBezTo>
                  <a:pt x="6" y="291"/>
                  <a:pt x="7" y="291"/>
                  <a:pt x="6" y="290"/>
                </a:cubicBezTo>
                <a:cubicBezTo>
                  <a:pt x="6" y="290"/>
                  <a:pt x="5" y="291"/>
                  <a:pt x="5" y="291"/>
                </a:cubicBezTo>
                <a:cubicBezTo>
                  <a:pt x="6" y="292"/>
                  <a:pt x="6" y="292"/>
                  <a:pt x="6" y="292"/>
                </a:cubicBezTo>
                <a:moveTo>
                  <a:pt x="2" y="300"/>
                </a:moveTo>
                <a:cubicBezTo>
                  <a:pt x="3" y="300"/>
                  <a:pt x="5" y="299"/>
                  <a:pt x="4" y="298"/>
                </a:cubicBezTo>
                <a:cubicBezTo>
                  <a:pt x="4" y="297"/>
                  <a:pt x="3" y="298"/>
                  <a:pt x="1" y="298"/>
                </a:cubicBezTo>
                <a:cubicBezTo>
                  <a:pt x="1" y="299"/>
                  <a:pt x="2" y="299"/>
                  <a:pt x="3" y="299"/>
                </a:cubicBezTo>
                <a:cubicBezTo>
                  <a:pt x="3" y="299"/>
                  <a:pt x="2" y="300"/>
                  <a:pt x="2" y="300"/>
                </a:cubicBezTo>
                <a:moveTo>
                  <a:pt x="2" y="301"/>
                </a:moveTo>
                <a:cubicBezTo>
                  <a:pt x="3" y="301"/>
                  <a:pt x="4" y="300"/>
                  <a:pt x="5" y="300"/>
                </a:cubicBezTo>
                <a:cubicBezTo>
                  <a:pt x="4" y="299"/>
                  <a:pt x="2" y="300"/>
                  <a:pt x="1" y="300"/>
                </a:cubicBezTo>
                <a:cubicBezTo>
                  <a:pt x="2" y="301"/>
                  <a:pt x="2" y="301"/>
                  <a:pt x="2" y="301"/>
                </a:cubicBezTo>
                <a:moveTo>
                  <a:pt x="8" y="291"/>
                </a:moveTo>
                <a:cubicBezTo>
                  <a:pt x="8" y="290"/>
                  <a:pt x="8" y="290"/>
                  <a:pt x="7" y="290"/>
                </a:cubicBezTo>
                <a:cubicBezTo>
                  <a:pt x="8" y="291"/>
                  <a:pt x="8" y="291"/>
                  <a:pt x="8" y="291"/>
                </a:cubicBezTo>
                <a:moveTo>
                  <a:pt x="9" y="294"/>
                </a:moveTo>
                <a:cubicBezTo>
                  <a:pt x="9" y="293"/>
                  <a:pt x="10" y="292"/>
                  <a:pt x="9" y="291"/>
                </a:cubicBezTo>
                <a:cubicBezTo>
                  <a:pt x="8" y="292"/>
                  <a:pt x="8" y="292"/>
                  <a:pt x="8" y="293"/>
                </a:cubicBezTo>
                <a:cubicBezTo>
                  <a:pt x="7" y="293"/>
                  <a:pt x="6" y="292"/>
                  <a:pt x="5" y="294"/>
                </a:cubicBezTo>
                <a:cubicBezTo>
                  <a:pt x="7" y="293"/>
                  <a:pt x="8" y="294"/>
                  <a:pt x="9" y="294"/>
                </a:cubicBezTo>
                <a:moveTo>
                  <a:pt x="7" y="297"/>
                </a:moveTo>
                <a:cubicBezTo>
                  <a:pt x="12" y="295"/>
                  <a:pt x="8" y="294"/>
                  <a:pt x="5" y="294"/>
                </a:cubicBezTo>
                <a:cubicBezTo>
                  <a:pt x="6" y="295"/>
                  <a:pt x="6" y="297"/>
                  <a:pt x="7" y="297"/>
                </a:cubicBezTo>
                <a:moveTo>
                  <a:pt x="5" y="304"/>
                </a:moveTo>
                <a:cubicBezTo>
                  <a:pt x="6" y="302"/>
                  <a:pt x="3" y="301"/>
                  <a:pt x="2" y="302"/>
                </a:cubicBezTo>
                <a:cubicBezTo>
                  <a:pt x="1" y="303"/>
                  <a:pt x="5" y="302"/>
                  <a:pt x="5" y="304"/>
                </a:cubicBezTo>
                <a:moveTo>
                  <a:pt x="8" y="294"/>
                </a:moveTo>
                <a:cubicBezTo>
                  <a:pt x="8" y="294"/>
                  <a:pt x="7" y="294"/>
                  <a:pt x="6" y="294"/>
                </a:cubicBezTo>
                <a:cubicBezTo>
                  <a:pt x="7" y="294"/>
                  <a:pt x="8" y="294"/>
                  <a:pt x="8" y="294"/>
                </a:cubicBezTo>
                <a:moveTo>
                  <a:pt x="2" y="304"/>
                </a:moveTo>
                <a:cubicBezTo>
                  <a:pt x="3" y="303"/>
                  <a:pt x="3" y="303"/>
                  <a:pt x="2" y="303"/>
                </a:cubicBezTo>
                <a:cubicBezTo>
                  <a:pt x="2" y="304"/>
                  <a:pt x="2" y="304"/>
                  <a:pt x="2" y="304"/>
                </a:cubicBezTo>
                <a:moveTo>
                  <a:pt x="3" y="305"/>
                </a:moveTo>
                <a:cubicBezTo>
                  <a:pt x="3" y="304"/>
                  <a:pt x="6" y="303"/>
                  <a:pt x="4" y="303"/>
                </a:cubicBezTo>
                <a:cubicBezTo>
                  <a:pt x="3" y="304"/>
                  <a:pt x="0" y="305"/>
                  <a:pt x="3" y="305"/>
                </a:cubicBezTo>
                <a:moveTo>
                  <a:pt x="6" y="303"/>
                </a:moveTo>
                <a:cubicBezTo>
                  <a:pt x="6" y="303"/>
                  <a:pt x="7" y="302"/>
                  <a:pt x="7" y="302"/>
                </a:cubicBezTo>
                <a:cubicBezTo>
                  <a:pt x="7" y="301"/>
                  <a:pt x="6" y="301"/>
                  <a:pt x="5" y="301"/>
                </a:cubicBezTo>
                <a:cubicBezTo>
                  <a:pt x="5" y="302"/>
                  <a:pt x="5" y="302"/>
                  <a:pt x="6" y="303"/>
                </a:cubicBezTo>
                <a:moveTo>
                  <a:pt x="10" y="293"/>
                </a:moveTo>
                <a:cubicBezTo>
                  <a:pt x="9" y="293"/>
                  <a:pt x="9" y="293"/>
                  <a:pt x="9" y="293"/>
                </a:cubicBezTo>
                <a:cubicBezTo>
                  <a:pt x="10" y="293"/>
                  <a:pt x="10" y="293"/>
                  <a:pt x="10" y="293"/>
                </a:cubicBezTo>
                <a:moveTo>
                  <a:pt x="6" y="301"/>
                </a:moveTo>
                <a:cubicBezTo>
                  <a:pt x="7" y="301"/>
                  <a:pt x="7" y="300"/>
                  <a:pt x="6" y="300"/>
                </a:cubicBezTo>
                <a:cubicBezTo>
                  <a:pt x="5" y="301"/>
                  <a:pt x="6" y="301"/>
                  <a:pt x="6" y="301"/>
                </a:cubicBezTo>
                <a:moveTo>
                  <a:pt x="11" y="300"/>
                </a:moveTo>
                <a:cubicBezTo>
                  <a:pt x="13" y="299"/>
                  <a:pt x="10" y="295"/>
                  <a:pt x="10" y="295"/>
                </a:cubicBezTo>
                <a:cubicBezTo>
                  <a:pt x="10" y="295"/>
                  <a:pt x="9" y="296"/>
                  <a:pt x="9" y="296"/>
                </a:cubicBezTo>
                <a:cubicBezTo>
                  <a:pt x="9" y="297"/>
                  <a:pt x="10" y="297"/>
                  <a:pt x="10" y="298"/>
                </a:cubicBezTo>
                <a:cubicBezTo>
                  <a:pt x="10" y="296"/>
                  <a:pt x="7" y="297"/>
                  <a:pt x="7" y="299"/>
                </a:cubicBezTo>
                <a:cubicBezTo>
                  <a:pt x="8" y="300"/>
                  <a:pt x="10" y="299"/>
                  <a:pt x="11" y="300"/>
                </a:cubicBezTo>
                <a:moveTo>
                  <a:pt x="3" y="308"/>
                </a:moveTo>
                <a:cubicBezTo>
                  <a:pt x="2" y="307"/>
                  <a:pt x="2" y="307"/>
                  <a:pt x="2" y="307"/>
                </a:cubicBezTo>
                <a:cubicBezTo>
                  <a:pt x="3" y="308"/>
                  <a:pt x="3" y="308"/>
                  <a:pt x="3" y="308"/>
                </a:cubicBezTo>
                <a:moveTo>
                  <a:pt x="9" y="312"/>
                </a:moveTo>
                <a:cubicBezTo>
                  <a:pt x="10" y="313"/>
                  <a:pt x="11" y="313"/>
                  <a:pt x="12" y="312"/>
                </a:cubicBezTo>
                <a:cubicBezTo>
                  <a:pt x="12" y="312"/>
                  <a:pt x="12" y="312"/>
                  <a:pt x="12" y="312"/>
                </a:cubicBezTo>
                <a:cubicBezTo>
                  <a:pt x="13" y="313"/>
                  <a:pt x="14" y="310"/>
                  <a:pt x="12" y="310"/>
                </a:cubicBezTo>
                <a:cubicBezTo>
                  <a:pt x="15" y="310"/>
                  <a:pt x="12" y="307"/>
                  <a:pt x="12" y="310"/>
                </a:cubicBezTo>
                <a:cubicBezTo>
                  <a:pt x="12" y="308"/>
                  <a:pt x="14" y="305"/>
                  <a:pt x="13" y="304"/>
                </a:cubicBezTo>
                <a:cubicBezTo>
                  <a:pt x="12" y="303"/>
                  <a:pt x="13" y="302"/>
                  <a:pt x="12" y="302"/>
                </a:cubicBezTo>
                <a:cubicBezTo>
                  <a:pt x="12" y="302"/>
                  <a:pt x="12" y="299"/>
                  <a:pt x="11" y="301"/>
                </a:cubicBezTo>
                <a:cubicBezTo>
                  <a:pt x="12" y="297"/>
                  <a:pt x="5" y="302"/>
                  <a:pt x="9" y="301"/>
                </a:cubicBezTo>
                <a:cubicBezTo>
                  <a:pt x="6" y="302"/>
                  <a:pt x="8" y="303"/>
                  <a:pt x="9" y="302"/>
                </a:cubicBezTo>
                <a:cubicBezTo>
                  <a:pt x="8" y="303"/>
                  <a:pt x="9" y="305"/>
                  <a:pt x="8" y="306"/>
                </a:cubicBezTo>
                <a:cubicBezTo>
                  <a:pt x="8" y="306"/>
                  <a:pt x="8" y="305"/>
                  <a:pt x="7" y="305"/>
                </a:cubicBezTo>
                <a:cubicBezTo>
                  <a:pt x="7" y="307"/>
                  <a:pt x="5" y="304"/>
                  <a:pt x="6" y="306"/>
                </a:cubicBezTo>
                <a:cubicBezTo>
                  <a:pt x="6" y="306"/>
                  <a:pt x="5" y="306"/>
                  <a:pt x="5" y="306"/>
                </a:cubicBezTo>
                <a:cubicBezTo>
                  <a:pt x="5" y="306"/>
                  <a:pt x="5" y="307"/>
                  <a:pt x="6" y="307"/>
                </a:cubicBezTo>
                <a:cubicBezTo>
                  <a:pt x="5" y="307"/>
                  <a:pt x="5" y="306"/>
                  <a:pt x="4" y="305"/>
                </a:cubicBezTo>
                <a:cubicBezTo>
                  <a:pt x="3" y="307"/>
                  <a:pt x="5" y="307"/>
                  <a:pt x="5" y="308"/>
                </a:cubicBezTo>
                <a:cubicBezTo>
                  <a:pt x="5" y="309"/>
                  <a:pt x="6" y="311"/>
                  <a:pt x="8" y="311"/>
                </a:cubicBezTo>
                <a:cubicBezTo>
                  <a:pt x="8" y="310"/>
                  <a:pt x="7" y="310"/>
                  <a:pt x="8" y="309"/>
                </a:cubicBezTo>
                <a:cubicBezTo>
                  <a:pt x="8" y="308"/>
                  <a:pt x="9" y="308"/>
                  <a:pt x="10" y="307"/>
                </a:cubicBezTo>
                <a:cubicBezTo>
                  <a:pt x="11" y="307"/>
                  <a:pt x="11" y="308"/>
                  <a:pt x="9" y="308"/>
                </a:cubicBezTo>
                <a:cubicBezTo>
                  <a:pt x="9" y="308"/>
                  <a:pt x="9" y="309"/>
                  <a:pt x="10" y="309"/>
                </a:cubicBezTo>
                <a:cubicBezTo>
                  <a:pt x="9" y="309"/>
                  <a:pt x="9" y="309"/>
                  <a:pt x="9" y="309"/>
                </a:cubicBezTo>
                <a:cubicBezTo>
                  <a:pt x="9" y="310"/>
                  <a:pt x="10" y="310"/>
                  <a:pt x="10" y="310"/>
                </a:cubicBezTo>
                <a:cubicBezTo>
                  <a:pt x="11" y="311"/>
                  <a:pt x="8" y="312"/>
                  <a:pt x="11" y="312"/>
                </a:cubicBezTo>
                <a:cubicBezTo>
                  <a:pt x="10" y="312"/>
                  <a:pt x="10" y="312"/>
                  <a:pt x="9" y="312"/>
                </a:cubicBezTo>
                <a:moveTo>
                  <a:pt x="8" y="300"/>
                </a:moveTo>
                <a:cubicBezTo>
                  <a:pt x="9" y="300"/>
                  <a:pt x="9" y="299"/>
                  <a:pt x="7" y="299"/>
                </a:cubicBezTo>
                <a:cubicBezTo>
                  <a:pt x="8" y="300"/>
                  <a:pt x="8" y="300"/>
                  <a:pt x="8" y="300"/>
                </a:cubicBezTo>
                <a:moveTo>
                  <a:pt x="12" y="292"/>
                </a:moveTo>
                <a:cubicBezTo>
                  <a:pt x="12" y="292"/>
                  <a:pt x="13" y="292"/>
                  <a:pt x="13" y="291"/>
                </a:cubicBezTo>
                <a:cubicBezTo>
                  <a:pt x="12" y="292"/>
                  <a:pt x="12" y="292"/>
                  <a:pt x="12" y="292"/>
                </a:cubicBezTo>
                <a:moveTo>
                  <a:pt x="8" y="305"/>
                </a:moveTo>
                <a:cubicBezTo>
                  <a:pt x="9" y="304"/>
                  <a:pt x="7" y="302"/>
                  <a:pt x="6" y="304"/>
                </a:cubicBezTo>
                <a:cubicBezTo>
                  <a:pt x="5" y="304"/>
                  <a:pt x="8" y="305"/>
                  <a:pt x="8" y="305"/>
                </a:cubicBezTo>
                <a:moveTo>
                  <a:pt x="6" y="305"/>
                </a:moveTo>
                <a:cubicBezTo>
                  <a:pt x="6" y="305"/>
                  <a:pt x="6" y="305"/>
                  <a:pt x="5" y="305"/>
                </a:cubicBezTo>
                <a:cubicBezTo>
                  <a:pt x="6" y="305"/>
                  <a:pt x="6" y="305"/>
                  <a:pt x="6" y="305"/>
                </a:cubicBezTo>
                <a:moveTo>
                  <a:pt x="12" y="296"/>
                </a:moveTo>
                <a:cubicBezTo>
                  <a:pt x="14" y="296"/>
                  <a:pt x="13" y="295"/>
                  <a:pt x="11" y="295"/>
                </a:cubicBezTo>
                <a:cubicBezTo>
                  <a:pt x="12" y="295"/>
                  <a:pt x="12" y="296"/>
                  <a:pt x="12" y="296"/>
                </a:cubicBezTo>
                <a:moveTo>
                  <a:pt x="14" y="293"/>
                </a:moveTo>
                <a:cubicBezTo>
                  <a:pt x="15" y="293"/>
                  <a:pt x="17" y="293"/>
                  <a:pt x="18" y="292"/>
                </a:cubicBezTo>
                <a:cubicBezTo>
                  <a:pt x="17" y="291"/>
                  <a:pt x="15" y="292"/>
                  <a:pt x="13" y="292"/>
                </a:cubicBezTo>
                <a:cubicBezTo>
                  <a:pt x="13" y="292"/>
                  <a:pt x="13" y="293"/>
                  <a:pt x="14" y="293"/>
                </a:cubicBezTo>
                <a:moveTo>
                  <a:pt x="14" y="298"/>
                </a:moveTo>
                <a:cubicBezTo>
                  <a:pt x="15" y="297"/>
                  <a:pt x="14" y="296"/>
                  <a:pt x="13" y="296"/>
                </a:cubicBezTo>
                <a:cubicBezTo>
                  <a:pt x="12" y="297"/>
                  <a:pt x="14" y="297"/>
                  <a:pt x="14" y="298"/>
                </a:cubicBezTo>
                <a:moveTo>
                  <a:pt x="16" y="298"/>
                </a:moveTo>
                <a:cubicBezTo>
                  <a:pt x="16" y="297"/>
                  <a:pt x="16" y="297"/>
                  <a:pt x="15" y="297"/>
                </a:cubicBezTo>
                <a:cubicBezTo>
                  <a:pt x="15" y="297"/>
                  <a:pt x="16" y="298"/>
                  <a:pt x="16" y="298"/>
                </a:cubicBezTo>
                <a:moveTo>
                  <a:pt x="20" y="293"/>
                </a:moveTo>
                <a:cubicBezTo>
                  <a:pt x="20" y="293"/>
                  <a:pt x="20" y="293"/>
                  <a:pt x="19" y="293"/>
                </a:cubicBezTo>
                <a:cubicBezTo>
                  <a:pt x="20" y="293"/>
                  <a:pt x="20" y="293"/>
                  <a:pt x="20" y="293"/>
                </a:cubicBezTo>
                <a:moveTo>
                  <a:pt x="13" y="309"/>
                </a:moveTo>
                <a:cubicBezTo>
                  <a:pt x="14" y="308"/>
                  <a:pt x="14" y="308"/>
                  <a:pt x="14" y="308"/>
                </a:cubicBezTo>
                <a:cubicBezTo>
                  <a:pt x="14" y="307"/>
                  <a:pt x="14" y="307"/>
                  <a:pt x="13" y="307"/>
                </a:cubicBezTo>
                <a:cubicBezTo>
                  <a:pt x="13" y="308"/>
                  <a:pt x="13" y="308"/>
                  <a:pt x="13" y="309"/>
                </a:cubicBezTo>
                <a:moveTo>
                  <a:pt x="21" y="294"/>
                </a:moveTo>
                <a:cubicBezTo>
                  <a:pt x="20" y="294"/>
                  <a:pt x="20" y="294"/>
                  <a:pt x="20" y="294"/>
                </a:cubicBezTo>
                <a:cubicBezTo>
                  <a:pt x="21" y="294"/>
                  <a:pt x="21" y="294"/>
                  <a:pt x="21" y="294"/>
                </a:cubicBezTo>
                <a:moveTo>
                  <a:pt x="10" y="271"/>
                </a:moveTo>
                <a:cubicBezTo>
                  <a:pt x="9" y="271"/>
                  <a:pt x="9" y="271"/>
                  <a:pt x="9" y="271"/>
                </a:cubicBezTo>
                <a:cubicBezTo>
                  <a:pt x="10" y="271"/>
                  <a:pt x="10" y="271"/>
                  <a:pt x="10" y="271"/>
                </a:cubicBezTo>
                <a:moveTo>
                  <a:pt x="11" y="271"/>
                </a:moveTo>
                <a:cubicBezTo>
                  <a:pt x="11" y="271"/>
                  <a:pt x="11" y="271"/>
                  <a:pt x="11" y="271"/>
                </a:cubicBezTo>
                <a:cubicBezTo>
                  <a:pt x="12" y="271"/>
                  <a:pt x="12" y="270"/>
                  <a:pt x="12" y="270"/>
                </a:cubicBezTo>
                <a:cubicBezTo>
                  <a:pt x="11" y="270"/>
                  <a:pt x="10" y="271"/>
                  <a:pt x="11" y="271"/>
                </a:cubicBezTo>
                <a:moveTo>
                  <a:pt x="17" y="273"/>
                </a:moveTo>
                <a:cubicBezTo>
                  <a:pt x="17" y="272"/>
                  <a:pt x="18" y="271"/>
                  <a:pt x="17" y="271"/>
                </a:cubicBezTo>
                <a:cubicBezTo>
                  <a:pt x="16" y="272"/>
                  <a:pt x="17" y="273"/>
                  <a:pt x="17" y="273"/>
                </a:cubicBezTo>
                <a:moveTo>
                  <a:pt x="18" y="274"/>
                </a:moveTo>
                <a:cubicBezTo>
                  <a:pt x="19" y="273"/>
                  <a:pt x="19" y="273"/>
                  <a:pt x="20" y="273"/>
                </a:cubicBezTo>
                <a:cubicBezTo>
                  <a:pt x="19" y="272"/>
                  <a:pt x="17" y="273"/>
                  <a:pt x="18" y="274"/>
                </a:cubicBezTo>
                <a:moveTo>
                  <a:pt x="19" y="272"/>
                </a:moveTo>
                <a:cubicBezTo>
                  <a:pt x="20" y="271"/>
                  <a:pt x="19" y="271"/>
                  <a:pt x="19" y="271"/>
                </a:cubicBezTo>
                <a:cubicBezTo>
                  <a:pt x="19" y="272"/>
                  <a:pt x="19" y="272"/>
                  <a:pt x="19" y="272"/>
                </a:cubicBezTo>
                <a:moveTo>
                  <a:pt x="23" y="266"/>
                </a:moveTo>
                <a:cubicBezTo>
                  <a:pt x="23" y="265"/>
                  <a:pt x="23" y="265"/>
                  <a:pt x="23" y="265"/>
                </a:cubicBezTo>
                <a:cubicBezTo>
                  <a:pt x="23" y="266"/>
                  <a:pt x="23" y="266"/>
                  <a:pt x="23" y="266"/>
                </a:cubicBezTo>
                <a:moveTo>
                  <a:pt x="13" y="285"/>
                </a:moveTo>
                <a:cubicBezTo>
                  <a:pt x="13" y="285"/>
                  <a:pt x="14" y="285"/>
                  <a:pt x="14" y="284"/>
                </a:cubicBezTo>
                <a:cubicBezTo>
                  <a:pt x="13" y="284"/>
                  <a:pt x="12" y="284"/>
                  <a:pt x="13" y="285"/>
                </a:cubicBezTo>
                <a:moveTo>
                  <a:pt x="19" y="276"/>
                </a:moveTo>
                <a:cubicBezTo>
                  <a:pt x="20" y="275"/>
                  <a:pt x="20" y="274"/>
                  <a:pt x="18" y="275"/>
                </a:cubicBezTo>
                <a:cubicBezTo>
                  <a:pt x="18" y="275"/>
                  <a:pt x="19" y="275"/>
                  <a:pt x="19" y="276"/>
                </a:cubicBezTo>
                <a:moveTo>
                  <a:pt x="20" y="274"/>
                </a:moveTo>
                <a:cubicBezTo>
                  <a:pt x="20" y="274"/>
                  <a:pt x="20" y="273"/>
                  <a:pt x="19" y="273"/>
                </a:cubicBezTo>
                <a:cubicBezTo>
                  <a:pt x="19" y="274"/>
                  <a:pt x="19" y="274"/>
                  <a:pt x="20" y="274"/>
                </a:cubicBezTo>
                <a:moveTo>
                  <a:pt x="15" y="256"/>
                </a:moveTo>
                <a:cubicBezTo>
                  <a:pt x="14" y="255"/>
                  <a:pt x="15" y="255"/>
                  <a:pt x="14" y="255"/>
                </a:cubicBezTo>
                <a:cubicBezTo>
                  <a:pt x="15" y="256"/>
                  <a:pt x="15" y="256"/>
                  <a:pt x="15" y="256"/>
                </a:cubicBezTo>
                <a:moveTo>
                  <a:pt x="17" y="259"/>
                </a:moveTo>
                <a:cubicBezTo>
                  <a:pt x="18" y="258"/>
                  <a:pt x="17" y="258"/>
                  <a:pt x="17" y="258"/>
                </a:cubicBezTo>
                <a:cubicBezTo>
                  <a:pt x="17" y="259"/>
                  <a:pt x="17" y="259"/>
                  <a:pt x="17" y="259"/>
                </a:cubicBezTo>
                <a:moveTo>
                  <a:pt x="21" y="234"/>
                </a:moveTo>
                <a:cubicBezTo>
                  <a:pt x="21" y="233"/>
                  <a:pt x="20" y="234"/>
                  <a:pt x="19" y="234"/>
                </a:cubicBezTo>
                <a:cubicBezTo>
                  <a:pt x="18" y="235"/>
                  <a:pt x="17" y="233"/>
                  <a:pt x="16" y="233"/>
                </a:cubicBezTo>
                <a:cubicBezTo>
                  <a:pt x="17" y="235"/>
                  <a:pt x="15" y="237"/>
                  <a:pt x="15" y="238"/>
                </a:cubicBezTo>
                <a:cubicBezTo>
                  <a:pt x="16" y="240"/>
                  <a:pt x="14" y="243"/>
                  <a:pt x="15" y="245"/>
                </a:cubicBezTo>
                <a:cubicBezTo>
                  <a:pt x="15" y="246"/>
                  <a:pt x="13" y="246"/>
                  <a:pt x="13" y="247"/>
                </a:cubicBezTo>
                <a:cubicBezTo>
                  <a:pt x="13" y="248"/>
                  <a:pt x="15" y="248"/>
                  <a:pt x="16" y="248"/>
                </a:cubicBezTo>
                <a:cubicBezTo>
                  <a:pt x="16" y="249"/>
                  <a:pt x="17" y="249"/>
                  <a:pt x="18" y="249"/>
                </a:cubicBezTo>
                <a:cubicBezTo>
                  <a:pt x="20" y="249"/>
                  <a:pt x="19" y="247"/>
                  <a:pt x="19" y="246"/>
                </a:cubicBezTo>
                <a:cubicBezTo>
                  <a:pt x="22" y="246"/>
                  <a:pt x="20" y="244"/>
                  <a:pt x="20" y="244"/>
                </a:cubicBezTo>
                <a:cubicBezTo>
                  <a:pt x="20" y="244"/>
                  <a:pt x="21" y="244"/>
                  <a:pt x="22" y="244"/>
                </a:cubicBezTo>
                <a:cubicBezTo>
                  <a:pt x="22" y="243"/>
                  <a:pt x="18" y="240"/>
                  <a:pt x="20" y="240"/>
                </a:cubicBezTo>
                <a:cubicBezTo>
                  <a:pt x="19" y="239"/>
                  <a:pt x="21" y="239"/>
                  <a:pt x="23" y="238"/>
                </a:cubicBezTo>
                <a:cubicBezTo>
                  <a:pt x="22" y="237"/>
                  <a:pt x="21" y="235"/>
                  <a:pt x="21" y="234"/>
                </a:cubicBezTo>
                <a:moveTo>
                  <a:pt x="10" y="251"/>
                </a:moveTo>
                <a:cubicBezTo>
                  <a:pt x="10" y="251"/>
                  <a:pt x="10" y="251"/>
                  <a:pt x="11" y="251"/>
                </a:cubicBezTo>
                <a:cubicBezTo>
                  <a:pt x="10" y="250"/>
                  <a:pt x="10" y="250"/>
                  <a:pt x="9" y="251"/>
                </a:cubicBezTo>
                <a:cubicBezTo>
                  <a:pt x="10" y="251"/>
                  <a:pt x="10" y="251"/>
                  <a:pt x="10" y="251"/>
                </a:cubicBezTo>
                <a:moveTo>
                  <a:pt x="7" y="264"/>
                </a:moveTo>
                <a:cubicBezTo>
                  <a:pt x="8" y="263"/>
                  <a:pt x="7" y="262"/>
                  <a:pt x="6" y="263"/>
                </a:cubicBezTo>
                <a:cubicBezTo>
                  <a:pt x="7" y="264"/>
                  <a:pt x="7" y="264"/>
                  <a:pt x="7" y="264"/>
                </a:cubicBezTo>
                <a:moveTo>
                  <a:pt x="10" y="261"/>
                </a:moveTo>
                <a:cubicBezTo>
                  <a:pt x="10" y="261"/>
                  <a:pt x="10" y="261"/>
                  <a:pt x="9" y="260"/>
                </a:cubicBezTo>
                <a:cubicBezTo>
                  <a:pt x="10" y="261"/>
                  <a:pt x="10" y="261"/>
                  <a:pt x="10" y="261"/>
                </a:cubicBezTo>
                <a:moveTo>
                  <a:pt x="20" y="242"/>
                </a:moveTo>
                <a:cubicBezTo>
                  <a:pt x="21" y="241"/>
                  <a:pt x="21" y="241"/>
                  <a:pt x="19" y="242"/>
                </a:cubicBezTo>
                <a:cubicBezTo>
                  <a:pt x="20" y="242"/>
                  <a:pt x="20" y="242"/>
                  <a:pt x="20" y="242"/>
                </a:cubicBezTo>
                <a:moveTo>
                  <a:pt x="22" y="241"/>
                </a:moveTo>
                <a:cubicBezTo>
                  <a:pt x="22" y="240"/>
                  <a:pt x="22" y="240"/>
                  <a:pt x="21" y="240"/>
                </a:cubicBezTo>
                <a:cubicBezTo>
                  <a:pt x="21" y="240"/>
                  <a:pt x="22" y="240"/>
                  <a:pt x="22" y="241"/>
                </a:cubicBezTo>
                <a:moveTo>
                  <a:pt x="13" y="261"/>
                </a:moveTo>
                <a:cubicBezTo>
                  <a:pt x="13" y="261"/>
                  <a:pt x="12" y="261"/>
                  <a:pt x="11" y="261"/>
                </a:cubicBezTo>
                <a:cubicBezTo>
                  <a:pt x="11" y="261"/>
                  <a:pt x="12" y="261"/>
                  <a:pt x="13" y="261"/>
                </a:cubicBezTo>
                <a:moveTo>
                  <a:pt x="13" y="260"/>
                </a:moveTo>
                <a:cubicBezTo>
                  <a:pt x="14" y="259"/>
                  <a:pt x="14" y="259"/>
                  <a:pt x="14" y="259"/>
                </a:cubicBezTo>
                <a:cubicBezTo>
                  <a:pt x="14" y="259"/>
                  <a:pt x="13" y="259"/>
                  <a:pt x="12" y="259"/>
                </a:cubicBezTo>
                <a:cubicBezTo>
                  <a:pt x="12" y="259"/>
                  <a:pt x="13" y="260"/>
                  <a:pt x="13" y="260"/>
                </a:cubicBezTo>
                <a:moveTo>
                  <a:pt x="15" y="256"/>
                </a:moveTo>
                <a:cubicBezTo>
                  <a:pt x="14" y="256"/>
                  <a:pt x="14" y="256"/>
                  <a:pt x="14" y="256"/>
                </a:cubicBezTo>
                <a:cubicBezTo>
                  <a:pt x="15" y="256"/>
                  <a:pt x="15" y="256"/>
                  <a:pt x="15" y="256"/>
                </a:cubicBezTo>
                <a:moveTo>
                  <a:pt x="14" y="258"/>
                </a:moveTo>
                <a:cubicBezTo>
                  <a:pt x="14" y="257"/>
                  <a:pt x="14" y="257"/>
                  <a:pt x="13" y="257"/>
                </a:cubicBezTo>
                <a:cubicBezTo>
                  <a:pt x="14" y="258"/>
                  <a:pt x="14" y="258"/>
                  <a:pt x="14" y="258"/>
                </a:cubicBezTo>
                <a:moveTo>
                  <a:pt x="17" y="254"/>
                </a:moveTo>
                <a:cubicBezTo>
                  <a:pt x="17" y="253"/>
                  <a:pt x="18" y="253"/>
                  <a:pt x="19" y="253"/>
                </a:cubicBezTo>
                <a:cubicBezTo>
                  <a:pt x="18" y="253"/>
                  <a:pt x="17" y="253"/>
                  <a:pt x="15" y="253"/>
                </a:cubicBezTo>
                <a:cubicBezTo>
                  <a:pt x="16" y="254"/>
                  <a:pt x="17" y="254"/>
                  <a:pt x="17" y="254"/>
                </a:cubicBezTo>
                <a:moveTo>
                  <a:pt x="14" y="263"/>
                </a:moveTo>
                <a:cubicBezTo>
                  <a:pt x="14" y="262"/>
                  <a:pt x="13" y="262"/>
                  <a:pt x="12" y="262"/>
                </a:cubicBezTo>
                <a:cubicBezTo>
                  <a:pt x="13" y="262"/>
                  <a:pt x="13" y="263"/>
                  <a:pt x="14" y="263"/>
                </a:cubicBezTo>
                <a:moveTo>
                  <a:pt x="26" y="234"/>
                </a:moveTo>
                <a:cubicBezTo>
                  <a:pt x="26" y="234"/>
                  <a:pt x="26" y="233"/>
                  <a:pt x="26" y="233"/>
                </a:cubicBezTo>
                <a:cubicBezTo>
                  <a:pt x="26" y="234"/>
                  <a:pt x="26" y="234"/>
                  <a:pt x="26" y="234"/>
                </a:cubicBezTo>
                <a:moveTo>
                  <a:pt x="23" y="245"/>
                </a:moveTo>
                <a:cubicBezTo>
                  <a:pt x="22" y="245"/>
                  <a:pt x="22" y="244"/>
                  <a:pt x="21" y="245"/>
                </a:cubicBezTo>
                <a:cubicBezTo>
                  <a:pt x="21" y="245"/>
                  <a:pt x="22" y="245"/>
                  <a:pt x="23" y="245"/>
                </a:cubicBezTo>
                <a:moveTo>
                  <a:pt x="15" y="262"/>
                </a:moveTo>
                <a:cubicBezTo>
                  <a:pt x="16" y="262"/>
                  <a:pt x="17" y="261"/>
                  <a:pt x="18" y="261"/>
                </a:cubicBezTo>
                <a:cubicBezTo>
                  <a:pt x="18" y="260"/>
                  <a:pt x="16" y="260"/>
                  <a:pt x="15" y="260"/>
                </a:cubicBezTo>
                <a:cubicBezTo>
                  <a:pt x="12" y="261"/>
                  <a:pt x="14" y="262"/>
                  <a:pt x="15" y="262"/>
                </a:cubicBezTo>
                <a:moveTo>
                  <a:pt x="17" y="258"/>
                </a:moveTo>
                <a:cubicBezTo>
                  <a:pt x="17" y="257"/>
                  <a:pt x="18" y="257"/>
                  <a:pt x="18" y="257"/>
                </a:cubicBezTo>
                <a:cubicBezTo>
                  <a:pt x="17" y="256"/>
                  <a:pt x="17" y="256"/>
                  <a:pt x="16" y="257"/>
                </a:cubicBezTo>
                <a:cubicBezTo>
                  <a:pt x="16" y="257"/>
                  <a:pt x="16" y="258"/>
                  <a:pt x="17" y="258"/>
                </a:cubicBezTo>
                <a:moveTo>
                  <a:pt x="19" y="254"/>
                </a:moveTo>
                <a:cubicBezTo>
                  <a:pt x="18" y="254"/>
                  <a:pt x="18" y="254"/>
                  <a:pt x="18" y="254"/>
                </a:cubicBezTo>
                <a:cubicBezTo>
                  <a:pt x="19" y="254"/>
                  <a:pt x="19" y="254"/>
                  <a:pt x="19" y="254"/>
                </a:cubicBezTo>
                <a:moveTo>
                  <a:pt x="17" y="260"/>
                </a:moveTo>
                <a:cubicBezTo>
                  <a:pt x="17" y="259"/>
                  <a:pt x="17" y="259"/>
                  <a:pt x="17" y="259"/>
                </a:cubicBezTo>
                <a:cubicBezTo>
                  <a:pt x="17" y="259"/>
                  <a:pt x="16" y="259"/>
                  <a:pt x="16" y="259"/>
                </a:cubicBezTo>
                <a:cubicBezTo>
                  <a:pt x="16" y="259"/>
                  <a:pt x="16" y="260"/>
                  <a:pt x="17" y="260"/>
                </a:cubicBezTo>
                <a:moveTo>
                  <a:pt x="18" y="257"/>
                </a:moveTo>
                <a:cubicBezTo>
                  <a:pt x="18" y="256"/>
                  <a:pt x="18" y="256"/>
                  <a:pt x="18" y="256"/>
                </a:cubicBezTo>
                <a:cubicBezTo>
                  <a:pt x="17" y="256"/>
                  <a:pt x="18" y="257"/>
                  <a:pt x="18" y="257"/>
                </a:cubicBezTo>
                <a:moveTo>
                  <a:pt x="14" y="264"/>
                </a:moveTo>
                <a:cubicBezTo>
                  <a:pt x="15" y="265"/>
                  <a:pt x="17" y="264"/>
                  <a:pt x="18" y="264"/>
                </a:cubicBezTo>
                <a:cubicBezTo>
                  <a:pt x="17" y="263"/>
                  <a:pt x="15" y="263"/>
                  <a:pt x="14" y="264"/>
                </a:cubicBezTo>
                <a:moveTo>
                  <a:pt x="14" y="267"/>
                </a:moveTo>
                <a:cubicBezTo>
                  <a:pt x="15" y="266"/>
                  <a:pt x="14" y="266"/>
                  <a:pt x="14" y="266"/>
                </a:cubicBezTo>
                <a:cubicBezTo>
                  <a:pt x="13" y="266"/>
                  <a:pt x="13" y="267"/>
                  <a:pt x="14" y="267"/>
                </a:cubicBezTo>
                <a:moveTo>
                  <a:pt x="19" y="258"/>
                </a:moveTo>
                <a:cubicBezTo>
                  <a:pt x="19" y="257"/>
                  <a:pt x="19" y="257"/>
                  <a:pt x="18" y="258"/>
                </a:cubicBezTo>
                <a:cubicBezTo>
                  <a:pt x="19" y="258"/>
                  <a:pt x="19" y="258"/>
                  <a:pt x="19" y="258"/>
                </a:cubicBezTo>
                <a:moveTo>
                  <a:pt x="14" y="268"/>
                </a:moveTo>
                <a:cubicBezTo>
                  <a:pt x="14" y="267"/>
                  <a:pt x="14" y="267"/>
                  <a:pt x="13" y="268"/>
                </a:cubicBezTo>
                <a:cubicBezTo>
                  <a:pt x="14" y="268"/>
                  <a:pt x="14" y="268"/>
                  <a:pt x="14" y="268"/>
                </a:cubicBezTo>
                <a:moveTo>
                  <a:pt x="20" y="256"/>
                </a:moveTo>
                <a:cubicBezTo>
                  <a:pt x="21" y="255"/>
                  <a:pt x="20" y="254"/>
                  <a:pt x="19" y="254"/>
                </a:cubicBezTo>
                <a:cubicBezTo>
                  <a:pt x="20" y="255"/>
                  <a:pt x="20" y="255"/>
                  <a:pt x="20" y="256"/>
                </a:cubicBezTo>
                <a:moveTo>
                  <a:pt x="18" y="259"/>
                </a:moveTo>
                <a:cubicBezTo>
                  <a:pt x="19" y="259"/>
                  <a:pt x="19" y="258"/>
                  <a:pt x="18" y="258"/>
                </a:cubicBezTo>
                <a:cubicBezTo>
                  <a:pt x="18" y="259"/>
                  <a:pt x="18" y="259"/>
                  <a:pt x="18" y="259"/>
                </a:cubicBezTo>
                <a:moveTo>
                  <a:pt x="17" y="263"/>
                </a:moveTo>
                <a:cubicBezTo>
                  <a:pt x="17" y="262"/>
                  <a:pt x="17" y="262"/>
                  <a:pt x="17" y="262"/>
                </a:cubicBezTo>
                <a:cubicBezTo>
                  <a:pt x="17" y="262"/>
                  <a:pt x="16" y="262"/>
                  <a:pt x="16" y="263"/>
                </a:cubicBezTo>
                <a:cubicBezTo>
                  <a:pt x="17" y="263"/>
                  <a:pt x="17" y="263"/>
                  <a:pt x="17" y="263"/>
                </a:cubicBezTo>
                <a:moveTo>
                  <a:pt x="13" y="272"/>
                </a:moveTo>
                <a:cubicBezTo>
                  <a:pt x="14" y="271"/>
                  <a:pt x="16" y="269"/>
                  <a:pt x="14" y="269"/>
                </a:cubicBezTo>
                <a:cubicBezTo>
                  <a:pt x="12" y="269"/>
                  <a:pt x="13" y="271"/>
                  <a:pt x="13" y="272"/>
                </a:cubicBezTo>
                <a:moveTo>
                  <a:pt x="18" y="264"/>
                </a:moveTo>
                <a:cubicBezTo>
                  <a:pt x="17" y="265"/>
                  <a:pt x="16" y="265"/>
                  <a:pt x="15" y="265"/>
                </a:cubicBezTo>
                <a:cubicBezTo>
                  <a:pt x="14" y="267"/>
                  <a:pt x="18" y="267"/>
                  <a:pt x="20" y="266"/>
                </a:cubicBezTo>
                <a:cubicBezTo>
                  <a:pt x="20" y="265"/>
                  <a:pt x="20" y="264"/>
                  <a:pt x="18" y="264"/>
                </a:cubicBezTo>
                <a:moveTo>
                  <a:pt x="17" y="268"/>
                </a:moveTo>
                <a:cubicBezTo>
                  <a:pt x="18" y="268"/>
                  <a:pt x="19" y="268"/>
                  <a:pt x="19" y="268"/>
                </a:cubicBezTo>
                <a:cubicBezTo>
                  <a:pt x="19" y="267"/>
                  <a:pt x="17" y="266"/>
                  <a:pt x="16" y="267"/>
                </a:cubicBezTo>
                <a:cubicBezTo>
                  <a:pt x="16" y="267"/>
                  <a:pt x="17" y="267"/>
                  <a:pt x="17" y="268"/>
                </a:cubicBezTo>
                <a:moveTo>
                  <a:pt x="19" y="264"/>
                </a:moveTo>
                <a:cubicBezTo>
                  <a:pt x="20" y="263"/>
                  <a:pt x="19" y="262"/>
                  <a:pt x="18" y="262"/>
                </a:cubicBezTo>
                <a:cubicBezTo>
                  <a:pt x="18" y="263"/>
                  <a:pt x="18" y="263"/>
                  <a:pt x="19" y="264"/>
                </a:cubicBezTo>
                <a:moveTo>
                  <a:pt x="20" y="262"/>
                </a:moveTo>
                <a:cubicBezTo>
                  <a:pt x="20" y="262"/>
                  <a:pt x="21" y="262"/>
                  <a:pt x="21" y="262"/>
                </a:cubicBezTo>
                <a:cubicBezTo>
                  <a:pt x="21" y="259"/>
                  <a:pt x="18" y="261"/>
                  <a:pt x="20" y="262"/>
                </a:cubicBezTo>
                <a:moveTo>
                  <a:pt x="31" y="237"/>
                </a:moveTo>
                <a:cubicBezTo>
                  <a:pt x="31" y="236"/>
                  <a:pt x="31" y="236"/>
                  <a:pt x="30" y="237"/>
                </a:cubicBezTo>
                <a:cubicBezTo>
                  <a:pt x="31" y="237"/>
                  <a:pt x="31" y="237"/>
                  <a:pt x="31" y="237"/>
                </a:cubicBezTo>
                <a:moveTo>
                  <a:pt x="16" y="270"/>
                </a:moveTo>
                <a:cubicBezTo>
                  <a:pt x="17" y="269"/>
                  <a:pt x="18" y="269"/>
                  <a:pt x="19" y="270"/>
                </a:cubicBezTo>
                <a:cubicBezTo>
                  <a:pt x="19" y="268"/>
                  <a:pt x="16" y="268"/>
                  <a:pt x="16" y="270"/>
                </a:cubicBezTo>
                <a:moveTo>
                  <a:pt x="20" y="263"/>
                </a:moveTo>
                <a:cubicBezTo>
                  <a:pt x="21" y="263"/>
                  <a:pt x="21" y="263"/>
                  <a:pt x="21" y="263"/>
                </a:cubicBezTo>
                <a:cubicBezTo>
                  <a:pt x="21" y="262"/>
                  <a:pt x="21" y="262"/>
                  <a:pt x="20" y="262"/>
                </a:cubicBezTo>
                <a:cubicBezTo>
                  <a:pt x="20" y="263"/>
                  <a:pt x="20" y="263"/>
                  <a:pt x="20" y="263"/>
                </a:cubicBezTo>
                <a:moveTo>
                  <a:pt x="18" y="268"/>
                </a:moveTo>
                <a:cubicBezTo>
                  <a:pt x="19" y="268"/>
                  <a:pt x="18" y="268"/>
                  <a:pt x="17" y="268"/>
                </a:cubicBezTo>
                <a:cubicBezTo>
                  <a:pt x="18" y="268"/>
                  <a:pt x="18" y="268"/>
                  <a:pt x="18" y="268"/>
                </a:cubicBezTo>
                <a:moveTo>
                  <a:pt x="25" y="255"/>
                </a:moveTo>
                <a:cubicBezTo>
                  <a:pt x="25" y="254"/>
                  <a:pt x="25" y="253"/>
                  <a:pt x="24" y="254"/>
                </a:cubicBezTo>
                <a:cubicBezTo>
                  <a:pt x="24" y="254"/>
                  <a:pt x="24" y="255"/>
                  <a:pt x="25" y="255"/>
                </a:cubicBezTo>
                <a:moveTo>
                  <a:pt x="17" y="271"/>
                </a:moveTo>
                <a:cubicBezTo>
                  <a:pt x="19" y="270"/>
                  <a:pt x="18" y="269"/>
                  <a:pt x="16" y="270"/>
                </a:cubicBezTo>
                <a:cubicBezTo>
                  <a:pt x="16" y="271"/>
                  <a:pt x="17" y="271"/>
                  <a:pt x="17" y="271"/>
                </a:cubicBezTo>
                <a:moveTo>
                  <a:pt x="28" y="262"/>
                </a:moveTo>
                <a:cubicBezTo>
                  <a:pt x="28" y="261"/>
                  <a:pt x="28" y="261"/>
                  <a:pt x="28" y="261"/>
                </a:cubicBezTo>
                <a:cubicBezTo>
                  <a:pt x="29" y="260"/>
                  <a:pt x="29" y="259"/>
                  <a:pt x="28" y="259"/>
                </a:cubicBezTo>
                <a:cubicBezTo>
                  <a:pt x="28" y="259"/>
                  <a:pt x="27" y="259"/>
                  <a:pt x="27" y="259"/>
                </a:cubicBezTo>
                <a:cubicBezTo>
                  <a:pt x="26" y="258"/>
                  <a:pt x="26" y="259"/>
                  <a:pt x="25" y="259"/>
                </a:cubicBezTo>
                <a:cubicBezTo>
                  <a:pt x="24" y="259"/>
                  <a:pt x="24" y="260"/>
                  <a:pt x="25" y="260"/>
                </a:cubicBezTo>
                <a:cubicBezTo>
                  <a:pt x="24" y="260"/>
                  <a:pt x="23" y="261"/>
                  <a:pt x="23" y="261"/>
                </a:cubicBezTo>
                <a:cubicBezTo>
                  <a:pt x="22" y="261"/>
                  <a:pt x="23" y="262"/>
                  <a:pt x="24" y="262"/>
                </a:cubicBezTo>
                <a:cubicBezTo>
                  <a:pt x="22" y="263"/>
                  <a:pt x="24" y="263"/>
                  <a:pt x="24" y="263"/>
                </a:cubicBezTo>
                <a:cubicBezTo>
                  <a:pt x="26" y="264"/>
                  <a:pt x="27" y="262"/>
                  <a:pt x="28" y="262"/>
                </a:cubicBezTo>
                <a:moveTo>
                  <a:pt x="21" y="272"/>
                </a:moveTo>
                <a:cubicBezTo>
                  <a:pt x="21" y="271"/>
                  <a:pt x="22" y="268"/>
                  <a:pt x="21" y="269"/>
                </a:cubicBezTo>
                <a:cubicBezTo>
                  <a:pt x="18" y="269"/>
                  <a:pt x="20" y="271"/>
                  <a:pt x="21" y="272"/>
                </a:cubicBezTo>
                <a:moveTo>
                  <a:pt x="51" y="8"/>
                </a:moveTo>
                <a:cubicBezTo>
                  <a:pt x="53" y="7"/>
                  <a:pt x="56" y="8"/>
                  <a:pt x="57" y="5"/>
                </a:cubicBezTo>
                <a:cubicBezTo>
                  <a:pt x="57" y="4"/>
                  <a:pt x="56" y="3"/>
                  <a:pt x="57" y="2"/>
                </a:cubicBezTo>
                <a:cubicBezTo>
                  <a:pt x="58" y="1"/>
                  <a:pt x="58" y="1"/>
                  <a:pt x="58" y="1"/>
                </a:cubicBezTo>
                <a:cubicBezTo>
                  <a:pt x="58" y="1"/>
                  <a:pt x="59" y="0"/>
                  <a:pt x="60" y="0"/>
                </a:cubicBezTo>
                <a:cubicBezTo>
                  <a:pt x="60" y="1"/>
                  <a:pt x="61" y="2"/>
                  <a:pt x="61" y="3"/>
                </a:cubicBezTo>
                <a:cubicBezTo>
                  <a:pt x="62" y="4"/>
                  <a:pt x="62" y="5"/>
                  <a:pt x="64" y="5"/>
                </a:cubicBezTo>
                <a:cubicBezTo>
                  <a:pt x="62" y="6"/>
                  <a:pt x="64" y="9"/>
                  <a:pt x="64" y="10"/>
                </a:cubicBezTo>
                <a:cubicBezTo>
                  <a:pt x="65" y="13"/>
                  <a:pt x="65" y="15"/>
                  <a:pt x="68" y="17"/>
                </a:cubicBezTo>
                <a:cubicBezTo>
                  <a:pt x="70" y="18"/>
                  <a:pt x="69" y="19"/>
                  <a:pt x="68" y="21"/>
                </a:cubicBezTo>
                <a:cubicBezTo>
                  <a:pt x="67" y="22"/>
                  <a:pt x="69" y="23"/>
                  <a:pt x="69" y="23"/>
                </a:cubicBezTo>
                <a:cubicBezTo>
                  <a:pt x="69" y="24"/>
                  <a:pt x="67" y="25"/>
                  <a:pt x="67" y="25"/>
                </a:cubicBezTo>
                <a:cubicBezTo>
                  <a:pt x="68" y="26"/>
                  <a:pt x="67" y="27"/>
                  <a:pt x="67" y="28"/>
                </a:cubicBezTo>
                <a:cubicBezTo>
                  <a:pt x="68" y="29"/>
                  <a:pt x="69" y="29"/>
                  <a:pt x="69" y="29"/>
                </a:cubicBezTo>
                <a:cubicBezTo>
                  <a:pt x="69" y="30"/>
                  <a:pt x="69" y="30"/>
                  <a:pt x="69" y="31"/>
                </a:cubicBezTo>
                <a:cubicBezTo>
                  <a:pt x="69" y="34"/>
                  <a:pt x="72" y="35"/>
                  <a:pt x="72" y="38"/>
                </a:cubicBezTo>
                <a:cubicBezTo>
                  <a:pt x="72" y="41"/>
                  <a:pt x="74" y="44"/>
                  <a:pt x="75" y="47"/>
                </a:cubicBezTo>
                <a:cubicBezTo>
                  <a:pt x="75" y="49"/>
                  <a:pt x="75" y="53"/>
                  <a:pt x="79" y="51"/>
                </a:cubicBezTo>
                <a:cubicBezTo>
                  <a:pt x="83" y="50"/>
                  <a:pt x="83" y="53"/>
                  <a:pt x="82" y="55"/>
                </a:cubicBezTo>
                <a:cubicBezTo>
                  <a:pt x="82" y="58"/>
                  <a:pt x="82" y="61"/>
                  <a:pt x="80" y="63"/>
                </a:cubicBezTo>
                <a:cubicBezTo>
                  <a:pt x="77" y="65"/>
                  <a:pt x="73" y="64"/>
                  <a:pt x="71" y="67"/>
                </a:cubicBezTo>
                <a:cubicBezTo>
                  <a:pt x="71" y="68"/>
                  <a:pt x="69" y="68"/>
                  <a:pt x="69" y="69"/>
                </a:cubicBezTo>
                <a:cubicBezTo>
                  <a:pt x="69" y="70"/>
                  <a:pt x="70" y="72"/>
                  <a:pt x="70" y="73"/>
                </a:cubicBezTo>
                <a:cubicBezTo>
                  <a:pt x="68" y="73"/>
                  <a:pt x="69" y="77"/>
                  <a:pt x="69" y="78"/>
                </a:cubicBezTo>
                <a:cubicBezTo>
                  <a:pt x="69" y="80"/>
                  <a:pt x="70" y="81"/>
                  <a:pt x="70" y="82"/>
                </a:cubicBezTo>
                <a:cubicBezTo>
                  <a:pt x="70" y="83"/>
                  <a:pt x="69" y="84"/>
                  <a:pt x="68" y="85"/>
                </a:cubicBezTo>
                <a:cubicBezTo>
                  <a:pt x="68" y="87"/>
                  <a:pt x="72" y="89"/>
                  <a:pt x="71" y="91"/>
                </a:cubicBezTo>
                <a:cubicBezTo>
                  <a:pt x="70" y="92"/>
                  <a:pt x="68" y="93"/>
                  <a:pt x="67" y="92"/>
                </a:cubicBezTo>
                <a:cubicBezTo>
                  <a:pt x="66" y="92"/>
                  <a:pt x="65" y="95"/>
                  <a:pt x="65" y="96"/>
                </a:cubicBezTo>
                <a:cubicBezTo>
                  <a:pt x="63" y="99"/>
                  <a:pt x="62" y="101"/>
                  <a:pt x="59" y="104"/>
                </a:cubicBezTo>
                <a:cubicBezTo>
                  <a:pt x="57" y="106"/>
                  <a:pt x="58" y="109"/>
                  <a:pt x="57" y="111"/>
                </a:cubicBezTo>
                <a:cubicBezTo>
                  <a:pt x="56" y="112"/>
                  <a:pt x="55" y="113"/>
                  <a:pt x="55" y="114"/>
                </a:cubicBezTo>
                <a:cubicBezTo>
                  <a:pt x="55" y="115"/>
                  <a:pt x="56" y="116"/>
                  <a:pt x="56" y="118"/>
                </a:cubicBezTo>
                <a:cubicBezTo>
                  <a:pt x="56" y="119"/>
                  <a:pt x="56" y="119"/>
                  <a:pt x="56" y="120"/>
                </a:cubicBezTo>
                <a:cubicBezTo>
                  <a:pt x="56" y="121"/>
                  <a:pt x="57" y="121"/>
                  <a:pt x="57" y="122"/>
                </a:cubicBezTo>
                <a:cubicBezTo>
                  <a:pt x="57" y="123"/>
                  <a:pt x="55" y="124"/>
                  <a:pt x="54" y="123"/>
                </a:cubicBezTo>
                <a:cubicBezTo>
                  <a:pt x="54" y="125"/>
                  <a:pt x="52" y="127"/>
                  <a:pt x="52" y="128"/>
                </a:cubicBezTo>
                <a:cubicBezTo>
                  <a:pt x="52" y="129"/>
                  <a:pt x="52" y="130"/>
                  <a:pt x="51" y="131"/>
                </a:cubicBezTo>
                <a:cubicBezTo>
                  <a:pt x="50" y="131"/>
                  <a:pt x="50" y="131"/>
                  <a:pt x="50" y="132"/>
                </a:cubicBezTo>
                <a:cubicBezTo>
                  <a:pt x="49" y="134"/>
                  <a:pt x="50" y="136"/>
                  <a:pt x="50" y="137"/>
                </a:cubicBezTo>
                <a:cubicBezTo>
                  <a:pt x="51" y="138"/>
                  <a:pt x="52" y="138"/>
                  <a:pt x="52" y="139"/>
                </a:cubicBezTo>
                <a:cubicBezTo>
                  <a:pt x="53" y="139"/>
                  <a:pt x="52" y="140"/>
                  <a:pt x="51" y="140"/>
                </a:cubicBezTo>
                <a:cubicBezTo>
                  <a:pt x="51" y="142"/>
                  <a:pt x="54" y="143"/>
                  <a:pt x="54" y="145"/>
                </a:cubicBezTo>
                <a:cubicBezTo>
                  <a:pt x="54" y="146"/>
                  <a:pt x="53" y="147"/>
                  <a:pt x="54" y="147"/>
                </a:cubicBezTo>
                <a:cubicBezTo>
                  <a:pt x="55" y="148"/>
                  <a:pt x="54" y="149"/>
                  <a:pt x="54" y="150"/>
                </a:cubicBezTo>
                <a:cubicBezTo>
                  <a:pt x="54" y="153"/>
                  <a:pt x="57" y="150"/>
                  <a:pt x="57" y="153"/>
                </a:cubicBezTo>
                <a:cubicBezTo>
                  <a:pt x="56" y="155"/>
                  <a:pt x="55" y="157"/>
                  <a:pt x="56" y="159"/>
                </a:cubicBezTo>
                <a:cubicBezTo>
                  <a:pt x="56" y="159"/>
                  <a:pt x="57" y="162"/>
                  <a:pt x="56" y="161"/>
                </a:cubicBezTo>
                <a:cubicBezTo>
                  <a:pt x="54" y="161"/>
                  <a:pt x="54" y="161"/>
                  <a:pt x="54" y="162"/>
                </a:cubicBezTo>
                <a:cubicBezTo>
                  <a:pt x="54" y="163"/>
                  <a:pt x="53" y="164"/>
                  <a:pt x="53" y="165"/>
                </a:cubicBezTo>
                <a:cubicBezTo>
                  <a:pt x="52" y="166"/>
                  <a:pt x="52" y="167"/>
                  <a:pt x="52" y="168"/>
                </a:cubicBezTo>
                <a:cubicBezTo>
                  <a:pt x="52" y="170"/>
                  <a:pt x="51" y="169"/>
                  <a:pt x="50" y="170"/>
                </a:cubicBezTo>
                <a:cubicBezTo>
                  <a:pt x="50" y="171"/>
                  <a:pt x="50" y="171"/>
                  <a:pt x="51" y="171"/>
                </a:cubicBezTo>
                <a:cubicBezTo>
                  <a:pt x="51" y="173"/>
                  <a:pt x="51" y="176"/>
                  <a:pt x="51" y="178"/>
                </a:cubicBezTo>
                <a:cubicBezTo>
                  <a:pt x="51" y="179"/>
                  <a:pt x="51" y="179"/>
                  <a:pt x="50" y="179"/>
                </a:cubicBezTo>
                <a:cubicBezTo>
                  <a:pt x="49" y="179"/>
                  <a:pt x="49" y="180"/>
                  <a:pt x="48" y="181"/>
                </a:cubicBezTo>
                <a:cubicBezTo>
                  <a:pt x="47" y="182"/>
                  <a:pt x="45" y="182"/>
                  <a:pt x="45" y="183"/>
                </a:cubicBezTo>
                <a:cubicBezTo>
                  <a:pt x="45" y="184"/>
                  <a:pt x="44" y="185"/>
                  <a:pt x="44" y="186"/>
                </a:cubicBezTo>
                <a:cubicBezTo>
                  <a:pt x="44" y="187"/>
                  <a:pt x="44" y="188"/>
                  <a:pt x="44" y="189"/>
                </a:cubicBezTo>
                <a:cubicBezTo>
                  <a:pt x="44" y="190"/>
                  <a:pt x="44" y="192"/>
                  <a:pt x="44" y="194"/>
                </a:cubicBezTo>
                <a:cubicBezTo>
                  <a:pt x="43" y="195"/>
                  <a:pt x="45" y="196"/>
                  <a:pt x="45" y="198"/>
                </a:cubicBezTo>
                <a:cubicBezTo>
                  <a:pt x="46" y="199"/>
                  <a:pt x="45" y="200"/>
                  <a:pt x="46" y="201"/>
                </a:cubicBezTo>
                <a:cubicBezTo>
                  <a:pt x="46" y="202"/>
                  <a:pt x="47" y="203"/>
                  <a:pt x="47" y="203"/>
                </a:cubicBezTo>
                <a:cubicBezTo>
                  <a:pt x="45" y="205"/>
                  <a:pt x="42" y="205"/>
                  <a:pt x="42" y="207"/>
                </a:cubicBezTo>
                <a:cubicBezTo>
                  <a:pt x="42" y="208"/>
                  <a:pt x="40" y="211"/>
                  <a:pt x="41" y="212"/>
                </a:cubicBezTo>
                <a:cubicBezTo>
                  <a:pt x="40" y="212"/>
                  <a:pt x="39" y="212"/>
                  <a:pt x="39" y="214"/>
                </a:cubicBezTo>
                <a:cubicBezTo>
                  <a:pt x="39" y="214"/>
                  <a:pt x="41" y="218"/>
                  <a:pt x="38" y="217"/>
                </a:cubicBezTo>
                <a:cubicBezTo>
                  <a:pt x="38" y="218"/>
                  <a:pt x="39" y="218"/>
                  <a:pt x="39" y="219"/>
                </a:cubicBezTo>
                <a:cubicBezTo>
                  <a:pt x="39" y="220"/>
                  <a:pt x="38" y="221"/>
                  <a:pt x="38" y="221"/>
                </a:cubicBezTo>
                <a:cubicBezTo>
                  <a:pt x="36" y="224"/>
                  <a:pt x="38" y="225"/>
                  <a:pt x="37" y="227"/>
                </a:cubicBezTo>
                <a:cubicBezTo>
                  <a:pt x="37" y="229"/>
                  <a:pt x="37" y="231"/>
                  <a:pt x="37" y="232"/>
                </a:cubicBezTo>
                <a:cubicBezTo>
                  <a:pt x="37" y="234"/>
                  <a:pt x="38" y="235"/>
                  <a:pt x="38" y="236"/>
                </a:cubicBezTo>
                <a:cubicBezTo>
                  <a:pt x="37" y="237"/>
                  <a:pt x="36" y="237"/>
                  <a:pt x="35" y="238"/>
                </a:cubicBezTo>
                <a:cubicBezTo>
                  <a:pt x="34" y="239"/>
                  <a:pt x="35" y="240"/>
                  <a:pt x="35" y="241"/>
                </a:cubicBezTo>
                <a:cubicBezTo>
                  <a:pt x="34" y="242"/>
                  <a:pt x="34" y="245"/>
                  <a:pt x="35" y="246"/>
                </a:cubicBezTo>
                <a:cubicBezTo>
                  <a:pt x="36" y="246"/>
                  <a:pt x="39" y="246"/>
                  <a:pt x="38" y="248"/>
                </a:cubicBezTo>
                <a:cubicBezTo>
                  <a:pt x="38" y="249"/>
                  <a:pt x="36" y="248"/>
                  <a:pt x="37" y="250"/>
                </a:cubicBezTo>
                <a:cubicBezTo>
                  <a:pt x="38" y="250"/>
                  <a:pt x="38" y="251"/>
                  <a:pt x="39" y="251"/>
                </a:cubicBezTo>
                <a:cubicBezTo>
                  <a:pt x="39" y="252"/>
                  <a:pt x="38" y="252"/>
                  <a:pt x="38" y="252"/>
                </a:cubicBezTo>
                <a:cubicBezTo>
                  <a:pt x="38" y="253"/>
                  <a:pt x="39" y="253"/>
                  <a:pt x="39" y="254"/>
                </a:cubicBezTo>
                <a:cubicBezTo>
                  <a:pt x="39" y="255"/>
                  <a:pt x="37" y="255"/>
                  <a:pt x="38" y="256"/>
                </a:cubicBezTo>
                <a:cubicBezTo>
                  <a:pt x="38" y="257"/>
                  <a:pt x="38" y="258"/>
                  <a:pt x="39" y="258"/>
                </a:cubicBezTo>
                <a:cubicBezTo>
                  <a:pt x="41" y="259"/>
                  <a:pt x="43" y="258"/>
                  <a:pt x="44" y="259"/>
                </a:cubicBezTo>
                <a:cubicBezTo>
                  <a:pt x="45" y="260"/>
                  <a:pt x="44" y="262"/>
                  <a:pt x="43" y="262"/>
                </a:cubicBezTo>
                <a:cubicBezTo>
                  <a:pt x="41" y="263"/>
                  <a:pt x="39" y="262"/>
                  <a:pt x="38" y="262"/>
                </a:cubicBezTo>
                <a:cubicBezTo>
                  <a:pt x="34" y="262"/>
                  <a:pt x="37" y="264"/>
                  <a:pt x="39" y="264"/>
                </a:cubicBezTo>
                <a:cubicBezTo>
                  <a:pt x="42" y="264"/>
                  <a:pt x="44" y="267"/>
                  <a:pt x="40" y="269"/>
                </a:cubicBezTo>
                <a:cubicBezTo>
                  <a:pt x="40" y="270"/>
                  <a:pt x="39" y="269"/>
                  <a:pt x="39" y="270"/>
                </a:cubicBezTo>
                <a:cubicBezTo>
                  <a:pt x="38" y="270"/>
                  <a:pt x="39" y="271"/>
                  <a:pt x="39" y="272"/>
                </a:cubicBezTo>
                <a:cubicBezTo>
                  <a:pt x="38" y="273"/>
                  <a:pt x="39" y="273"/>
                  <a:pt x="40" y="273"/>
                </a:cubicBezTo>
                <a:cubicBezTo>
                  <a:pt x="40" y="274"/>
                  <a:pt x="38" y="275"/>
                  <a:pt x="37" y="275"/>
                </a:cubicBezTo>
                <a:cubicBezTo>
                  <a:pt x="38" y="276"/>
                  <a:pt x="41" y="279"/>
                  <a:pt x="39" y="281"/>
                </a:cubicBezTo>
                <a:cubicBezTo>
                  <a:pt x="38" y="281"/>
                  <a:pt x="36" y="282"/>
                  <a:pt x="37" y="283"/>
                </a:cubicBezTo>
                <a:cubicBezTo>
                  <a:pt x="36" y="284"/>
                  <a:pt x="36" y="284"/>
                  <a:pt x="36" y="284"/>
                </a:cubicBezTo>
                <a:cubicBezTo>
                  <a:pt x="37" y="284"/>
                  <a:pt x="37" y="285"/>
                  <a:pt x="37" y="285"/>
                </a:cubicBezTo>
                <a:cubicBezTo>
                  <a:pt x="36" y="285"/>
                  <a:pt x="33" y="289"/>
                  <a:pt x="32" y="290"/>
                </a:cubicBezTo>
                <a:cubicBezTo>
                  <a:pt x="32" y="291"/>
                  <a:pt x="31" y="292"/>
                  <a:pt x="31" y="293"/>
                </a:cubicBezTo>
                <a:cubicBezTo>
                  <a:pt x="32" y="293"/>
                  <a:pt x="34" y="295"/>
                  <a:pt x="33" y="296"/>
                </a:cubicBezTo>
                <a:cubicBezTo>
                  <a:pt x="32" y="297"/>
                  <a:pt x="31" y="297"/>
                  <a:pt x="30" y="298"/>
                </a:cubicBezTo>
                <a:cubicBezTo>
                  <a:pt x="29" y="299"/>
                  <a:pt x="32" y="300"/>
                  <a:pt x="30" y="301"/>
                </a:cubicBezTo>
                <a:cubicBezTo>
                  <a:pt x="29" y="302"/>
                  <a:pt x="27" y="302"/>
                  <a:pt x="26" y="303"/>
                </a:cubicBezTo>
                <a:cubicBezTo>
                  <a:pt x="25" y="304"/>
                  <a:pt x="25" y="306"/>
                  <a:pt x="23" y="306"/>
                </a:cubicBezTo>
                <a:cubicBezTo>
                  <a:pt x="22" y="307"/>
                  <a:pt x="22" y="308"/>
                  <a:pt x="22" y="309"/>
                </a:cubicBezTo>
                <a:cubicBezTo>
                  <a:pt x="22" y="310"/>
                  <a:pt x="22" y="312"/>
                  <a:pt x="22" y="313"/>
                </a:cubicBezTo>
                <a:cubicBezTo>
                  <a:pt x="21" y="314"/>
                  <a:pt x="24" y="315"/>
                  <a:pt x="24" y="316"/>
                </a:cubicBezTo>
                <a:cubicBezTo>
                  <a:pt x="24" y="317"/>
                  <a:pt x="24" y="319"/>
                  <a:pt x="25" y="319"/>
                </a:cubicBezTo>
                <a:cubicBezTo>
                  <a:pt x="26" y="320"/>
                  <a:pt x="26" y="319"/>
                  <a:pt x="28" y="319"/>
                </a:cubicBezTo>
                <a:cubicBezTo>
                  <a:pt x="29" y="318"/>
                  <a:pt x="29" y="319"/>
                  <a:pt x="30" y="319"/>
                </a:cubicBezTo>
                <a:cubicBezTo>
                  <a:pt x="33" y="319"/>
                  <a:pt x="33" y="318"/>
                  <a:pt x="33" y="320"/>
                </a:cubicBezTo>
                <a:cubicBezTo>
                  <a:pt x="34" y="321"/>
                  <a:pt x="32" y="323"/>
                  <a:pt x="33" y="324"/>
                </a:cubicBezTo>
                <a:cubicBezTo>
                  <a:pt x="34" y="324"/>
                  <a:pt x="33" y="326"/>
                  <a:pt x="32" y="327"/>
                </a:cubicBezTo>
                <a:cubicBezTo>
                  <a:pt x="34" y="328"/>
                  <a:pt x="36" y="330"/>
                  <a:pt x="36" y="331"/>
                </a:cubicBezTo>
                <a:cubicBezTo>
                  <a:pt x="37" y="333"/>
                  <a:pt x="44" y="332"/>
                  <a:pt x="46" y="332"/>
                </a:cubicBezTo>
                <a:cubicBezTo>
                  <a:pt x="54" y="332"/>
                  <a:pt x="62" y="333"/>
                  <a:pt x="69" y="335"/>
                </a:cubicBezTo>
                <a:cubicBezTo>
                  <a:pt x="67" y="335"/>
                  <a:pt x="65" y="334"/>
                  <a:pt x="63" y="334"/>
                </a:cubicBezTo>
                <a:cubicBezTo>
                  <a:pt x="60" y="333"/>
                  <a:pt x="61" y="335"/>
                  <a:pt x="59" y="336"/>
                </a:cubicBezTo>
                <a:cubicBezTo>
                  <a:pt x="57" y="337"/>
                  <a:pt x="56" y="336"/>
                  <a:pt x="54" y="337"/>
                </a:cubicBezTo>
                <a:cubicBezTo>
                  <a:pt x="51" y="338"/>
                  <a:pt x="49" y="338"/>
                  <a:pt x="47" y="339"/>
                </a:cubicBezTo>
                <a:cubicBezTo>
                  <a:pt x="47" y="340"/>
                  <a:pt x="46" y="342"/>
                  <a:pt x="46" y="343"/>
                </a:cubicBezTo>
                <a:cubicBezTo>
                  <a:pt x="45" y="345"/>
                  <a:pt x="46" y="346"/>
                  <a:pt x="46" y="347"/>
                </a:cubicBezTo>
                <a:cubicBezTo>
                  <a:pt x="46" y="351"/>
                  <a:pt x="41" y="349"/>
                  <a:pt x="39" y="349"/>
                </a:cubicBezTo>
                <a:cubicBezTo>
                  <a:pt x="37" y="349"/>
                  <a:pt x="31" y="347"/>
                  <a:pt x="32" y="345"/>
                </a:cubicBezTo>
                <a:cubicBezTo>
                  <a:pt x="32" y="343"/>
                  <a:pt x="37" y="344"/>
                  <a:pt x="34" y="346"/>
                </a:cubicBezTo>
                <a:cubicBezTo>
                  <a:pt x="35" y="346"/>
                  <a:pt x="36" y="344"/>
                  <a:pt x="36" y="344"/>
                </a:cubicBezTo>
                <a:cubicBezTo>
                  <a:pt x="37" y="343"/>
                  <a:pt x="39" y="345"/>
                  <a:pt x="37" y="346"/>
                </a:cubicBezTo>
                <a:cubicBezTo>
                  <a:pt x="39" y="346"/>
                  <a:pt x="37" y="343"/>
                  <a:pt x="42" y="342"/>
                </a:cubicBezTo>
                <a:cubicBezTo>
                  <a:pt x="42" y="342"/>
                  <a:pt x="44" y="341"/>
                  <a:pt x="44" y="340"/>
                </a:cubicBezTo>
                <a:cubicBezTo>
                  <a:pt x="45" y="339"/>
                  <a:pt x="42" y="339"/>
                  <a:pt x="41" y="339"/>
                </a:cubicBezTo>
                <a:cubicBezTo>
                  <a:pt x="41" y="340"/>
                  <a:pt x="38" y="341"/>
                  <a:pt x="36" y="342"/>
                </a:cubicBezTo>
                <a:cubicBezTo>
                  <a:pt x="34" y="343"/>
                  <a:pt x="33" y="341"/>
                  <a:pt x="31" y="342"/>
                </a:cubicBezTo>
                <a:cubicBezTo>
                  <a:pt x="32" y="342"/>
                  <a:pt x="33" y="343"/>
                  <a:pt x="33" y="343"/>
                </a:cubicBezTo>
                <a:cubicBezTo>
                  <a:pt x="33" y="343"/>
                  <a:pt x="32" y="343"/>
                  <a:pt x="31" y="343"/>
                </a:cubicBezTo>
                <a:cubicBezTo>
                  <a:pt x="31" y="344"/>
                  <a:pt x="31" y="344"/>
                  <a:pt x="30" y="345"/>
                </a:cubicBezTo>
                <a:cubicBezTo>
                  <a:pt x="31" y="345"/>
                  <a:pt x="32" y="346"/>
                  <a:pt x="32" y="346"/>
                </a:cubicBezTo>
                <a:cubicBezTo>
                  <a:pt x="28" y="347"/>
                  <a:pt x="25" y="344"/>
                  <a:pt x="24" y="343"/>
                </a:cubicBezTo>
                <a:cubicBezTo>
                  <a:pt x="25" y="343"/>
                  <a:pt x="27" y="343"/>
                  <a:pt x="29" y="343"/>
                </a:cubicBezTo>
                <a:cubicBezTo>
                  <a:pt x="29" y="342"/>
                  <a:pt x="26" y="342"/>
                  <a:pt x="27" y="340"/>
                </a:cubicBezTo>
                <a:cubicBezTo>
                  <a:pt x="28" y="339"/>
                  <a:pt x="31" y="338"/>
                  <a:pt x="30" y="340"/>
                </a:cubicBezTo>
                <a:cubicBezTo>
                  <a:pt x="32" y="339"/>
                  <a:pt x="32" y="339"/>
                  <a:pt x="34" y="338"/>
                </a:cubicBezTo>
                <a:cubicBezTo>
                  <a:pt x="36" y="337"/>
                  <a:pt x="38" y="339"/>
                  <a:pt x="41" y="338"/>
                </a:cubicBezTo>
                <a:cubicBezTo>
                  <a:pt x="40" y="337"/>
                  <a:pt x="33" y="336"/>
                  <a:pt x="31" y="338"/>
                </a:cubicBezTo>
                <a:cubicBezTo>
                  <a:pt x="31" y="337"/>
                  <a:pt x="30" y="337"/>
                  <a:pt x="32" y="337"/>
                </a:cubicBezTo>
                <a:cubicBezTo>
                  <a:pt x="31" y="337"/>
                  <a:pt x="27" y="337"/>
                  <a:pt x="27" y="338"/>
                </a:cubicBezTo>
                <a:cubicBezTo>
                  <a:pt x="28" y="338"/>
                  <a:pt x="29" y="338"/>
                  <a:pt x="29" y="338"/>
                </a:cubicBezTo>
                <a:cubicBezTo>
                  <a:pt x="29" y="339"/>
                  <a:pt x="28" y="339"/>
                  <a:pt x="27" y="339"/>
                </a:cubicBezTo>
                <a:cubicBezTo>
                  <a:pt x="27" y="340"/>
                  <a:pt x="27" y="342"/>
                  <a:pt x="25" y="342"/>
                </a:cubicBezTo>
                <a:cubicBezTo>
                  <a:pt x="24" y="342"/>
                  <a:pt x="22" y="341"/>
                  <a:pt x="25" y="340"/>
                </a:cubicBezTo>
                <a:cubicBezTo>
                  <a:pt x="23" y="341"/>
                  <a:pt x="23" y="340"/>
                  <a:pt x="22" y="339"/>
                </a:cubicBezTo>
                <a:cubicBezTo>
                  <a:pt x="23" y="339"/>
                  <a:pt x="23" y="339"/>
                  <a:pt x="24" y="339"/>
                </a:cubicBezTo>
                <a:cubicBezTo>
                  <a:pt x="23" y="339"/>
                  <a:pt x="23" y="339"/>
                  <a:pt x="23" y="339"/>
                </a:cubicBezTo>
                <a:cubicBezTo>
                  <a:pt x="25" y="338"/>
                  <a:pt x="24" y="337"/>
                  <a:pt x="26" y="337"/>
                </a:cubicBezTo>
                <a:cubicBezTo>
                  <a:pt x="25" y="337"/>
                  <a:pt x="25" y="336"/>
                  <a:pt x="27" y="336"/>
                </a:cubicBezTo>
                <a:cubicBezTo>
                  <a:pt x="26" y="336"/>
                  <a:pt x="25" y="336"/>
                  <a:pt x="24" y="336"/>
                </a:cubicBezTo>
                <a:cubicBezTo>
                  <a:pt x="25" y="337"/>
                  <a:pt x="25" y="338"/>
                  <a:pt x="24" y="338"/>
                </a:cubicBezTo>
                <a:cubicBezTo>
                  <a:pt x="24" y="338"/>
                  <a:pt x="23" y="337"/>
                  <a:pt x="22" y="337"/>
                </a:cubicBezTo>
                <a:cubicBezTo>
                  <a:pt x="22" y="338"/>
                  <a:pt x="21" y="338"/>
                  <a:pt x="20" y="339"/>
                </a:cubicBezTo>
                <a:cubicBezTo>
                  <a:pt x="21" y="338"/>
                  <a:pt x="21" y="338"/>
                  <a:pt x="20" y="338"/>
                </a:cubicBezTo>
                <a:cubicBezTo>
                  <a:pt x="23" y="336"/>
                  <a:pt x="19" y="333"/>
                  <a:pt x="20" y="332"/>
                </a:cubicBezTo>
                <a:cubicBezTo>
                  <a:pt x="20" y="333"/>
                  <a:pt x="21" y="334"/>
                  <a:pt x="23" y="334"/>
                </a:cubicBezTo>
                <a:cubicBezTo>
                  <a:pt x="24" y="334"/>
                  <a:pt x="28" y="332"/>
                  <a:pt x="26" y="334"/>
                </a:cubicBezTo>
                <a:cubicBezTo>
                  <a:pt x="27" y="333"/>
                  <a:pt x="28" y="334"/>
                  <a:pt x="28" y="333"/>
                </a:cubicBezTo>
                <a:cubicBezTo>
                  <a:pt x="27" y="335"/>
                  <a:pt x="27" y="332"/>
                  <a:pt x="28" y="331"/>
                </a:cubicBezTo>
                <a:cubicBezTo>
                  <a:pt x="29" y="331"/>
                  <a:pt x="29" y="332"/>
                  <a:pt x="30" y="333"/>
                </a:cubicBezTo>
                <a:cubicBezTo>
                  <a:pt x="31" y="334"/>
                  <a:pt x="29" y="335"/>
                  <a:pt x="28" y="336"/>
                </a:cubicBezTo>
                <a:cubicBezTo>
                  <a:pt x="29" y="335"/>
                  <a:pt x="30" y="336"/>
                  <a:pt x="31" y="336"/>
                </a:cubicBezTo>
                <a:cubicBezTo>
                  <a:pt x="30" y="335"/>
                  <a:pt x="32" y="334"/>
                  <a:pt x="31" y="333"/>
                </a:cubicBezTo>
                <a:cubicBezTo>
                  <a:pt x="30" y="333"/>
                  <a:pt x="29" y="331"/>
                  <a:pt x="31" y="331"/>
                </a:cubicBezTo>
                <a:cubicBezTo>
                  <a:pt x="30" y="330"/>
                  <a:pt x="31" y="329"/>
                  <a:pt x="30" y="328"/>
                </a:cubicBezTo>
                <a:cubicBezTo>
                  <a:pt x="28" y="327"/>
                  <a:pt x="26" y="327"/>
                  <a:pt x="26" y="326"/>
                </a:cubicBezTo>
                <a:cubicBezTo>
                  <a:pt x="25" y="326"/>
                  <a:pt x="25" y="327"/>
                  <a:pt x="24" y="327"/>
                </a:cubicBezTo>
                <a:cubicBezTo>
                  <a:pt x="26" y="327"/>
                  <a:pt x="31" y="328"/>
                  <a:pt x="30" y="330"/>
                </a:cubicBezTo>
                <a:cubicBezTo>
                  <a:pt x="29" y="331"/>
                  <a:pt x="25" y="328"/>
                  <a:pt x="24" y="328"/>
                </a:cubicBezTo>
                <a:cubicBezTo>
                  <a:pt x="24" y="329"/>
                  <a:pt x="25" y="329"/>
                  <a:pt x="25" y="329"/>
                </a:cubicBezTo>
                <a:cubicBezTo>
                  <a:pt x="26" y="330"/>
                  <a:pt x="25" y="331"/>
                  <a:pt x="26" y="331"/>
                </a:cubicBezTo>
                <a:cubicBezTo>
                  <a:pt x="25" y="331"/>
                  <a:pt x="25" y="332"/>
                  <a:pt x="24" y="332"/>
                </a:cubicBezTo>
                <a:cubicBezTo>
                  <a:pt x="24" y="331"/>
                  <a:pt x="24" y="330"/>
                  <a:pt x="23" y="329"/>
                </a:cubicBezTo>
                <a:cubicBezTo>
                  <a:pt x="23" y="330"/>
                  <a:pt x="24" y="332"/>
                  <a:pt x="23" y="333"/>
                </a:cubicBezTo>
                <a:cubicBezTo>
                  <a:pt x="22" y="332"/>
                  <a:pt x="20" y="332"/>
                  <a:pt x="21" y="330"/>
                </a:cubicBezTo>
                <a:cubicBezTo>
                  <a:pt x="21" y="330"/>
                  <a:pt x="21" y="331"/>
                  <a:pt x="22" y="331"/>
                </a:cubicBezTo>
                <a:cubicBezTo>
                  <a:pt x="22" y="330"/>
                  <a:pt x="20" y="330"/>
                  <a:pt x="21" y="329"/>
                </a:cubicBezTo>
                <a:cubicBezTo>
                  <a:pt x="21" y="329"/>
                  <a:pt x="20" y="329"/>
                  <a:pt x="19" y="329"/>
                </a:cubicBezTo>
                <a:cubicBezTo>
                  <a:pt x="19" y="329"/>
                  <a:pt x="19" y="328"/>
                  <a:pt x="18" y="328"/>
                </a:cubicBezTo>
                <a:cubicBezTo>
                  <a:pt x="18" y="328"/>
                  <a:pt x="18" y="326"/>
                  <a:pt x="18" y="326"/>
                </a:cubicBezTo>
                <a:cubicBezTo>
                  <a:pt x="19" y="326"/>
                  <a:pt x="20" y="327"/>
                  <a:pt x="21" y="328"/>
                </a:cubicBezTo>
                <a:cubicBezTo>
                  <a:pt x="20" y="327"/>
                  <a:pt x="20" y="325"/>
                  <a:pt x="19" y="324"/>
                </a:cubicBezTo>
                <a:cubicBezTo>
                  <a:pt x="21" y="326"/>
                  <a:pt x="20" y="324"/>
                  <a:pt x="19" y="323"/>
                </a:cubicBezTo>
                <a:cubicBezTo>
                  <a:pt x="18" y="324"/>
                  <a:pt x="18" y="324"/>
                  <a:pt x="18" y="324"/>
                </a:cubicBezTo>
                <a:cubicBezTo>
                  <a:pt x="18" y="324"/>
                  <a:pt x="17" y="324"/>
                  <a:pt x="17" y="323"/>
                </a:cubicBezTo>
                <a:cubicBezTo>
                  <a:pt x="17" y="325"/>
                  <a:pt x="15" y="322"/>
                  <a:pt x="15" y="322"/>
                </a:cubicBezTo>
                <a:cubicBezTo>
                  <a:pt x="15" y="321"/>
                  <a:pt x="17" y="321"/>
                  <a:pt x="17" y="321"/>
                </a:cubicBezTo>
                <a:cubicBezTo>
                  <a:pt x="17" y="321"/>
                  <a:pt x="18" y="321"/>
                  <a:pt x="18" y="321"/>
                </a:cubicBezTo>
                <a:cubicBezTo>
                  <a:pt x="20" y="321"/>
                  <a:pt x="18" y="319"/>
                  <a:pt x="19" y="320"/>
                </a:cubicBezTo>
                <a:cubicBezTo>
                  <a:pt x="19" y="320"/>
                  <a:pt x="20" y="318"/>
                  <a:pt x="21" y="318"/>
                </a:cubicBezTo>
                <a:cubicBezTo>
                  <a:pt x="20" y="318"/>
                  <a:pt x="19" y="317"/>
                  <a:pt x="21" y="316"/>
                </a:cubicBezTo>
                <a:cubicBezTo>
                  <a:pt x="19" y="317"/>
                  <a:pt x="19" y="319"/>
                  <a:pt x="18" y="320"/>
                </a:cubicBezTo>
                <a:cubicBezTo>
                  <a:pt x="16" y="321"/>
                  <a:pt x="15" y="317"/>
                  <a:pt x="15" y="317"/>
                </a:cubicBezTo>
                <a:cubicBezTo>
                  <a:pt x="15" y="317"/>
                  <a:pt x="16" y="317"/>
                  <a:pt x="16" y="318"/>
                </a:cubicBezTo>
                <a:cubicBezTo>
                  <a:pt x="15" y="316"/>
                  <a:pt x="17" y="317"/>
                  <a:pt x="18" y="317"/>
                </a:cubicBezTo>
                <a:cubicBezTo>
                  <a:pt x="17" y="316"/>
                  <a:pt x="14" y="316"/>
                  <a:pt x="14" y="315"/>
                </a:cubicBezTo>
                <a:cubicBezTo>
                  <a:pt x="13" y="317"/>
                  <a:pt x="12" y="314"/>
                  <a:pt x="11" y="314"/>
                </a:cubicBezTo>
                <a:cubicBezTo>
                  <a:pt x="14" y="312"/>
                  <a:pt x="16" y="315"/>
                  <a:pt x="19" y="315"/>
                </a:cubicBezTo>
                <a:cubicBezTo>
                  <a:pt x="17" y="315"/>
                  <a:pt x="13" y="314"/>
                  <a:pt x="14" y="312"/>
                </a:cubicBezTo>
                <a:cubicBezTo>
                  <a:pt x="16" y="312"/>
                  <a:pt x="16" y="313"/>
                  <a:pt x="18" y="312"/>
                </a:cubicBezTo>
                <a:cubicBezTo>
                  <a:pt x="17" y="313"/>
                  <a:pt x="17" y="312"/>
                  <a:pt x="18" y="311"/>
                </a:cubicBezTo>
                <a:cubicBezTo>
                  <a:pt x="16" y="313"/>
                  <a:pt x="13" y="310"/>
                  <a:pt x="16" y="310"/>
                </a:cubicBezTo>
                <a:cubicBezTo>
                  <a:pt x="16" y="310"/>
                  <a:pt x="13" y="309"/>
                  <a:pt x="15" y="308"/>
                </a:cubicBezTo>
                <a:cubicBezTo>
                  <a:pt x="18" y="307"/>
                  <a:pt x="18" y="309"/>
                  <a:pt x="20" y="310"/>
                </a:cubicBezTo>
                <a:cubicBezTo>
                  <a:pt x="19" y="309"/>
                  <a:pt x="18" y="308"/>
                  <a:pt x="17" y="308"/>
                </a:cubicBezTo>
                <a:cubicBezTo>
                  <a:pt x="17" y="307"/>
                  <a:pt x="16" y="307"/>
                  <a:pt x="16" y="307"/>
                </a:cubicBezTo>
                <a:cubicBezTo>
                  <a:pt x="17" y="306"/>
                  <a:pt x="18" y="306"/>
                  <a:pt x="18" y="306"/>
                </a:cubicBezTo>
                <a:cubicBezTo>
                  <a:pt x="17" y="305"/>
                  <a:pt x="17" y="302"/>
                  <a:pt x="19" y="303"/>
                </a:cubicBezTo>
                <a:cubicBezTo>
                  <a:pt x="18" y="303"/>
                  <a:pt x="18" y="303"/>
                  <a:pt x="17" y="303"/>
                </a:cubicBezTo>
                <a:cubicBezTo>
                  <a:pt x="17" y="304"/>
                  <a:pt x="15" y="307"/>
                  <a:pt x="15" y="308"/>
                </a:cubicBezTo>
                <a:cubicBezTo>
                  <a:pt x="14" y="306"/>
                  <a:pt x="12" y="304"/>
                  <a:pt x="13" y="302"/>
                </a:cubicBezTo>
                <a:cubicBezTo>
                  <a:pt x="14" y="302"/>
                  <a:pt x="12" y="301"/>
                  <a:pt x="13" y="300"/>
                </a:cubicBezTo>
                <a:cubicBezTo>
                  <a:pt x="14" y="300"/>
                  <a:pt x="16" y="300"/>
                  <a:pt x="17" y="300"/>
                </a:cubicBezTo>
                <a:cubicBezTo>
                  <a:pt x="16" y="300"/>
                  <a:pt x="11" y="300"/>
                  <a:pt x="14" y="298"/>
                </a:cubicBezTo>
                <a:cubicBezTo>
                  <a:pt x="15" y="298"/>
                  <a:pt x="17" y="298"/>
                  <a:pt x="17" y="299"/>
                </a:cubicBezTo>
                <a:cubicBezTo>
                  <a:pt x="17" y="298"/>
                  <a:pt x="17" y="298"/>
                  <a:pt x="18" y="297"/>
                </a:cubicBezTo>
                <a:cubicBezTo>
                  <a:pt x="17" y="297"/>
                  <a:pt x="13" y="297"/>
                  <a:pt x="16" y="296"/>
                </a:cubicBezTo>
                <a:cubicBezTo>
                  <a:pt x="13" y="297"/>
                  <a:pt x="14" y="293"/>
                  <a:pt x="11" y="294"/>
                </a:cubicBezTo>
                <a:cubicBezTo>
                  <a:pt x="12" y="292"/>
                  <a:pt x="14" y="294"/>
                  <a:pt x="15" y="295"/>
                </a:cubicBezTo>
                <a:cubicBezTo>
                  <a:pt x="15" y="294"/>
                  <a:pt x="14" y="294"/>
                  <a:pt x="14" y="293"/>
                </a:cubicBezTo>
                <a:cubicBezTo>
                  <a:pt x="16" y="293"/>
                  <a:pt x="17" y="294"/>
                  <a:pt x="19" y="294"/>
                </a:cubicBezTo>
                <a:cubicBezTo>
                  <a:pt x="19" y="294"/>
                  <a:pt x="20" y="294"/>
                  <a:pt x="21" y="294"/>
                </a:cubicBezTo>
                <a:cubicBezTo>
                  <a:pt x="21" y="295"/>
                  <a:pt x="23" y="295"/>
                  <a:pt x="23" y="295"/>
                </a:cubicBezTo>
                <a:cubicBezTo>
                  <a:pt x="24" y="295"/>
                  <a:pt x="24" y="294"/>
                  <a:pt x="24" y="294"/>
                </a:cubicBezTo>
                <a:cubicBezTo>
                  <a:pt x="22" y="296"/>
                  <a:pt x="20" y="293"/>
                  <a:pt x="21" y="292"/>
                </a:cubicBezTo>
                <a:cubicBezTo>
                  <a:pt x="21" y="293"/>
                  <a:pt x="23" y="293"/>
                  <a:pt x="24" y="293"/>
                </a:cubicBezTo>
                <a:cubicBezTo>
                  <a:pt x="24" y="293"/>
                  <a:pt x="23" y="293"/>
                  <a:pt x="23" y="293"/>
                </a:cubicBezTo>
                <a:cubicBezTo>
                  <a:pt x="22" y="293"/>
                  <a:pt x="22" y="292"/>
                  <a:pt x="21" y="291"/>
                </a:cubicBezTo>
                <a:cubicBezTo>
                  <a:pt x="21" y="291"/>
                  <a:pt x="20" y="291"/>
                  <a:pt x="19" y="290"/>
                </a:cubicBezTo>
                <a:cubicBezTo>
                  <a:pt x="19" y="290"/>
                  <a:pt x="20" y="289"/>
                  <a:pt x="20" y="289"/>
                </a:cubicBezTo>
                <a:cubicBezTo>
                  <a:pt x="20" y="290"/>
                  <a:pt x="19" y="292"/>
                  <a:pt x="17" y="291"/>
                </a:cubicBezTo>
                <a:cubicBezTo>
                  <a:pt x="15" y="291"/>
                  <a:pt x="11" y="291"/>
                  <a:pt x="10" y="290"/>
                </a:cubicBezTo>
                <a:cubicBezTo>
                  <a:pt x="11" y="290"/>
                  <a:pt x="12" y="290"/>
                  <a:pt x="11" y="289"/>
                </a:cubicBezTo>
                <a:cubicBezTo>
                  <a:pt x="14" y="289"/>
                  <a:pt x="13" y="290"/>
                  <a:pt x="15" y="291"/>
                </a:cubicBezTo>
                <a:cubicBezTo>
                  <a:pt x="14" y="291"/>
                  <a:pt x="15" y="289"/>
                  <a:pt x="16" y="290"/>
                </a:cubicBezTo>
                <a:cubicBezTo>
                  <a:pt x="17" y="288"/>
                  <a:pt x="15" y="290"/>
                  <a:pt x="14" y="289"/>
                </a:cubicBezTo>
                <a:cubicBezTo>
                  <a:pt x="14" y="289"/>
                  <a:pt x="14" y="288"/>
                  <a:pt x="13" y="288"/>
                </a:cubicBezTo>
                <a:cubicBezTo>
                  <a:pt x="12" y="288"/>
                  <a:pt x="15" y="284"/>
                  <a:pt x="16" y="286"/>
                </a:cubicBezTo>
                <a:cubicBezTo>
                  <a:pt x="16" y="286"/>
                  <a:pt x="16" y="285"/>
                  <a:pt x="17" y="285"/>
                </a:cubicBezTo>
                <a:cubicBezTo>
                  <a:pt x="17" y="285"/>
                  <a:pt x="17" y="284"/>
                  <a:pt x="17" y="284"/>
                </a:cubicBezTo>
                <a:cubicBezTo>
                  <a:pt x="16" y="285"/>
                  <a:pt x="15" y="285"/>
                  <a:pt x="15" y="284"/>
                </a:cubicBezTo>
                <a:cubicBezTo>
                  <a:pt x="16" y="284"/>
                  <a:pt x="16" y="284"/>
                  <a:pt x="17" y="284"/>
                </a:cubicBezTo>
                <a:cubicBezTo>
                  <a:pt x="17" y="283"/>
                  <a:pt x="16" y="283"/>
                  <a:pt x="15" y="283"/>
                </a:cubicBezTo>
                <a:cubicBezTo>
                  <a:pt x="14" y="282"/>
                  <a:pt x="13" y="281"/>
                  <a:pt x="11" y="282"/>
                </a:cubicBezTo>
                <a:cubicBezTo>
                  <a:pt x="12" y="282"/>
                  <a:pt x="12" y="282"/>
                  <a:pt x="12" y="283"/>
                </a:cubicBezTo>
                <a:cubicBezTo>
                  <a:pt x="11" y="282"/>
                  <a:pt x="9" y="282"/>
                  <a:pt x="8" y="281"/>
                </a:cubicBezTo>
                <a:cubicBezTo>
                  <a:pt x="6" y="280"/>
                  <a:pt x="8" y="280"/>
                  <a:pt x="8" y="278"/>
                </a:cubicBezTo>
                <a:cubicBezTo>
                  <a:pt x="6" y="280"/>
                  <a:pt x="2" y="280"/>
                  <a:pt x="1" y="281"/>
                </a:cubicBezTo>
                <a:cubicBezTo>
                  <a:pt x="4" y="279"/>
                  <a:pt x="4" y="285"/>
                  <a:pt x="1" y="282"/>
                </a:cubicBezTo>
                <a:cubicBezTo>
                  <a:pt x="0" y="281"/>
                  <a:pt x="5" y="276"/>
                  <a:pt x="7" y="277"/>
                </a:cubicBezTo>
                <a:cubicBezTo>
                  <a:pt x="6" y="277"/>
                  <a:pt x="6" y="277"/>
                  <a:pt x="7" y="276"/>
                </a:cubicBezTo>
                <a:cubicBezTo>
                  <a:pt x="8" y="277"/>
                  <a:pt x="9" y="274"/>
                  <a:pt x="10" y="276"/>
                </a:cubicBezTo>
                <a:cubicBezTo>
                  <a:pt x="9" y="275"/>
                  <a:pt x="11" y="274"/>
                  <a:pt x="10" y="273"/>
                </a:cubicBezTo>
                <a:cubicBezTo>
                  <a:pt x="9" y="276"/>
                  <a:pt x="6" y="274"/>
                  <a:pt x="9" y="274"/>
                </a:cubicBezTo>
                <a:cubicBezTo>
                  <a:pt x="8" y="274"/>
                  <a:pt x="7" y="274"/>
                  <a:pt x="7" y="273"/>
                </a:cubicBezTo>
                <a:cubicBezTo>
                  <a:pt x="8" y="273"/>
                  <a:pt x="10" y="272"/>
                  <a:pt x="11" y="272"/>
                </a:cubicBezTo>
                <a:cubicBezTo>
                  <a:pt x="12" y="272"/>
                  <a:pt x="12" y="273"/>
                  <a:pt x="13" y="274"/>
                </a:cubicBezTo>
                <a:cubicBezTo>
                  <a:pt x="12" y="273"/>
                  <a:pt x="14" y="272"/>
                  <a:pt x="15" y="272"/>
                </a:cubicBezTo>
                <a:cubicBezTo>
                  <a:pt x="16" y="272"/>
                  <a:pt x="15" y="273"/>
                  <a:pt x="17" y="273"/>
                </a:cubicBezTo>
                <a:cubicBezTo>
                  <a:pt x="15" y="274"/>
                  <a:pt x="16" y="275"/>
                  <a:pt x="17" y="274"/>
                </a:cubicBezTo>
                <a:cubicBezTo>
                  <a:pt x="19" y="275"/>
                  <a:pt x="14" y="276"/>
                  <a:pt x="12" y="276"/>
                </a:cubicBezTo>
                <a:cubicBezTo>
                  <a:pt x="13" y="276"/>
                  <a:pt x="17" y="277"/>
                  <a:pt x="18" y="277"/>
                </a:cubicBezTo>
                <a:cubicBezTo>
                  <a:pt x="18" y="277"/>
                  <a:pt x="17" y="276"/>
                  <a:pt x="18" y="275"/>
                </a:cubicBezTo>
                <a:cubicBezTo>
                  <a:pt x="18" y="276"/>
                  <a:pt x="19" y="276"/>
                  <a:pt x="19" y="277"/>
                </a:cubicBezTo>
                <a:cubicBezTo>
                  <a:pt x="19" y="278"/>
                  <a:pt x="18" y="279"/>
                  <a:pt x="18" y="280"/>
                </a:cubicBezTo>
                <a:cubicBezTo>
                  <a:pt x="20" y="279"/>
                  <a:pt x="22" y="275"/>
                  <a:pt x="23" y="274"/>
                </a:cubicBezTo>
                <a:cubicBezTo>
                  <a:pt x="22" y="275"/>
                  <a:pt x="21" y="276"/>
                  <a:pt x="20" y="277"/>
                </a:cubicBezTo>
                <a:cubicBezTo>
                  <a:pt x="21" y="275"/>
                  <a:pt x="20" y="271"/>
                  <a:pt x="25" y="271"/>
                </a:cubicBezTo>
                <a:cubicBezTo>
                  <a:pt x="24" y="270"/>
                  <a:pt x="22" y="271"/>
                  <a:pt x="21" y="272"/>
                </a:cubicBezTo>
                <a:cubicBezTo>
                  <a:pt x="21" y="271"/>
                  <a:pt x="21" y="270"/>
                  <a:pt x="22" y="269"/>
                </a:cubicBezTo>
                <a:cubicBezTo>
                  <a:pt x="23" y="268"/>
                  <a:pt x="24" y="268"/>
                  <a:pt x="25" y="267"/>
                </a:cubicBezTo>
                <a:cubicBezTo>
                  <a:pt x="25" y="268"/>
                  <a:pt x="26" y="268"/>
                  <a:pt x="27" y="269"/>
                </a:cubicBezTo>
                <a:cubicBezTo>
                  <a:pt x="28" y="269"/>
                  <a:pt x="29" y="268"/>
                  <a:pt x="28" y="268"/>
                </a:cubicBezTo>
                <a:cubicBezTo>
                  <a:pt x="27" y="268"/>
                  <a:pt x="26" y="268"/>
                  <a:pt x="26" y="267"/>
                </a:cubicBezTo>
                <a:cubicBezTo>
                  <a:pt x="25" y="267"/>
                  <a:pt x="23" y="267"/>
                  <a:pt x="22" y="267"/>
                </a:cubicBezTo>
                <a:cubicBezTo>
                  <a:pt x="25" y="265"/>
                  <a:pt x="21" y="264"/>
                  <a:pt x="25" y="264"/>
                </a:cubicBezTo>
                <a:cubicBezTo>
                  <a:pt x="28" y="263"/>
                  <a:pt x="31" y="260"/>
                  <a:pt x="30" y="258"/>
                </a:cubicBezTo>
                <a:cubicBezTo>
                  <a:pt x="29" y="260"/>
                  <a:pt x="24" y="257"/>
                  <a:pt x="24" y="255"/>
                </a:cubicBezTo>
                <a:cubicBezTo>
                  <a:pt x="25" y="255"/>
                  <a:pt x="25" y="255"/>
                  <a:pt x="25" y="255"/>
                </a:cubicBezTo>
                <a:cubicBezTo>
                  <a:pt x="24" y="254"/>
                  <a:pt x="28" y="253"/>
                  <a:pt x="28" y="252"/>
                </a:cubicBezTo>
                <a:cubicBezTo>
                  <a:pt x="27" y="253"/>
                  <a:pt x="26" y="253"/>
                  <a:pt x="26" y="251"/>
                </a:cubicBezTo>
                <a:cubicBezTo>
                  <a:pt x="27" y="250"/>
                  <a:pt x="26" y="251"/>
                  <a:pt x="26" y="249"/>
                </a:cubicBezTo>
                <a:cubicBezTo>
                  <a:pt x="25" y="248"/>
                  <a:pt x="26" y="248"/>
                  <a:pt x="27" y="247"/>
                </a:cubicBezTo>
                <a:cubicBezTo>
                  <a:pt x="27" y="246"/>
                  <a:pt x="27" y="245"/>
                  <a:pt x="29" y="245"/>
                </a:cubicBezTo>
                <a:cubicBezTo>
                  <a:pt x="29" y="244"/>
                  <a:pt x="28" y="244"/>
                  <a:pt x="28" y="243"/>
                </a:cubicBezTo>
                <a:cubicBezTo>
                  <a:pt x="28" y="243"/>
                  <a:pt x="28" y="242"/>
                  <a:pt x="28" y="242"/>
                </a:cubicBezTo>
                <a:cubicBezTo>
                  <a:pt x="27" y="240"/>
                  <a:pt x="29" y="241"/>
                  <a:pt x="31" y="240"/>
                </a:cubicBezTo>
                <a:cubicBezTo>
                  <a:pt x="29" y="240"/>
                  <a:pt x="28" y="239"/>
                  <a:pt x="28" y="238"/>
                </a:cubicBezTo>
                <a:cubicBezTo>
                  <a:pt x="31" y="237"/>
                  <a:pt x="31" y="239"/>
                  <a:pt x="32" y="240"/>
                </a:cubicBezTo>
                <a:cubicBezTo>
                  <a:pt x="32" y="238"/>
                  <a:pt x="32" y="236"/>
                  <a:pt x="31" y="235"/>
                </a:cubicBezTo>
                <a:cubicBezTo>
                  <a:pt x="28" y="237"/>
                  <a:pt x="27" y="234"/>
                  <a:pt x="30" y="233"/>
                </a:cubicBezTo>
                <a:cubicBezTo>
                  <a:pt x="32" y="232"/>
                  <a:pt x="34" y="232"/>
                  <a:pt x="33" y="230"/>
                </a:cubicBezTo>
                <a:cubicBezTo>
                  <a:pt x="32" y="234"/>
                  <a:pt x="29" y="231"/>
                  <a:pt x="27" y="231"/>
                </a:cubicBezTo>
                <a:cubicBezTo>
                  <a:pt x="25" y="230"/>
                  <a:pt x="26" y="233"/>
                  <a:pt x="24" y="233"/>
                </a:cubicBezTo>
                <a:cubicBezTo>
                  <a:pt x="22" y="234"/>
                  <a:pt x="17" y="233"/>
                  <a:pt x="21" y="232"/>
                </a:cubicBezTo>
                <a:cubicBezTo>
                  <a:pt x="16" y="231"/>
                  <a:pt x="18" y="225"/>
                  <a:pt x="19" y="221"/>
                </a:cubicBezTo>
                <a:cubicBezTo>
                  <a:pt x="19" y="220"/>
                  <a:pt x="20" y="217"/>
                  <a:pt x="21" y="216"/>
                </a:cubicBezTo>
                <a:cubicBezTo>
                  <a:pt x="22" y="214"/>
                  <a:pt x="23" y="216"/>
                  <a:pt x="23" y="214"/>
                </a:cubicBezTo>
                <a:cubicBezTo>
                  <a:pt x="23" y="213"/>
                  <a:pt x="24" y="212"/>
                  <a:pt x="24" y="210"/>
                </a:cubicBezTo>
                <a:cubicBezTo>
                  <a:pt x="25" y="209"/>
                  <a:pt x="24" y="208"/>
                  <a:pt x="24" y="206"/>
                </a:cubicBezTo>
                <a:cubicBezTo>
                  <a:pt x="23" y="204"/>
                  <a:pt x="21" y="202"/>
                  <a:pt x="21" y="200"/>
                </a:cubicBezTo>
                <a:cubicBezTo>
                  <a:pt x="22" y="198"/>
                  <a:pt x="22" y="197"/>
                  <a:pt x="22" y="196"/>
                </a:cubicBezTo>
                <a:cubicBezTo>
                  <a:pt x="21" y="195"/>
                  <a:pt x="20" y="195"/>
                  <a:pt x="20" y="194"/>
                </a:cubicBezTo>
                <a:cubicBezTo>
                  <a:pt x="20" y="193"/>
                  <a:pt x="21" y="193"/>
                  <a:pt x="21" y="192"/>
                </a:cubicBezTo>
                <a:cubicBezTo>
                  <a:pt x="20" y="191"/>
                  <a:pt x="20" y="190"/>
                  <a:pt x="21" y="189"/>
                </a:cubicBezTo>
                <a:cubicBezTo>
                  <a:pt x="22" y="190"/>
                  <a:pt x="23" y="190"/>
                  <a:pt x="24" y="189"/>
                </a:cubicBezTo>
                <a:cubicBezTo>
                  <a:pt x="26" y="187"/>
                  <a:pt x="24" y="185"/>
                  <a:pt x="26" y="184"/>
                </a:cubicBezTo>
                <a:cubicBezTo>
                  <a:pt x="25" y="184"/>
                  <a:pt x="26" y="185"/>
                  <a:pt x="26" y="185"/>
                </a:cubicBezTo>
                <a:cubicBezTo>
                  <a:pt x="27" y="184"/>
                  <a:pt x="27" y="184"/>
                  <a:pt x="27" y="183"/>
                </a:cubicBezTo>
                <a:cubicBezTo>
                  <a:pt x="27" y="182"/>
                  <a:pt x="28" y="182"/>
                  <a:pt x="28" y="181"/>
                </a:cubicBezTo>
                <a:cubicBezTo>
                  <a:pt x="29" y="179"/>
                  <a:pt x="28" y="178"/>
                  <a:pt x="30" y="176"/>
                </a:cubicBezTo>
                <a:cubicBezTo>
                  <a:pt x="31" y="175"/>
                  <a:pt x="30" y="174"/>
                  <a:pt x="31" y="173"/>
                </a:cubicBezTo>
                <a:cubicBezTo>
                  <a:pt x="32" y="172"/>
                  <a:pt x="34" y="170"/>
                  <a:pt x="34" y="168"/>
                </a:cubicBezTo>
                <a:cubicBezTo>
                  <a:pt x="36" y="165"/>
                  <a:pt x="35" y="162"/>
                  <a:pt x="36" y="159"/>
                </a:cubicBezTo>
                <a:cubicBezTo>
                  <a:pt x="37" y="158"/>
                  <a:pt x="39" y="156"/>
                  <a:pt x="39" y="155"/>
                </a:cubicBezTo>
                <a:cubicBezTo>
                  <a:pt x="40" y="154"/>
                  <a:pt x="39" y="152"/>
                  <a:pt x="39" y="151"/>
                </a:cubicBezTo>
                <a:cubicBezTo>
                  <a:pt x="38" y="150"/>
                  <a:pt x="40" y="149"/>
                  <a:pt x="40" y="148"/>
                </a:cubicBezTo>
                <a:cubicBezTo>
                  <a:pt x="41" y="147"/>
                  <a:pt x="41" y="145"/>
                  <a:pt x="41" y="144"/>
                </a:cubicBezTo>
                <a:cubicBezTo>
                  <a:pt x="41" y="144"/>
                  <a:pt x="42" y="143"/>
                  <a:pt x="41" y="143"/>
                </a:cubicBezTo>
                <a:cubicBezTo>
                  <a:pt x="41" y="142"/>
                  <a:pt x="40" y="141"/>
                  <a:pt x="40" y="140"/>
                </a:cubicBezTo>
                <a:cubicBezTo>
                  <a:pt x="40" y="139"/>
                  <a:pt x="40" y="137"/>
                  <a:pt x="40" y="135"/>
                </a:cubicBezTo>
                <a:cubicBezTo>
                  <a:pt x="39" y="132"/>
                  <a:pt x="39" y="129"/>
                  <a:pt x="39" y="125"/>
                </a:cubicBezTo>
                <a:cubicBezTo>
                  <a:pt x="39" y="123"/>
                  <a:pt x="39" y="123"/>
                  <a:pt x="41" y="122"/>
                </a:cubicBezTo>
                <a:cubicBezTo>
                  <a:pt x="42" y="122"/>
                  <a:pt x="42" y="120"/>
                  <a:pt x="43" y="119"/>
                </a:cubicBezTo>
                <a:cubicBezTo>
                  <a:pt x="44" y="118"/>
                  <a:pt x="42" y="114"/>
                  <a:pt x="42" y="113"/>
                </a:cubicBezTo>
                <a:cubicBezTo>
                  <a:pt x="41" y="112"/>
                  <a:pt x="40" y="110"/>
                  <a:pt x="41" y="109"/>
                </a:cubicBezTo>
                <a:cubicBezTo>
                  <a:pt x="42" y="108"/>
                  <a:pt x="43" y="106"/>
                  <a:pt x="44" y="104"/>
                </a:cubicBezTo>
                <a:cubicBezTo>
                  <a:pt x="44" y="103"/>
                  <a:pt x="44" y="101"/>
                  <a:pt x="44" y="100"/>
                </a:cubicBezTo>
                <a:cubicBezTo>
                  <a:pt x="45" y="98"/>
                  <a:pt x="47" y="97"/>
                  <a:pt x="46" y="95"/>
                </a:cubicBezTo>
                <a:cubicBezTo>
                  <a:pt x="45" y="92"/>
                  <a:pt x="48" y="89"/>
                  <a:pt x="49" y="86"/>
                </a:cubicBezTo>
                <a:cubicBezTo>
                  <a:pt x="49" y="83"/>
                  <a:pt x="48" y="81"/>
                  <a:pt x="48" y="78"/>
                </a:cubicBezTo>
                <a:cubicBezTo>
                  <a:pt x="49" y="77"/>
                  <a:pt x="51" y="76"/>
                  <a:pt x="51" y="75"/>
                </a:cubicBezTo>
                <a:cubicBezTo>
                  <a:pt x="51" y="73"/>
                  <a:pt x="50" y="71"/>
                  <a:pt x="50" y="69"/>
                </a:cubicBezTo>
                <a:cubicBezTo>
                  <a:pt x="50" y="67"/>
                  <a:pt x="50" y="65"/>
                  <a:pt x="50" y="63"/>
                </a:cubicBezTo>
                <a:cubicBezTo>
                  <a:pt x="50" y="62"/>
                  <a:pt x="50" y="62"/>
                  <a:pt x="50" y="61"/>
                </a:cubicBezTo>
                <a:cubicBezTo>
                  <a:pt x="51" y="60"/>
                  <a:pt x="51" y="59"/>
                  <a:pt x="51" y="58"/>
                </a:cubicBezTo>
                <a:cubicBezTo>
                  <a:pt x="51" y="57"/>
                  <a:pt x="49" y="58"/>
                  <a:pt x="49" y="57"/>
                </a:cubicBezTo>
                <a:cubicBezTo>
                  <a:pt x="49" y="55"/>
                  <a:pt x="50" y="54"/>
                  <a:pt x="50" y="53"/>
                </a:cubicBezTo>
                <a:cubicBezTo>
                  <a:pt x="52" y="55"/>
                  <a:pt x="53" y="49"/>
                  <a:pt x="53" y="48"/>
                </a:cubicBezTo>
                <a:cubicBezTo>
                  <a:pt x="53" y="44"/>
                  <a:pt x="55" y="38"/>
                  <a:pt x="54" y="34"/>
                </a:cubicBezTo>
                <a:cubicBezTo>
                  <a:pt x="52" y="29"/>
                  <a:pt x="55" y="24"/>
                  <a:pt x="53" y="19"/>
                </a:cubicBezTo>
                <a:cubicBezTo>
                  <a:pt x="53" y="17"/>
                  <a:pt x="52" y="15"/>
                  <a:pt x="52" y="13"/>
                </a:cubicBezTo>
                <a:cubicBezTo>
                  <a:pt x="52" y="11"/>
                  <a:pt x="53" y="9"/>
                  <a:pt x="51" y="8"/>
                </a:cubicBezTo>
                <a:moveTo>
                  <a:pt x="14" y="272"/>
                </a:moveTo>
                <a:cubicBezTo>
                  <a:pt x="14" y="271"/>
                  <a:pt x="14" y="271"/>
                  <a:pt x="14" y="271"/>
                </a:cubicBezTo>
                <a:cubicBezTo>
                  <a:pt x="16" y="271"/>
                  <a:pt x="16" y="271"/>
                  <a:pt x="14" y="272"/>
                </a:cubicBezTo>
                <a:moveTo>
                  <a:pt x="27" y="334"/>
                </a:moveTo>
                <a:cubicBezTo>
                  <a:pt x="28" y="333"/>
                  <a:pt x="28" y="333"/>
                  <a:pt x="28" y="333"/>
                </a:cubicBezTo>
                <a:cubicBezTo>
                  <a:pt x="28" y="334"/>
                  <a:pt x="28" y="334"/>
                  <a:pt x="28" y="334"/>
                </a:cubicBezTo>
                <a:cubicBezTo>
                  <a:pt x="27" y="334"/>
                  <a:pt x="27" y="334"/>
                  <a:pt x="27" y="334"/>
                </a:cubicBezTo>
                <a:moveTo>
                  <a:pt x="50" y="344"/>
                </a:moveTo>
                <a:cubicBezTo>
                  <a:pt x="50" y="343"/>
                  <a:pt x="50" y="342"/>
                  <a:pt x="51" y="341"/>
                </a:cubicBezTo>
                <a:cubicBezTo>
                  <a:pt x="51" y="342"/>
                  <a:pt x="53" y="342"/>
                  <a:pt x="54" y="341"/>
                </a:cubicBezTo>
                <a:cubicBezTo>
                  <a:pt x="54" y="340"/>
                  <a:pt x="52" y="339"/>
                  <a:pt x="51" y="339"/>
                </a:cubicBezTo>
                <a:cubicBezTo>
                  <a:pt x="53" y="338"/>
                  <a:pt x="54" y="339"/>
                  <a:pt x="55" y="339"/>
                </a:cubicBezTo>
                <a:cubicBezTo>
                  <a:pt x="57" y="340"/>
                  <a:pt x="58" y="337"/>
                  <a:pt x="59" y="337"/>
                </a:cubicBezTo>
                <a:cubicBezTo>
                  <a:pt x="61" y="336"/>
                  <a:pt x="62" y="338"/>
                  <a:pt x="63" y="338"/>
                </a:cubicBezTo>
                <a:cubicBezTo>
                  <a:pt x="64" y="338"/>
                  <a:pt x="66" y="337"/>
                  <a:pt x="67" y="338"/>
                </a:cubicBezTo>
                <a:cubicBezTo>
                  <a:pt x="68" y="338"/>
                  <a:pt x="68" y="340"/>
                  <a:pt x="68" y="341"/>
                </a:cubicBezTo>
                <a:cubicBezTo>
                  <a:pt x="68" y="343"/>
                  <a:pt x="68" y="345"/>
                  <a:pt x="68" y="347"/>
                </a:cubicBezTo>
                <a:cubicBezTo>
                  <a:pt x="68" y="351"/>
                  <a:pt x="69" y="355"/>
                  <a:pt x="68" y="359"/>
                </a:cubicBezTo>
                <a:cubicBezTo>
                  <a:pt x="67" y="359"/>
                  <a:pt x="66" y="359"/>
                  <a:pt x="65" y="358"/>
                </a:cubicBezTo>
                <a:cubicBezTo>
                  <a:pt x="66" y="359"/>
                  <a:pt x="66" y="359"/>
                  <a:pt x="67" y="359"/>
                </a:cubicBezTo>
                <a:cubicBezTo>
                  <a:pt x="65" y="361"/>
                  <a:pt x="61" y="360"/>
                  <a:pt x="60" y="359"/>
                </a:cubicBezTo>
                <a:cubicBezTo>
                  <a:pt x="59" y="359"/>
                  <a:pt x="59" y="358"/>
                  <a:pt x="58" y="358"/>
                </a:cubicBezTo>
                <a:cubicBezTo>
                  <a:pt x="56" y="358"/>
                  <a:pt x="56" y="359"/>
                  <a:pt x="55" y="358"/>
                </a:cubicBezTo>
                <a:cubicBezTo>
                  <a:pt x="55" y="359"/>
                  <a:pt x="55" y="359"/>
                  <a:pt x="55" y="359"/>
                </a:cubicBezTo>
                <a:cubicBezTo>
                  <a:pt x="55" y="358"/>
                  <a:pt x="51" y="359"/>
                  <a:pt x="53" y="358"/>
                </a:cubicBezTo>
                <a:cubicBezTo>
                  <a:pt x="52" y="359"/>
                  <a:pt x="48" y="359"/>
                  <a:pt x="47" y="359"/>
                </a:cubicBezTo>
                <a:cubicBezTo>
                  <a:pt x="48" y="358"/>
                  <a:pt x="49" y="358"/>
                  <a:pt x="50" y="357"/>
                </a:cubicBezTo>
                <a:cubicBezTo>
                  <a:pt x="49" y="357"/>
                  <a:pt x="47" y="358"/>
                  <a:pt x="45" y="358"/>
                </a:cubicBezTo>
                <a:cubicBezTo>
                  <a:pt x="46" y="358"/>
                  <a:pt x="46" y="357"/>
                  <a:pt x="45" y="357"/>
                </a:cubicBezTo>
                <a:cubicBezTo>
                  <a:pt x="44" y="359"/>
                  <a:pt x="43" y="356"/>
                  <a:pt x="43" y="356"/>
                </a:cubicBezTo>
                <a:cubicBezTo>
                  <a:pt x="43" y="357"/>
                  <a:pt x="40" y="357"/>
                  <a:pt x="39" y="357"/>
                </a:cubicBezTo>
                <a:cubicBezTo>
                  <a:pt x="39" y="357"/>
                  <a:pt x="37" y="357"/>
                  <a:pt x="37" y="357"/>
                </a:cubicBezTo>
                <a:cubicBezTo>
                  <a:pt x="36" y="357"/>
                  <a:pt x="37" y="356"/>
                  <a:pt x="36" y="355"/>
                </a:cubicBezTo>
                <a:cubicBezTo>
                  <a:pt x="37" y="355"/>
                  <a:pt x="38" y="356"/>
                  <a:pt x="39" y="356"/>
                </a:cubicBezTo>
                <a:cubicBezTo>
                  <a:pt x="39" y="356"/>
                  <a:pt x="39" y="355"/>
                  <a:pt x="38" y="355"/>
                </a:cubicBezTo>
                <a:cubicBezTo>
                  <a:pt x="39" y="355"/>
                  <a:pt x="40" y="355"/>
                  <a:pt x="40" y="356"/>
                </a:cubicBezTo>
                <a:cubicBezTo>
                  <a:pt x="39" y="354"/>
                  <a:pt x="45" y="356"/>
                  <a:pt x="46" y="355"/>
                </a:cubicBezTo>
                <a:cubicBezTo>
                  <a:pt x="47" y="354"/>
                  <a:pt x="47" y="354"/>
                  <a:pt x="48" y="354"/>
                </a:cubicBezTo>
                <a:cubicBezTo>
                  <a:pt x="49" y="354"/>
                  <a:pt x="46" y="357"/>
                  <a:pt x="49" y="357"/>
                </a:cubicBezTo>
                <a:cubicBezTo>
                  <a:pt x="48" y="356"/>
                  <a:pt x="48" y="356"/>
                  <a:pt x="49" y="355"/>
                </a:cubicBezTo>
                <a:cubicBezTo>
                  <a:pt x="51" y="355"/>
                  <a:pt x="51" y="357"/>
                  <a:pt x="54" y="356"/>
                </a:cubicBezTo>
                <a:cubicBezTo>
                  <a:pt x="52" y="355"/>
                  <a:pt x="51" y="355"/>
                  <a:pt x="50" y="354"/>
                </a:cubicBezTo>
                <a:cubicBezTo>
                  <a:pt x="49" y="353"/>
                  <a:pt x="46" y="354"/>
                  <a:pt x="46" y="352"/>
                </a:cubicBezTo>
                <a:cubicBezTo>
                  <a:pt x="49" y="353"/>
                  <a:pt x="52" y="353"/>
                  <a:pt x="54" y="355"/>
                </a:cubicBezTo>
                <a:cubicBezTo>
                  <a:pt x="53" y="354"/>
                  <a:pt x="53" y="353"/>
                  <a:pt x="55" y="354"/>
                </a:cubicBezTo>
                <a:cubicBezTo>
                  <a:pt x="56" y="354"/>
                  <a:pt x="56" y="355"/>
                  <a:pt x="57" y="355"/>
                </a:cubicBezTo>
                <a:cubicBezTo>
                  <a:pt x="57" y="355"/>
                  <a:pt x="57" y="354"/>
                  <a:pt x="56" y="354"/>
                </a:cubicBezTo>
                <a:cubicBezTo>
                  <a:pt x="58" y="353"/>
                  <a:pt x="58" y="355"/>
                  <a:pt x="60" y="354"/>
                </a:cubicBezTo>
                <a:cubicBezTo>
                  <a:pt x="62" y="354"/>
                  <a:pt x="63" y="356"/>
                  <a:pt x="61" y="357"/>
                </a:cubicBezTo>
                <a:cubicBezTo>
                  <a:pt x="62" y="356"/>
                  <a:pt x="62" y="356"/>
                  <a:pt x="63" y="356"/>
                </a:cubicBezTo>
                <a:cubicBezTo>
                  <a:pt x="62" y="355"/>
                  <a:pt x="64" y="355"/>
                  <a:pt x="65" y="355"/>
                </a:cubicBezTo>
                <a:cubicBezTo>
                  <a:pt x="62" y="353"/>
                  <a:pt x="54" y="353"/>
                  <a:pt x="53" y="350"/>
                </a:cubicBezTo>
                <a:cubicBezTo>
                  <a:pt x="53" y="347"/>
                  <a:pt x="60" y="348"/>
                  <a:pt x="61" y="345"/>
                </a:cubicBezTo>
                <a:cubicBezTo>
                  <a:pt x="61" y="342"/>
                  <a:pt x="51" y="347"/>
                  <a:pt x="50" y="34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58" name="Freeform 541">
            <a:extLst>
              <a:ext uri="{FF2B5EF4-FFF2-40B4-BE49-F238E27FC236}">
                <a16:creationId xmlns:a16="http://schemas.microsoft.com/office/drawing/2014/main" id="{43965289-9E56-784B-A506-0E92E230EDCB}"/>
              </a:ext>
            </a:extLst>
          </p:cNvPr>
          <p:cNvSpPr>
            <a:spLocks/>
          </p:cNvSpPr>
          <p:nvPr/>
        </p:nvSpPr>
        <p:spPr bwMode="auto">
          <a:xfrm>
            <a:off x="5393222" y="3337490"/>
            <a:ext cx="348957" cy="306099"/>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59" name="Freeform 544">
            <a:extLst>
              <a:ext uri="{FF2B5EF4-FFF2-40B4-BE49-F238E27FC236}">
                <a16:creationId xmlns:a16="http://schemas.microsoft.com/office/drawing/2014/main" id="{620291B4-F70C-A44C-AD16-2D8CBA0E934E}"/>
              </a:ext>
            </a:extLst>
          </p:cNvPr>
          <p:cNvSpPr>
            <a:spLocks/>
          </p:cNvSpPr>
          <p:nvPr/>
        </p:nvSpPr>
        <p:spPr bwMode="auto">
          <a:xfrm>
            <a:off x="5441539" y="4344212"/>
            <a:ext cx="116319" cy="156450"/>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0" name="Freeform 545">
            <a:extLst>
              <a:ext uri="{FF2B5EF4-FFF2-40B4-BE49-F238E27FC236}">
                <a16:creationId xmlns:a16="http://schemas.microsoft.com/office/drawing/2014/main" id="{55354C16-CB2D-EC46-BBC4-A65D3169D00A}"/>
              </a:ext>
            </a:extLst>
          </p:cNvPr>
          <p:cNvSpPr>
            <a:spLocks noEditPoints="1"/>
          </p:cNvSpPr>
          <p:nvPr/>
        </p:nvSpPr>
        <p:spPr bwMode="auto">
          <a:xfrm>
            <a:off x="5863867" y="2691283"/>
            <a:ext cx="114530" cy="102032"/>
          </a:xfrm>
          <a:custGeom>
            <a:avLst/>
            <a:gdLst>
              <a:gd name="T0" fmla="*/ 5 w 38"/>
              <a:gd name="T1" fmla="*/ 17 h 27"/>
              <a:gd name="T2" fmla="*/ 4 w 38"/>
              <a:gd name="T3" fmla="*/ 17 h 27"/>
              <a:gd name="T4" fmla="*/ 7 w 38"/>
              <a:gd name="T5" fmla="*/ 18 h 27"/>
              <a:gd name="T6" fmla="*/ 5 w 38"/>
              <a:gd name="T7" fmla="*/ 17 h 27"/>
              <a:gd name="T8" fmla="*/ 5 w 38"/>
              <a:gd name="T9" fmla="*/ 17 h 27"/>
              <a:gd name="T10" fmla="*/ 10 w 38"/>
              <a:gd name="T11" fmla="*/ 17 h 27"/>
              <a:gd name="T12" fmla="*/ 5 w 38"/>
              <a:gd name="T13" fmla="*/ 17 h 27"/>
              <a:gd name="T14" fmla="*/ 14 w 38"/>
              <a:gd name="T15" fmla="*/ 5 h 27"/>
              <a:gd name="T16" fmla="*/ 14 w 38"/>
              <a:gd name="T17" fmla="*/ 3 h 27"/>
              <a:gd name="T18" fmla="*/ 14 w 38"/>
              <a:gd name="T19" fmla="*/ 5 h 27"/>
              <a:gd name="T20" fmla="*/ 16 w 38"/>
              <a:gd name="T21" fmla="*/ 2 h 27"/>
              <a:gd name="T22" fmla="*/ 15 w 38"/>
              <a:gd name="T23" fmla="*/ 3 h 27"/>
              <a:gd name="T24" fmla="*/ 16 w 38"/>
              <a:gd name="T25" fmla="*/ 2 h 27"/>
              <a:gd name="T26" fmla="*/ 18 w 38"/>
              <a:gd name="T27" fmla="*/ 1 h 27"/>
              <a:gd name="T28" fmla="*/ 21 w 38"/>
              <a:gd name="T29" fmla="*/ 1 h 27"/>
              <a:gd name="T30" fmla="*/ 18 w 38"/>
              <a:gd name="T31" fmla="*/ 1 h 27"/>
              <a:gd name="T32" fmla="*/ 22 w 38"/>
              <a:gd name="T33" fmla="*/ 1 h 27"/>
              <a:gd name="T34" fmla="*/ 25 w 38"/>
              <a:gd name="T35" fmla="*/ 0 h 27"/>
              <a:gd name="T36" fmla="*/ 22 w 38"/>
              <a:gd name="T37" fmla="*/ 1 h 27"/>
              <a:gd name="T38" fmla="*/ 0 w 38"/>
              <a:gd name="T39" fmla="*/ 21 h 27"/>
              <a:gd name="T40" fmla="*/ 9 w 38"/>
              <a:gd name="T41" fmla="*/ 21 h 27"/>
              <a:gd name="T42" fmla="*/ 4 w 38"/>
              <a:gd name="T43" fmla="*/ 22 h 27"/>
              <a:gd name="T44" fmla="*/ 0 w 38"/>
              <a:gd name="T45" fmla="*/ 21 h 27"/>
              <a:gd name="T46" fmla="*/ 5 w 38"/>
              <a:gd name="T47" fmla="*/ 18 h 27"/>
              <a:gd name="T48" fmla="*/ 9 w 38"/>
              <a:gd name="T49" fmla="*/ 20 h 27"/>
              <a:gd name="T50" fmla="*/ 7 w 38"/>
              <a:gd name="T51" fmla="*/ 19 h 27"/>
              <a:gd name="T52" fmla="*/ 8 w 38"/>
              <a:gd name="T53" fmla="*/ 18 h 27"/>
              <a:gd name="T54" fmla="*/ 14 w 38"/>
              <a:gd name="T55" fmla="*/ 17 h 27"/>
              <a:gd name="T56" fmla="*/ 10 w 38"/>
              <a:gd name="T57" fmla="*/ 17 h 27"/>
              <a:gd name="T58" fmla="*/ 7 w 38"/>
              <a:gd name="T59" fmla="*/ 15 h 27"/>
              <a:gd name="T60" fmla="*/ 13 w 38"/>
              <a:gd name="T61" fmla="*/ 7 h 27"/>
              <a:gd name="T62" fmla="*/ 16 w 38"/>
              <a:gd name="T63" fmla="*/ 5 h 27"/>
              <a:gd name="T64" fmla="*/ 20 w 38"/>
              <a:gd name="T65" fmla="*/ 3 h 27"/>
              <a:gd name="T66" fmla="*/ 31 w 38"/>
              <a:gd name="T67" fmla="*/ 0 h 27"/>
              <a:gd name="T68" fmla="*/ 37 w 38"/>
              <a:gd name="T69" fmla="*/ 4 h 27"/>
              <a:gd name="T70" fmla="*/ 35 w 38"/>
              <a:gd name="T71" fmla="*/ 8 h 27"/>
              <a:gd name="T72" fmla="*/ 32 w 38"/>
              <a:gd name="T73" fmla="*/ 9 h 27"/>
              <a:gd name="T74" fmla="*/ 34 w 38"/>
              <a:gd name="T75" fmla="*/ 13 h 27"/>
              <a:gd name="T76" fmla="*/ 33 w 38"/>
              <a:gd name="T77" fmla="*/ 13 h 27"/>
              <a:gd name="T78" fmla="*/ 33 w 38"/>
              <a:gd name="T79" fmla="*/ 15 h 27"/>
              <a:gd name="T80" fmla="*/ 27 w 38"/>
              <a:gd name="T81" fmla="*/ 15 h 27"/>
              <a:gd name="T82" fmla="*/ 25 w 38"/>
              <a:gd name="T83" fmla="*/ 17 h 27"/>
              <a:gd name="T84" fmla="*/ 27 w 38"/>
              <a:gd name="T85" fmla="*/ 19 h 27"/>
              <a:gd name="T86" fmla="*/ 25 w 38"/>
              <a:gd name="T87" fmla="*/ 24 h 27"/>
              <a:gd name="T88" fmla="*/ 25 w 38"/>
              <a:gd name="T89" fmla="*/ 26 h 27"/>
              <a:gd name="T90" fmla="*/ 24 w 38"/>
              <a:gd name="T91" fmla="*/ 23 h 27"/>
              <a:gd name="T92" fmla="*/ 16 w 38"/>
              <a:gd name="T93" fmla="*/ 19 h 27"/>
              <a:gd name="T94" fmla="*/ 13 w 38"/>
              <a:gd name="T95" fmla="*/ 19 h 27"/>
              <a:gd name="T96" fmla="*/ 11 w 38"/>
              <a:gd name="T97" fmla="*/ 20 h 27"/>
              <a:gd name="T98" fmla="*/ 6 w 38"/>
              <a:gd name="T99" fmla="*/ 20 h 27"/>
              <a:gd name="T100" fmla="*/ 1 w 38"/>
              <a:gd name="T101" fmla="*/ 19 h 27"/>
              <a:gd name="T102" fmla="*/ 5 w 38"/>
              <a:gd name="T10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27">
                <a:moveTo>
                  <a:pt x="5" y="17"/>
                </a:moveTo>
                <a:cubicBezTo>
                  <a:pt x="4" y="17"/>
                  <a:pt x="4" y="17"/>
                  <a:pt x="4" y="17"/>
                </a:cubicBezTo>
                <a:cubicBezTo>
                  <a:pt x="5" y="17"/>
                  <a:pt x="6" y="19"/>
                  <a:pt x="7" y="18"/>
                </a:cubicBezTo>
                <a:cubicBezTo>
                  <a:pt x="7" y="17"/>
                  <a:pt x="6" y="17"/>
                  <a:pt x="5" y="17"/>
                </a:cubicBezTo>
                <a:moveTo>
                  <a:pt x="5" y="17"/>
                </a:moveTo>
                <a:cubicBezTo>
                  <a:pt x="7" y="16"/>
                  <a:pt x="8" y="18"/>
                  <a:pt x="10" y="17"/>
                </a:cubicBezTo>
                <a:cubicBezTo>
                  <a:pt x="8" y="17"/>
                  <a:pt x="7" y="15"/>
                  <a:pt x="5" y="17"/>
                </a:cubicBezTo>
                <a:moveTo>
                  <a:pt x="14" y="5"/>
                </a:moveTo>
                <a:cubicBezTo>
                  <a:pt x="15" y="5"/>
                  <a:pt x="15" y="4"/>
                  <a:pt x="14" y="3"/>
                </a:cubicBezTo>
                <a:cubicBezTo>
                  <a:pt x="14" y="4"/>
                  <a:pt x="13" y="4"/>
                  <a:pt x="14" y="5"/>
                </a:cubicBezTo>
                <a:moveTo>
                  <a:pt x="16" y="2"/>
                </a:moveTo>
                <a:cubicBezTo>
                  <a:pt x="15" y="3"/>
                  <a:pt x="15" y="3"/>
                  <a:pt x="15" y="3"/>
                </a:cubicBezTo>
                <a:cubicBezTo>
                  <a:pt x="16" y="2"/>
                  <a:pt x="16" y="2"/>
                  <a:pt x="16" y="2"/>
                </a:cubicBezTo>
                <a:moveTo>
                  <a:pt x="18" y="1"/>
                </a:moveTo>
                <a:cubicBezTo>
                  <a:pt x="19" y="1"/>
                  <a:pt x="20" y="1"/>
                  <a:pt x="21" y="1"/>
                </a:cubicBezTo>
                <a:cubicBezTo>
                  <a:pt x="20" y="1"/>
                  <a:pt x="19" y="1"/>
                  <a:pt x="18" y="1"/>
                </a:cubicBezTo>
                <a:moveTo>
                  <a:pt x="22" y="1"/>
                </a:moveTo>
                <a:cubicBezTo>
                  <a:pt x="23" y="1"/>
                  <a:pt x="24" y="1"/>
                  <a:pt x="25" y="0"/>
                </a:cubicBezTo>
                <a:cubicBezTo>
                  <a:pt x="24" y="0"/>
                  <a:pt x="23" y="0"/>
                  <a:pt x="22" y="1"/>
                </a:cubicBezTo>
                <a:moveTo>
                  <a:pt x="0" y="21"/>
                </a:moveTo>
                <a:cubicBezTo>
                  <a:pt x="1" y="20"/>
                  <a:pt x="7" y="21"/>
                  <a:pt x="9" y="21"/>
                </a:cubicBezTo>
                <a:cubicBezTo>
                  <a:pt x="8" y="22"/>
                  <a:pt x="6" y="22"/>
                  <a:pt x="4" y="22"/>
                </a:cubicBezTo>
                <a:cubicBezTo>
                  <a:pt x="3" y="21"/>
                  <a:pt x="1" y="22"/>
                  <a:pt x="0" y="21"/>
                </a:cubicBezTo>
                <a:moveTo>
                  <a:pt x="5" y="18"/>
                </a:moveTo>
                <a:cubicBezTo>
                  <a:pt x="6" y="19"/>
                  <a:pt x="7" y="20"/>
                  <a:pt x="9" y="20"/>
                </a:cubicBezTo>
                <a:cubicBezTo>
                  <a:pt x="9" y="19"/>
                  <a:pt x="7" y="19"/>
                  <a:pt x="7" y="19"/>
                </a:cubicBezTo>
                <a:cubicBezTo>
                  <a:pt x="7" y="18"/>
                  <a:pt x="10" y="19"/>
                  <a:pt x="8" y="18"/>
                </a:cubicBezTo>
                <a:cubicBezTo>
                  <a:pt x="10" y="19"/>
                  <a:pt x="12" y="17"/>
                  <a:pt x="14" y="17"/>
                </a:cubicBezTo>
                <a:cubicBezTo>
                  <a:pt x="14" y="16"/>
                  <a:pt x="12" y="17"/>
                  <a:pt x="10" y="17"/>
                </a:cubicBezTo>
                <a:cubicBezTo>
                  <a:pt x="9" y="17"/>
                  <a:pt x="6" y="16"/>
                  <a:pt x="7" y="15"/>
                </a:cubicBezTo>
                <a:cubicBezTo>
                  <a:pt x="10" y="12"/>
                  <a:pt x="12" y="10"/>
                  <a:pt x="13" y="7"/>
                </a:cubicBezTo>
                <a:cubicBezTo>
                  <a:pt x="13" y="6"/>
                  <a:pt x="14" y="6"/>
                  <a:pt x="16" y="5"/>
                </a:cubicBezTo>
                <a:cubicBezTo>
                  <a:pt x="17" y="5"/>
                  <a:pt x="19" y="4"/>
                  <a:pt x="20" y="3"/>
                </a:cubicBezTo>
                <a:cubicBezTo>
                  <a:pt x="23" y="1"/>
                  <a:pt x="27" y="1"/>
                  <a:pt x="31" y="0"/>
                </a:cubicBezTo>
                <a:cubicBezTo>
                  <a:pt x="33" y="0"/>
                  <a:pt x="37" y="2"/>
                  <a:pt x="37" y="4"/>
                </a:cubicBezTo>
                <a:cubicBezTo>
                  <a:pt x="37" y="6"/>
                  <a:pt x="36" y="7"/>
                  <a:pt x="35" y="8"/>
                </a:cubicBezTo>
                <a:cubicBezTo>
                  <a:pt x="35" y="9"/>
                  <a:pt x="33" y="8"/>
                  <a:pt x="32" y="9"/>
                </a:cubicBezTo>
                <a:cubicBezTo>
                  <a:pt x="31" y="10"/>
                  <a:pt x="38" y="10"/>
                  <a:pt x="34" y="13"/>
                </a:cubicBezTo>
                <a:cubicBezTo>
                  <a:pt x="34" y="13"/>
                  <a:pt x="33" y="13"/>
                  <a:pt x="33" y="13"/>
                </a:cubicBezTo>
                <a:cubicBezTo>
                  <a:pt x="32" y="14"/>
                  <a:pt x="33" y="15"/>
                  <a:pt x="33" y="15"/>
                </a:cubicBezTo>
                <a:cubicBezTo>
                  <a:pt x="33" y="16"/>
                  <a:pt x="28" y="16"/>
                  <a:pt x="27" y="15"/>
                </a:cubicBezTo>
                <a:cubicBezTo>
                  <a:pt x="27" y="17"/>
                  <a:pt x="25" y="15"/>
                  <a:pt x="25" y="17"/>
                </a:cubicBezTo>
                <a:cubicBezTo>
                  <a:pt x="26" y="17"/>
                  <a:pt x="27" y="18"/>
                  <a:pt x="27" y="19"/>
                </a:cubicBezTo>
                <a:cubicBezTo>
                  <a:pt x="28" y="21"/>
                  <a:pt x="26" y="22"/>
                  <a:pt x="25" y="24"/>
                </a:cubicBezTo>
                <a:cubicBezTo>
                  <a:pt x="25" y="24"/>
                  <a:pt x="27" y="26"/>
                  <a:pt x="25" y="26"/>
                </a:cubicBezTo>
                <a:cubicBezTo>
                  <a:pt x="21" y="27"/>
                  <a:pt x="22" y="24"/>
                  <a:pt x="24" y="23"/>
                </a:cubicBezTo>
                <a:cubicBezTo>
                  <a:pt x="22" y="22"/>
                  <a:pt x="17" y="22"/>
                  <a:pt x="16" y="19"/>
                </a:cubicBezTo>
                <a:cubicBezTo>
                  <a:pt x="16" y="20"/>
                  <a:pt x="14" y="20"/>
                  <a:pt x="13" y="19"/>
                </a:cubicBezTo>
                <a:cubicBezTo>
                  <a:pt x="13" y="20"/>
                  <a:pt x="12" y="20"/>
                  <a:pt x="11" y="20"/>
                </a:cubicBezTo>
                <a:cubicBezTo>
                  <a:pt x="11" y="22"/>
                  <a:pt x="7" y="20"/>
                  <a:pt x="6" y="20"/>
                </a:cubicBezTo>
                <a:cubicBezTo>
                  <a:pt x="4" y="20"/>
                  <a:pt x="3" y="20"/>
                  <a:pt x="1" y="19"/>
                </a:cubicBezTo>
                <a:cubicBezTo>
                  <a:pt x="2" y="18"/>
                  <a:pt x="4" y="18"/>
                  <a:pt x="5" y="18"/>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61" name="Freeform 547">
            <a:extLst>
              <a:ext uri="{FF2B5EF4-FFF2-40B4-BE49-F238E27FC236}">
                <a16:creationId xmlns:a16="http://schemas.microsoft.com/office/drawing/2014/main" id="{555828F6-95FE-1A4A-935E-6A5BBD1C1512}"/>
              </a:ext>
            </a:extLst>
          </p:cNvPr>
          <p:cNvSpPr>
            <a:spLocks/>
          </p:cNvSpPr>
          <p:nvPr/>
        </p:nvSpPr>
        <p:spPr bwMode="auto">
          <a:xfrm>
            <a:off x="6180613" y="4255784"/>
            <a:ext cx="374012" cy="321970"/>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2" name="Freeform 549">
            <a:extLst>
              <a:ext uri="{FF2B5EF4-FFF2-40B4-BE49-F238E27FC236}">
                <a16:creationId xmlns:a16="http://schemas.microsoft.com/office/drawing/2014/main" id="{C742ECCE-6AC4-794F-BF61-2443041D424A}"/>
              </a:ext>
            </a:extLst>
          </p:cNvPr>
          <p:cNvSpPr>
            <a:spLocks/>
          </p:cNvSpPr>
          <p:nvPr/>
        </p:nvSpPr>
        <p:spPr bwMode="auto">
          <a:xfrm>
            <a:off x="6252194" y="2831862"/>
            <a:ext cx="162847" cy="72557"/>
          </a:xfrm>
          <a:custGeom>
            <a:avLst/>
            <a:gdLst>
              <a:gd name="T0" fmla="*/ 0 w 54"/>
              <a:gd name="T1" fmla="*/ 10 h 19"/>
              <a:gd name="T2" fmla="*/ 6 w 54"/>
              <a:gd name="T3" fmla="*/ 8 h 19"/>
              <a:gd name="T4" fmla="*/ 11 w 54"/>
              <a:gd name="T5" fmla="*/ 6 h 19"/>
              <a:gd name="T6" fmla="*/ 20 w 54"/>
              <a:gd name="T7" fmla="*/ 3 h 19"/>
              <a:gd name="T8" fmla="*/ 24 w 54"/>
              <a:gd name="T9" fmla="*/ 1 h 19"/>
              <a:gd name="T10" fmla="*/ 26 w 54"/>
              <a:gd name="T11" fmla="*/ 2 h 19"/>
              <a:gd name="T12" fmla="*/ 27 w 54"/>
              <a:gd name="T13" fmla="*/ 3 h 19"/>
              <a:gd name="T14" fmla="*/ 28 w 54"/>
              <a:gd name="T15" fmla="*/ 4 h 19"/>
              <a:gd name="T16" fmla="*/ 32 w 54"/>
              <a:gd name="T17" fmla="*/ 3 h 19"/>
              <a:gd name="T18" fmla="*/ 36 w 54"/>
              <a:gd name="T19" fmla="*/ 3 h 19"/>
              <a:gd name="T20" fmla="*/ 42 w 54"/>
              <a:gd name="T21" fmla="*/ 2 h 19"/>
              <a:gd name="T22" fmla="*/ 49 w 54"/>
              <a:gd name="T23" fmla="*/ 4 h 19"/>
              <a:gd name="T24" fmla="*/ 52 w 54"/>
              <a:gd name="T25" fmla="*/ 7 h 19"/>
              <a:gd name="T26" fmla="*/ 50 w 54"/>
              <a:gd name="T27" fmla="*/ 12 h 19"/>
              <a:gd name="T28" fmla="*/ 42 w 54"/>
              <a:gd name="T29" fmla="*/ 11 h 19"/>
              <a:gd name="T30" fmla="*/ 41 w 54"/>
              <a:gd name="T31" fmla="*/ 11 h 19"/>
              <a:gd name="T32" fmla="*/ 37 w 54"/>
              <a:gd name="T33" fmla="*/ 10 h 19"/>
              <a:gd name="T34" fmla="*/ 33 w 54"/>
              <a:gd name="T35" fmla="*/ 13 h 19"/>
              <a:gd name="T36" fmla="*/ 27 w 54"/>
              <a:gd name="T37" fmla="*/ 14 h 19"/>
              <a:gd name="T38" fmla="*/ 23 w 54"/>
              <a:gd name="T39" fmla="*/ 15 h 19"/>
              <a:gd name="T40" fmla="*/ 18 w 54"/>
              <a:gd name="T41" fmla="*/ 18 h 19"/>
              <a:gd name="T42" fmla="*/ 12 w 54"/>
              <a:gd name="T43" fmla="*/ 18 h 19"/>
              <a:gd name="T44" fmla="*/ 8 w 54"/>
              <a:gd name="T45" fmla="*/ 18 h 19"/>
              <a:gd name="T46" fmla="*/ 5 w 54"/>
              <a:gd name="T47" fmla="*/ 17 h 19"/>
              <a:gd name="T48" fmla="*/ 1 w 54"/>
              <a:gd name="T49" fmla="*/ 14 h 19"/>
              <a:gd name="T50" fmla="*/ 1 w 54"/>
              <a:gd name="T51" fmla="*/ 12 h 19"/>
              <a:gd name="T52" fmla="*/ 0 w 54"/>
              <a:gd name="T5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19">
                <a:moveTo>
                  <a:pt x="0" y="10"/>
                </a:moveTo>
                <a:cubicBezTo>
                  <a:pt x="2" y="8"/>
                  <a:pt x="3" y="8"/>
                  <a:pt x="6" y="8"/>
                </a:cubicBezTo>
                <a:cubicBezTo>
                  <a:pt x="7" y="8"/>
                  <a:pt x="11" y="6"/>
                  <a:pt x="11" y="6"/>
                </a:cubicBezTo>
                <a:cubicBezTo>
                  <a:pt x="12" y="3"/>
                  <a:pt x="20" y="0"/>
                  <a:pt x="20" y="3"/>
                </a:cubicBezTo>
                <a:cubicBezTo>
                  <a:pt x="21" y="2"/>
                  <a:pt x="24" y="0"/>
                  <a:pt x="24" y="1"/>
                </a:cubicBezTo>
                <a:cubicBezTo>
                  <a:pt x="25" y="1"/>
                  <a:pt x="25" y="2"/>
                  <a:pt x="26" y="2"/>
                </a:cubicBezTo>
                <a:cubicBezTo>
                  <a:pt x="27" y="2"/>
                  <a:pt x="27" y="3"/>
                  <a:pt x="27" y="3"/>
                </a:cubicBezTo>
                <a:cubicBezTo>
                  <a:pt x="28" y="4"/>
                  <a:pt x="28" y="4"/>
                  <a:pt x="28" y="4"/>
                </a:cubicBezTo>
                <a:cubicBezTo>
                  <a:pt x="29" y="5"/>
                  <a:pt x="30" y="4"/>
                  <a:pt x="32" y="3"/>
                </a:cubicBezTo>
                <a:cubicBezTo>
                  <a:pt x="32" y="3"/>
                  <a:pt x="35" y="2"/>
                  <a:pt x="36" y="3"/>
                </a:cubicBezTo>
                <a:cubicBezTo>
                  <a:pt x="38" y="4"/>
                  <a:pt x="40" y="2"/>
                  <a:pt x="42" y="2"/>
                </a:cubicBezTo>
                <a:cubicBezTo>
                  <a:pt x="45" y="3"/>
                  <a:pt x="47" y="3"/>
                  <a:pt x="49" y="4"/>
                </a:cubicBezTo>
                <a:cubicBezTo>
                  <a:pt x="52" y="6"/>
                  <a:pt x="54" y="5"/>
                  <a:pt x="52" y="7"/>
                </a:cubicBezTo>
                <a:cubicBezTo>
                  <a:pt x="51" y="9"/>
                  <a:pt x="50" y="10"/>
                  <a:pt x="50" y="12"/>
                </a:cubicBezTo>
                <a:cubicBezTo>
                  <a:pt x="49" y="15"/>
                  <a:pt x="43" y="10"/>
                  <a:pt x="42" y="11"/>
                </a:cubicBezTo>
                <a:cubicBezTo>
                  <a:pt x="41" y="11"/>
                  <a:pt x="42" y="11"/>
                  <a:pt x="41" y="11"/>
                </a:cubicBezTo>
                <a:cubicBezTo>
                  <a:pt x="40" y="11"/>
                  <a:pt x="38" y="11"/>
                  <a:pt x="37" y="10"/>
                </a:cubicBezTo>
                <a:cubicBezTo>
                  <a:pt x="34" y="10"/>
                  <a:pt x="33" y="11"/>
                  <a:pt x="33" y="13"/>
                </a:cubicBezTo>
                <a:cubicBezTo>
                  <a:pt x="33" y="14"/>
                  <a:pt x="29" y="15"/>
                  <a:pt x="27" y="14"/>
                </a:cubicBezTo>
                <a:cubicBezTo>
                  <a:pt x="25" y="13"/>
                  <a:pt x="24" y="14"/>
                  <a:pt x="23" y="15"/>
                </a:cubicBezTo>
                <a:cubicBezTo>
                  <a:pt x="21" y="16"/>
                  <a:pt x="15" y="16"/>
                  <a:pt x="18" y="18"/>
                </a:cubicBezTo>
                <a:cubicBezTo>
                  <a:pt x="16" y="18"/>
                  <a:pt x="14" y="19"/>
                  <a:pt x="12" y="18"/>
                </a:cubicBezTo>
                <a:cubicBezTo>
                  <a:pt x="10" y="18"/>
                  <a:pt x="9" y="19"/>
                  <a:pt x="8" y="18"/>
                </a:cubicBezTo>
                <a:cubicBezTo>
                  <a:pt x="7" y="18"/>
                  <a:pt x="6" y="17"/>
                  <a:pt x="5" y="17"/>
                </a:cubicBezTo>
                <a:cubicBezTo>
                  <a:pt x="4" y="16"/>
                  <a:pt x="2" y="15"/>
                  <a:pt x="1" y="14"/>
                </a:cubicBezTo>
                <a:cubicBezTo>
                  <a:pt x="1" y="14"/>
                  <a:pt x="1" y="13"/>
                  <a:pt x="1" y="12"/>
                </a:cubicBezTo>
                <a:cubicBezTo>
                  <a:pt x="0" y="11"/>
                  <a:pt x="1" y="11"/>
                  <a:pt x="0" y="1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3" name="Freeform 551">
            <a:extLst>
              <a:ext uri="{FF2B5EF4-FFF2-40B4-BE49-F238E27FC236}">
                <a16:creationId xmlns:a16="http://schemas.microsoft.com/office/drawing/2014/main" id="{4FB3BDDC-CD2C-D44C-BD89-437519AA8D1D}"/>
              </a:ext>
            </a:extLst>
          </p:cNvPr>
          <p:cNvSpPr>
            <a:spLocks/>
          </p:cNvSpPr>
          <p:nvPr/>
        </p:nvSpPr>
        <p:spPr bwMode="auto">
          <a:xfrm>
            <a:off x="6370302" y="2580181"/>
            <a:ext cx="166427" cy="97498"/>
          </a:xfrm>
          <a:custGeom>
            <a:avLst/>
            <a:gdLst>
              <a:gd name="T0" fmla="*/ 0 w 55"/>
              <a:gd name="T1" fmla="*/ 4 h 26"/>
              <a:gd name="T2" fmla="*/ 3 w 55"/>
              <a:gd name="T3" fmla="*/ 3 h 26"/>
              <a:gd name="T4" fmla="*/ 8 w 55"/>
              <a:gd name="T5" fmla="*/ 2 h 26"/>
              <a:gd name="T6" fmla="*/ 19 w 55"/>
              <a:gd name="T7" fmla="*/ 1 h 26"/>
              <a:gd name="T8" fmla="*/ 20 w 55"/>
              <a:gd name="T9" fmla="*/ 2 h 26"/>
              <a:gd name="T10" fmla="*/ 25 w 55"/>
              <a:gd name="T11" fmla="*/ 2 h 26"/>
              <a:gd name="T12" fmla="*/ 34 w 55"/>
              <a:gd name="T13" fmla="*/ 2 h 26"/>
              <a:gd name="T14" fmla="*/ 39 w 55"/>
              <a:gd name="T15" fmla="*/ 3 h 26"/>
              <a:gd name="T16" fmla="*/ 43 w 55"/>
              <a:gd name="T17" fmla="*/ 3 h 26"/>
              <a:gd name="T18" fmla="*/ 47 w 55"/>
              <a:gd name="T19" fmla="*/ 5 h 26"/>
              <a:gd name="T20" fmla="*/ 53 w 55"/>
              <a:gd name="T21" fmla="*/ 9 h 26"/>
              <a:gd name="T22" fmla="*/ 55 w 55"/>
              <a:gd name="T23" fmla="*/ 12 h 26"/>
              <a:gd name="T24" fmla="*/ 52 w 55"/>
              <a:gd name="T25" fmla="*/ 13 h 26"/>
              <a:gd name="T26" fmla="*/ 48 w 55"/>
              <a:gd name="T27" fmla="*/ 15 h 26"/>
              <a:gd name="T28" fmla="*/ 43 w 55"/>
              <a:gd name="T29" fmla="*/ 21 h 26"/>
              <a:gd name="T30" fmla="*/ 45 w 55"/>
              <a:gd name="T31" fmla="*/ 22 h 26"/>
              <a:gd name="T32" fmla="*/ 43 w 55"/>
              <a:gd name="T33" fmla="*/ 23 h 26"/>
              <a:gd name="T34" fmla="*/ 40 w 55"/>
              <a:gd name="T35" fmla="*/ 22 h 26"/>
              <a:gd name="T36" fmla="*/ 36 w 55"/>
              <a:gd name="T37" fmla="*/ 24 h 26"/>
              <a:gd name="T38" fmla="*/ 33 w 55"/>
              <a:gd name="T39" fmla="*/ 25 h 26"/>
              <a:gd name="T40" fmla="*/ 28 w 55"/>
              <a:gd name="T41" fmla="*/ 25 h 26"/>
              <a:gd name="T42" fmla="*/ 24 w 55"/>
              <a:gd name="T43" fmla="*/ 24 h 26"/>
              <a:gd name="T44" fmla="*/ 22 w 55"/>
              <a:gd name="T45" fmla="*/ 22 h 26"/>
              <a:gd name="T46" fmla="*/ 18 w 55"/>
              <a:gd name="T47" fmla="*/ 20 h 26"/>
              <a:gd name="T48" fmla="*/ 16 w 55"/>
              <a:gd name="T49" fmla="*/ 20 h 26"/>
              <a:gd name="T50" fmla="*/ 16 w 55"/>
              <a:gd name="T51" fmla="*/ 15 h 26"/>
              <a:gd name="T52" fmla="*/ 15 w 55"/>
              <a:gd name="T53" fmla="*/ 14 h 26"/>
              <a:gd name="T54" fmla="*/ 10 w 55"/>
              <a:gd name="T55" fmla="*/ 14 h 26"/>
              <a:gd name="T56" fmla="*/ 2 w 55"/>
              <a:gd name="T57" fmla="*/ 12 h 26"/>
              <a:gd name="T58" fmla="*/ 1 w 55"/>
              <a:gd name="T59" fmla="*/ 9 h 26"/>
              <a:gd name="T60" fmla="*/ 0 w 55"/>
              <a:gd name="T6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6">
                <a:moveTo>
                  <a:pt x="0" y="4"/>
                </a:moveTo>
                <a:cubicBezTo>
                  <a:pt x="2" y="4"/>
                  <a:pt x="2" y="3"/>
                  <a:pt x="3" y="3"/>
                </a:cubicBezTo>
                <a:cubicBezTo>
                  <a:pt x="4" y="2"/>
                  <a:pt x="6" y="2"/>
                  <a:pt x="8" y="2"/>
                </a:cubicBezTo>
                <a:cubicBezTo>
                  <a:pt x="11" y="1"/>
                  <a:pt x="15" y="1"/>
                  <a:pt x="19" y="1"/>
                </a:cubicBezTo>
                <a:cubicBezTo>
                  <a:pt x="20" y="1"/>
                  <a:pt x="19" y="2"/>
                  <a:pt x="20" y="2"/>
                </a:cubicBezTo>
                <a:cubicBezTo>
                  <a:pt x="21" y="1"/>
                  <a:pt x="24" y="2"/>
                  <a:pt x="25" y="2"/>
                </a:cubicBezTo>
                <a:cubicBezTo>
                  <a:pt x="27" y="2"/>
                  <a:pt x="32" y="3"/>
                  <a:pt x="34" y="2"/>
                </a:cubicBezTo>
                <a:cubicBezTo>
                  <a:pt x="36" y="0"/>
                  <a:pt x="37" y="2"/>
                  <a:pt x="39" y="3"/>
                </a:cubicBezTo>
                <a:cubicBezTo>
                  <a:pt x="40" y="3"/>
                  <a:pt x="41" y="3"/>
                  <a:pt x="43" y="3"/>
                </a:cubicBezTo>
                <a:cubicBezTo>
                  <a:pt x="44" y="4"/>
                  <a:pt x="45" y="5"/>
                  <a:pt x="47" y="5"/>
                </a:cubicBezTo>
                <a:cubicBezTo>
                  <a:pt x="47" y="6"/>
                  <a:pt x="53" y="8"/>
                  <a:pt x="53" y="9"/>
                </a:cubicBezTo>
                <a:cubicBezTo>
                  <a:pt x="52" y="11"/>
                  <a:pt x="52" y="11"/>
                  <a:pt x="55" y="12"/>
                </a:cubicBezTo>
                <a:cubicBezTo>
                  <a:pt x="53" y="13"/>
                  <a:pt x="54" y="14"/>
                  <a:pt x="52" y="13"/>
                </a:cubicBezTo>
                <a:cubicBezTo>
                  <a:pt x="50" y="13"/>
                  <a:pt x="49" y="15"/>
                  <a:pt x="48" y="15"/>
                </a:cubicBezTo>
                <a:cubicBezTo>
                  <a:pt x="43" y="16"/>
                  <a:pt x="46" y="18"/>
                  <a:pt x="43" y="21"/>
                </a:cubicBezTo>
                <a:cubicBezTo>
                  <a:pt x="44" y="21"/>
                  <a:pt x="45" y="21"/>
                  <a:pt x="45" y="22"/>
                </a:cubicBezTo>
                <a:cubicBezTo>
                  <a:pt x="45" y="23"/>
                  <a:pt x="44" y="23"/>
                  <a:pt x="43" y="23"/>
                </a:cubicBezTo>
                <a:cubicBezTo>
                  <a:pt x="44" y="21"/>
                  <a:pt x="40" y="22"/>
                  <a:pt x="40" y="22"/>
                </a:cubicBezTo>
                <a:cubicBezTo>
                  <a:pt x="39" y="24"/>
                  <a:pt x="37" y="22"/>
                  <a:pt x="36" y="24"/>
                </a:cubicBezTo>
                <a:cubicBezTo>
                  <a:pt x="35" y="25"/>
                  <a:pt x="33" y="25"/>
                  <a:pt x="33" y="25"/>
                </a:cubicBezTo>
                <a:cubicBezTo>
                  <a:pt x="31" y="26"/>
                  <a:pt x="29" y="25"/>
                  <a:pt x="28" y="25"/>
                </a:cubicBezTo>
                <a:cubicBezTo>
                  <a:pt x="27" y="25"/>
                  <a:pt x="24" y="25"/>
                  <a:pt x="24" y="24"/>
                </a:cubicBezTo>
                <a:cubicBezTo>
                  <a:pt x="23" y="23"/>
                  <a:pt x="23" y="23"/>
                  <a:pt x="22" y="22"/>
                </a:cubicBezTo>
                <a:cubicBezTo>
                  <a:pt x="20" y="22"/>
                  <a:pt x="19" y="21"/>
                  <a:pt x="18" y="20"/>
                </a:cubicBezTo>
                <a:cubicBezTo>
                  <a:pt x="17" y="20"/>
                  <a:pt x="16" y="21"/>
                  <a:pt x="16" y="20"/>
                </a:cubicBezTo>
                <a:cubicBezTo>
                  <a:pt x="15" y="18"/>
                  <a:pt x="18" y="17"/>
                  <a:pt x="16" y="15"/>
                </a:cubicBezTo>
                <a:cubicBezTo>
                  <a:pt x="15" y="14"/>
                  <a:pt x="15" y="14"/>
                  <a:pt x="15" y="14"/>
                </a:cubicBezTo>
                <a:cubicBezTo>
                  <a:pt x="14" y="14"/>
                  <a:pt x="11" y="14"/>
                  <a:pt x="10" y="14"/>
                </a:cubicBezTo>
                <a:cubicBezTo>
                  <a:pt x="8" y="14"/>
                  <a:pt x="4" y="11"/>
                  <a:pt x="2" y="12"/>
                </a:cubicBezTo>
                <a:cubicBezTo>
                  <a:pt x="2" y="11"/>
                  <a:pt x="2" y="10"/>
                  <a:pt x="1" y="9"/>
                </a:cubicBezTo>
                <a:cubicBezTo>
                  <a:pt x="0" y="7"/>
                  <a:pt x="1" y="6"/>
                  <a:pt x="0" y="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4" name="Freeform 553">
            <a:extLst>
              <a:ext uri="{FF2B5EF4-FFF2-40B4-BE49-F238E27FC236}">
                <a16:creationId xmlns:a16="http://schemas.microsoft.com/office/drawing/2014/main" id="{E8EE2C6E-F07B-5046-91E0-F313A48CA238}"/>
              </a:ext>
            </a:extLst>
          </p:cNvPr>
          <p:cNvSpPr>
            <a:spLocks/>
          </p:cNvSpPr>
          <p:nvPr/>
        </p:nvSpPr>
        <p:spPr bwMode="auto">
          <a:xfrm>
            <a:off x="6488411" y="5237565"/>
            <a:ext cx="229060" cy="249413"/>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5" name="Freeform 554">
            <a:extLst>
              <a:ext uri="{FF2B5EF4-FFF2-40B4-BE49-F238E27FC236}">
                <a16:creationId xmlns:a16="http://schemas.microsoft.com/office/drawing/2014/main" id="{C20CD285-7FF2-2744-A256-0B4F6755DB78}"/>
              </a:ext>
            </a:extLst>
          </p:cNvPr>
          <p:cNvSpPr>
            <a:spLocks noEditPoints="1"/>
          </p:cNvSpPr>
          <p:nvPr/>
        </p:nvSpPr>
        <p:spPr bwMode="auto">
          <a:xfrm>
            <a:off x="8047089" y="4294329"/>
            <a:ext cx="68002" cy="158717"/>
          </a:xfrm>
          <a:custGeom>
            <a:avLst/>
            <a:gdLst>
              <a:gd name="T0" fmla="*/ 1 w 23"/>
              <a:gd name="T1" fmla="*/ 8 h 41"/>
              <a:gd name="T2" fmla="*/ 3 w 23"/>
              <a:gd name="T3" fmla="*/ 9 h 41"/>
              <a:gd name="T4" fmla="*/ 1 w 23"/>
              <a:gd name="T5" fmla="*/ 8 h 41"/>
              <a:gd name="T6" fmla="*/ 2 w 23"/>
              <a:gd name="T7" fmla="*/ 22 h 41"/>
              <a:gd name="T8" fmla="*/ 10 w 23"/>
              <a:gd name="T9" fmla="*/ 38 h 41"/>
              <a:gd name="T10" fmla="*/ 21 w 23"/>
              <a:gd name="T11" fmla="*/ 33 h 41"/>
              <a:gd name="T12" fmla="*/ 21 w 23"/>
              <a:gd name="T13" fmla="*/ 24 h 41"/>
              <a:gd name="T14" fmla="*/ 19 w 23"/>
              <a:gd name="T15" fmla="*/ 21 h 41"/>
              <a:gd name="T16" fmla="*/ 19 w 23"/>
              <a:gd name="T17" fmla="*/ 19 h 41"/>
              <a:gd name="T18" fmla="*/ 17 w 23"/>
              <a:gd name="T19" fmla="*/ 14 h 41"/>
              <a:gd name="T20" fmla="*/ 15 w 23"/>
              <a:gd name="T21" fmla="*/ 13 h 41"/>
              <a:gd name="T22" fmla="*/ 12 w 23"/>
              <a:gd name="T23" fmla="*/ 7 h 41"/>
              <a:gd name="T24" fmla="*/ 6 w 23"/>
              <a:gd name="T25" fmla="*/ 1 h 41"/>
              <a:gd name="T26" fmla="*/ 8 w 23"/>
              <a:gd name="T27" fmla="*/ 3 h 41"/>
              <a:gd name="T28" fmla="*/ 3 w 23"/>
              <a:gd name="T29" fmla="*/ 2 h 41"/>
              <a:gd name="T30" fmla="*/ 6 w 23"/>
              <a:gd name="T31" fmla="*/ 3 h 41"/>
              <a:gd name="T32" fmla="*/ 9 w 23"/>
              <a:gd name="T33" fmla="*/ 5 h 41"/>
              <a:gd name="T34" fmla="*/ 5 w 23"/>
              <a:gd name="T35" fmla="*/ 4 h 41"/>
              <a:gd name="T36" fmla="*/ 5 w 23"/>
              <a:gd name="T37" fmla="*/ 5 h 41"/>
              <a:gd name="T38" fmla="*/ 5 w 23"/>
              <a:gd name="T39" fmla="*/ 8 h 41"/>
              <a:gd name="T40" fmla="*/ 2 w 23"/>
              <a:gd name="T41" fmla="*/ 19 h 41"/>
              <a:gd name="T42" fmla="*/ 2 w 23"/>
              <a:gd name="T43" fmla="*/ 16 h 41"/>
              <a:gd name="T44" fmla="*/ 2 w 23"/>
              <a:gd name="T45" fmla="*/ 22 h 41"/>
              <a:gd name="T46" fmla="*/ 3 w 23"/>
              <a:gd name="T47" fmla="*/ 2 h 41"/>
              <a:gd name="T48" fmla="*/ 4 w 23"/>
              <a:gd name="T49" fmla="*/ 3 h 41"/>
              <a:gd name="T50" fmla="*/ 3 w 23"/>
              <a:gd name="T5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41">
                <a:moveTo>
                  <a:pt x="1" y="8"/>
                </a:moveTo>
                <a:cubicBezTo>
                  <a:pt x="2" y="9"/>
                  <a:pt x="3" y="9"/>
                  <a:pt x="3" y="9"/>
                </a:cubicBezTo>
                <a:cubicBezTo>
                  <a:pt x="3" y="9"/>
                  <a:pt x="2" y="8"/>
                  <a:pt x="1" y="8"/>
                </a:cubicBezTo>
                <a:moveTo>
                  <a:pt x="2" y="22"/>
                </a:moveTo>
                <a:cubicBezTo>
                  <a:pt x="2" y="26"/>
                  <a:pt x="3" y="41"/>
                  <a:pt x="10" y="38"/>
                </a:cubicBezTo>
                <a:cubicBezTo>
                  <a:pt x="14" y="37"/>
                  <a:pt x="19" y="35"/>
                  <a:pt x="21" y="33"/>
                </a:cubicBezTo>
                <a:cubicBezTo>
                  <a:pt x="22" y="30"/>
                  <a:pt x="23" y="26"/>
                  <a:pt x="21" y="24"/>
                </a:cubicBezTo>
                <a:cubicBezTo>
                  <a:pt x="21" y="24"/>
                  <a:pt x="20" y="21"/>
                  <a:pt x="19" y="21"/>
                </a:cubicBezTo>
                <a:cubicBezTo>
                  <a:pt x="22" y="22"/>
                  <a:pt x="19" y="19"/>
                  <a:pt x="19" y="19"/>
                </a:cubicBezTo>
                <a:cubicBezTo>
                  <a:pt x="18" y="17"/>
                  <a:pt x="18" y="15"/>
                  <a:pt x="17" y="14"/>
                </a:cubicBezTo>
                <a:cubicBezTo>
                  <a:pt x="16" y="14"/>
                  <a:pt x="15" y="14"/>
                  <a:pt x="15" y="13"/>
                </a:cubicBezTo>
                <a:cubicBezTo>
                  <a:pt x="17" y="14"/>
                  <a:pt x="12" y="8"/>
                  <a:pt x="12" y="7"/>
                </a:cubicBezTo>
                <a:cubicBezTo>
                  <a:pt x="12" y="6"/>
                  <a:pt x="7" y="1"/>
                  <a:pt x="6" y="1"/>
                </a:cubicBezTo>
                <a:cubicBezTo>
                  <a:pt x="7" y="2"/>
                  <a:pt x="7" y="3"/>
                  <a:pt x="8" y="3"/>
                </a:cubicBezTo>
                <a:cubicBezTo>
                  <a:pt x="7" y="3"/>
                  <a:pt x="5" y="0"/>
                  <a:pt x="3" y="2"/>
                </a:cubicBezTo>
                <a:cubicBezTo>
                  <a:pt x="4" y="3"/>
                  <a:pt x="5" y="3"/>
                  <a:pt x="6" y="3"/>
                </a:cubicBezTo>
                <a:cubicBezTo>
                  <a:pt x="6" y="2"/>
                  <a:pt x="9" y="4"/>
                  <a:pt x="9" y="5"/>
                </a:cubicBezTo>
                <a:cubicBezTo>
                  <a:pt x="9" y="4"/>
                  <a:pt x="6" y="4"/>
                  <a:pt x="5" y="4"/>
                </a:cubicBezTo>
                <a:cubicBezTo>
                  <a:pt x="6" y="5"/>
                  <a:pt x="5" y="5"/>
                  <a:pt x="5" y="5"/>
                </a:cubicBezTo>
                <a:cubicBezTo>
                  <a:pt x="4" y="6"/>
                  <a:pt x="5" y="7"/>
                  <a:pt x="5" y="8"/>
                </a:cubicBezTo>
                <a:cubicBezTo>
                  <a:pt x="3" y="11"/>
                  <a:pt x="3" y="16"/>
                  <a:pt x="2" y="19"/>
                </a:cubicBezTo>
                <a:cubicBezTo>
                  <a:pt x="1" y="18"/>
                  <a:pt x="2" y="17"/>
                  <a:pt x="2" y="16"/>
                </a:cubicBezTo>
                <a:cubicBezTo>
                  <a:pt x="0" y="18"/>
                  <a:pt x="2" y="20"/>
                  <a:pt x="2" y="22"/>
                </a:cubicBezTo>
                <a:moveTo>
                  <a:pt x="3" y="2"/>
                </a:moveTo>
                <a:cubicBezTo>
                  <a:pt x="3" y="3"/>
                  <a:pt x="3" y="3"/>
                  <a:pt x="4" y="3"/>
                </a:cubicBezTo>
                <a:cubicBezTo>
                  <a:pt x="3" y="2"/>
                  <a:pt x="3" y="2"/>
                  <a:pt x="3" y="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66" name="Freeform 556">
            <a:extLst>
              <a:ext uri="{FF2B5EF4-FFF2-40B4-BE49-F238E27FC236}">
                <a16:creationId xmlns:a16="http://schemas.microsoft.com/office/drawing/2014/main" id="{C07AB50D-A607-234B-AEC8-F3937D5A1DD8}"/>
              </a:ext>
            </a:extLst>
          </p:cNvPr>
          <p:cNvSpPr>
            <a:spLocks/>
          </p:cNvSpPr>
          <p:nvPr/>
        </p:nvSpPr>
        <p:spPr bwMode="auto">
          <a:xfrm>
            <a:off x="6751472" y="3432721"/>
            <a:ext cx="41158" cy="142846"/>
          </a:xfrm>
          <a:custGeom>
            <a:avLst/>
            <a:gdLst>
              <a:gd name="T0" fmla="*/ 0 w 14"/>
              <a:gd name="T1" fmla="*/ 20 h 37"/>
              <a:gd name="T2" fmla="*/ 2 w 14"/>
              <a:gd name="T3" fmla="*/ 17 h 37"/>
              <a:gd name="T4" fmla="*/ 6 w 14"/>
              <a:gd name="T5" fmla="*/ 8 h 37"/>
              <a:gd name="T6" fmla="*/ 7 w 14"/>
              <a:gd name="T7" fmla="*/ 5 h 37"/>
              <a:gd name="T8" fmla="*/ 7 w 14"/>
              <a:gd name="T9" fmla="*/ 2 h 37"/>
              <a:gd name="T10" fmla="*/ 10 w 14"/>
              <a:gd name="T11" fmla="*/ 2 h 37"/>
              <a:gd name="T12" fmla="*/ 12 w 14"/>
              <a:gd name="T13" fmla="*/ 0 h 37"/>
              <a:gd name="T14" fmla="*/ 12 w 14"/>
              <a:gd name="T15" fmla="*/ 9 h 37"/>
              <a:gd name="T16" fmla="*/ 9 w 14"/>
              <a:gd name="T17" fmla="*/ 8 h 37"/>
              <a:gd name="T18" fmla="*/ 7 w 14"/>
              <a:gd name="T19" fmla="*/ 10 h 37"/>
              <a:gd name="T20" fmla="*/ 7 w 14"/>
              <a:gd name="T21" fmla="*/ 15 h 37"/>
              <a:gd name="T22" fmla="*/ 6 w 14"/>
              <a:gd name="T23" fmla="*/ 19 h 37"/>
              <a:gd name="T24" fmla="*/ 11 w 14"/>
              <a:gd name="T25" fmla="*/ 18 h 37"/>
              <a:gd name="T26" fmla="*/ 11 w 14"/>
              <a:gd name="T27" fmla="*/ 21 h 37"/>
              <a:gd name="T28" fmla="*/ 8 w 14"/>
              <a:gd name="T29" fmla="*/ 26 h 37"/>
              <a:gd name="T30" fmla="*/ 6 w 14"/>
              <a:gd name="T31" fmla="*/ 37 h 37"/>
              <a:gd name="T32" fmla="*/ 3 w 14"/>
              <a:gd name="T33" fmla="*/ 29 h 37"/>
              <a:gd name="T34" fmla="*/ 2 w 14"/>
              <a:gd name="T35" fmla="*/ 25 h 37"/>
              <a:gd name="T36" fmla="*/ 0 w 14"/>
              <a:gd name="T3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7">
                <a:moveTo>
                  <a:pt x="0" y="20"/>
                </a:moveTo>
                <a:cubicBezTo>
                  <a:pt x="0" y="20"/>
                  <a:pt x="3" y="17"/>
                  <a:pt x="2" y="17"/>
                </a:cubicBezTo>
                <a:cubicBezTo>
                  <a:pt x="4" y="14"/>
                  <a:pt x="5" y="11"/>
                  <a:pt x="6" y="8"/>
                </a:cubicBezTo>
                <a:cubicBezTo>
                  <a:pt x="6" y="7"/>
                  <a:pt x="6" y="5"/>
                  <a:pt x="7" y="5"/>
                </a:cubicBezTo>
                <a:cubicBezTo>
                  <a:pt x="8" y="4"/>
                  <a:pt x="7" y="3"/>
                  <a:pt x="7" y="2"/>
                </a:cubicBezTo>
                <a:cubicBezTo>
                  <a:pt x="8" y="2"/>
                  <a:pt x="9" y="2"/>
                  <a:pt x="10" y="2"/>
                </a:cubicBezTo>
                <a:cubicBezTo>
                  <a:pt x="12" y="3"/>
                  <a:pt x="12" y="1"/>
                  <a:pt x="12" y="0"/>
                </a:cubicBezTo>
                <a:cubicBezTo>
                  <a:pt x="14" y="1"/>
                  <a:pt x="12" y="7"/>
                  <a:pt x="12" y="9"/>
                </a:cubicBezTo>
                <a:cubicBezTo>
                  <a:pt x="11" y="9"/>
                  <a:pt x="10" y="8"/>
                  <a:pt x="9" y="8"/>
                </a:cubicBezTo>
                <a:cubicBezTo>
                  <a:pt x="8" y="7"/>
                  <a:pt x="7" y="9"/>
                  <a:pt x="7" y="10"/>
                </a:cubicBezTo>
                <a:cubicBezTo>
                  <a:pt x="6" y="11"/>
                  <a:pt x="5" y="15"/>
                  <a:pt x="7" y="15"/>
                </a:cubicBezTo>
                <a:cubicBezTo>
                  <a:pt x="11" y="14"/>
                  <a:pt x="5" y="17"/>
                  <a:pt x="6" y="19"/>
                </a:cubicBezTo>
                <a:cubicBezTo>
                  <a:pt x="6" y="20"/>
                  <a:pt x="10" y="18"/>
                  <a:pt x="11" y="18"/>
                </a:cubicBezTo>
                <a:cubicBezTo>
                  <a:pt x="11" y="19"/>
                  <a:pt x="10" y="20"/>
                  <a:pt x="11" y="21"/>
                </a:cubicBezTo>
                <a:cubicBezTo>
                  <a:pt x="11" y="23"/>
                  <a:pt x="9" y="25"/>
                  <a:pt x="8" y="26"/>
                </a:cubicBezTo>
                <a:cubicBezTo>
                  <a:pt x="7" y="29"/>
                  <a:pt x="9" y="35"/>
                  <a:pt x="6" y="37"/>
                </a:cubicBezTo>
                <a:cubicBezTo>
                  <a:pt x="4" y="34"/>
                  <a:pt x="5" y="31"/>
                  <a:pt x="3" y="29"/>
                </a:cubicBezTo>
                <a:cubicBezTo>
                  <a:pt x="2" y="28"/>
                  <a:pt x="2" y="27"/>
                  <a:pt x="2" y="25"/>
                </a:cubicBezTo>
                <a:cubicBezTo>
                  <a:pt x="1" y="24"/>
                  <a:pt x="0" y="22"/>
                  <a:pt x="0" y="2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7" name="Freeform 558">
            <a:extLst>
              <a:ext uri="{FF2B5EF4-FFF2-40B4-BE49-F238E27FC236}">
                <a16:creationId xmlns:a16="http://schemas.microsoft.com/office/drawing/2014/main" id="{36493405-F637-5D47-B055-A22196347082}"/>
              </a:ext>
            </a:extLst>
          </p:cNvPr>
          <p:cNvSpPr>
            <a:spLocks/>
          </p:cNvSpPr>
          <p:nvPr/>
        </p:nvSpPr>
        <p:spPr bwMode="auto">
          <a:xfrm>
            <a:off x="8632265" y="3831781"/>
            <a:ext cx="220112" cy="321970"/>
          </a:xfrm>
          <a:custGeom>
            <a:avLst/>
            <a:gdLst>
              <a:gd name="T0" fmla="*/ 2 w 73"/>
              <a:gd name="T1" fmla="*/ 17 h 84"/>
              <a:gd name="T2" fmla="*/ 6 w 73"/>
              <a:gd name="T3" fmla="*/ 13 h 84"/>
              <a:gd name="T4" fmla="*/ 11 w 73"/>
              <a:gd name="T5" fmla="*/ 9 h 84"/>
              <a:gd name="T6" fmla="*/ 16 w 73"/>
              <a:gd name="T7" fmla="*/ 13 h 84"/>
              <a:gd name="T8" fmla="*/ 17 w 73"/>
              <a:gd name="T9" fmla="*/ 9 h 84"/>
              <a:gd name="T10" fmla="*/ 15 w 73"/>
              <a:gd name="T11" fmla="*/ 3 h 84"/>
              <a:gd name="T12" fmla="*/ 18 w 73"/>
              <a:gd name="T13" fmla="*/ 1 h 84"/>
              <a:gd name="T14" fmla="*/ 24 w 73"/>
              <a:gd name="T15" fmla="*/ 6 h 84"/>
              <a:gd name="T16" fmla="*/ 26 w 73"/>
              <a:gd name="T17" fmla="*/ 7 h 84"/>
              <a:gd name="T18" fmla="*/ 27 w 73"/>
              <a:gd name="T19" fmla="*/ 12 h 84"/>
              <a:gd name="T20" fmla="*/ 37 w 73"/>
              <a:gd name="T21" fmla="*/ 16 h 84"/>
              <a:gd name="T22" fmla="*/ 43 w 73"/>
              <a:gd name="T23" fmla="*/ 18 h 84"/>
              <a:gd name="T24" fmla="*/ 44 w 73"/>
              <a:gd name="T25" fmla="*/ 21 h 84"/>
              <a:gd name="T26" fmla="*/ 45 w 73"/>
              <a:gd name="T27" fmla="*/ 25 h 84"/>
              <a:gd name="T28" fmla="*/ 38 w 73"/>
              <a:gd name="T29" fmla="*/ 27 h 84"/>
              <a:gd name="T30" fmla="*/ 37 w 73"/>
              <a:gd name="T31" fmla="*/ 31 h 84"/>
              <a:gd name="T32" fmla="*/ 49 w 73"/>
              <a:gd name="T33" fmla="*/ 37 h 84"/>
              <a:gd name="T34" fmla="*/ 51 w 73"/>
              <a:gd name="T35" fmla="*/ 42 h 84"/>
              <a:gd name="T36" fmla="*/ 56 w 73"/>
              <a:gd name="T37" fmla="*/ 47 h 84"/>
              <a:gd name="T38" fmla="*/ 61 w 73"/>
              <a:gd name="T39" fmla="*/ 54 h 84"/>
              <a:gd name="T40" fmla="*/ 63 w 73"/>
              <a:gd name="T41" fmla="*/ 58 h 84"/>
              <a:gd name="T42" fmla="*/ 67 w 73"/>
              <a:gd name="T43" fmla="*/ 60 h 84"/>
              <a:gd name="T44" fmla="*/ 68 w 73"/>
              <a:gd name="T45" fmla="*/ 65 h 84"/>
              <a:gd name="T46" fmla="*/ 72 w 73"/>
              <a:gd name="T47" fmla="*/ 71 h 84"/>
              <a:gd name="T48" fmla="*/ 71 w 73"/>
              <a:gd name="T49" fmla="*/ 74 h 84"/>
              <a:gd name="T50" fmla="*/ 65 w 73"/>
              <a:gd name="T51" fmla="*/ 79 h 84"/>
              <a:gd name="T52" fmla="*/ 61 w 73"/>
              <a:gd name="T53" fmla="*/ 77 h 84"/>
              <a:gd name="T54" fmla="*/ 57 w 73"/>
              <a:gd name="T55" fmla="*/ 79 h 84"/>
              <a:gd name="T56" fmla="*/ 51 w 73"/>
              <a:gd name="T57" fmla="*/ 81 h 84"/>
              <a:gd name="T58" fmla="*/ 52 w 73"/>
              <a:gd name="T59" fmla="*/ 76 h 84"/>
              <a:gd name="T60" fmla="*/ 51 w 73"/>
              <a:gd name="T61" fmla="*/ 71 h 84"/>
              <a:gd name="T62" fmla="*/ 52 w 73"/>
              <a:gd name="T63" fmla="*/ 69 h 84"/>
              <a:gd name="T64" fmla="*/ 51 w 73"/>
              <a:gd name="T65" fmla="*/ 63 h 84"/>
              <a:gd name="T66" fmla="*/ 43 w 73"/>
              <a:gd name="T67" fmla="*/ 47 h 84"/>
              <a:gd name="T68" fmla="*/ 31 w 73"/>
              <a:gd name="T69" fmla="*/ 41 h 84"/>
              <a:gd name="T70" fmla="*/ 26 w 73"/>
              <a:gd name="T71" fmla="*/ 44 h 84"/>
              <a:gd name="T72" fmla="*/ 20 w 73"/>
              <a:gd name="T73" fmla="*/ 42 h 84"/>
              <a:gd name="T74" fmla="*/ 11 w 73"/>
              <a:gd name="T75" fmla="*/ 48 h 84"/>
              <a:gd name="T76" fmla="*/ 10 w 73"/>
              <a:gd name="T77" fmla="*/ 45 h 84"/>
              <a:gd name="T78" fmla="*/ 10 w 73"/>
              <a:gd name="T79" fmla="*/ 39 h 84"/>
              <a:gd name="T80" fmla="*/ 11 w 73"/>
              <a:gd name="T81" fmla="*/ 36 h 84"/>
              <a:gd name="T82" fmla="*/ 9 w 73"/>
              <a:gd name="T83" fmla="*/ 28 h 84"/>
              <a:gd name="T84" fmla="*/ 6 w 73"/>
              <a:gd name="T85" fmla="*/ 29 h 84"/>
              <a:gd name="T86" fmla="*/ 5 w 73"/>
              <a:gd name="T87" fmla="*/ 23 h 84"/>
              <a:gd name="T88" fmla="*/ 1 w 73"/>
              <a:gd name="T89"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84">
                <a:moveTo>
                  <a:pt x="0" y="21"/>
                </a:moveTo>
                <a:cubicBezTo>
                  <a:pt x="1" y="20"/>
                  <a:pt x="1" y="18"/>
                  <a:pt x="2" y="17"/>
                </a:cubicBezTo>
                <a:cubicBezTo>
                  <a:pt x="3" y="16"/>
                  <a:pt x="5" y="17"/>
                  <a:pt x="6" y="16"/>
                </a:cubicBezTo>
                <a:cubicBezTo>
                  <a:pt x="4" y="17"/>
                  <a:pt x="6" y="14"/>
                  <a:pt x="6" y="13"/>
                </a:cubicBezTo>
                <a:cubicBezTo>
                  <a:pt x="7" y="12"/>
                  <a:pt x="7" y="12"/>
                  <a:pt x="8" y="11"/>
                </a:cubicBezTo>
                <a:cubicBezTo>
                  <a:pt x="9" y="11"/>
                  <a:pt x="11" y="10"/>
                  <a:pt x="11" y="9"/>
                </a:cubicBezTo>
                <a:cubicBezTo>
                  <a:pt x="12" y="10"/>
                  <a:pt x="10" y="14"/>
                  <a:pt x="13" y="13"/>
                </a:cubicBezTo>
                <a:cubicBezTo>
                  <a:pt x="15" y="12"/>
                  <a:pt x="15" y="13"/>
                  <a:pt x="16" y="13"/>
                </a:cubicBezTo>
                <a:cubicBezTo>
                  <a:pt x="18" y="14"/>
                  <a:pt x="16" y="12"/>
                  <a:pt x="16" y="12"/>
                </a:cubicBezTo>
                <a:cubicBezTo>
                  <a:pt x="16" y="10"/>
                  <a:pt x="17" y="10"/>
                  <a:pt x="17" y="9"/>
                </a:cubicBezTo>
                <a:cubicBezTo>
                  <a:pt x="17" y="8"/>
                  <a:pt x="16" y="7"/>
                  <a:pt x="16" y="6"/>
                </a:cubicBezTo>
                <a:cubicBezTo>
                  <a:pt x="15" y="5"/>
                  <a:pt x="15" y="4"/>
                  <a:pt x="15" y="3"/>
                </a:cubicBezTo>
                <a:cubicBezTo>
                  <a:pt x="15" y="3"/>
                  <a:pt x="16" y="0"/>
                  <a:pt x="17" y="0"/>
                </a:cubicBezTo>
                <a:cubicBezTo>
                  <a:pt x="17" y="1"/>
                  <a:pt x="17" y="1"/>
                  <a:pt x="18" y="1"/>
                </a:cubicBezTo>
                <a:cubicBezTo>
                  <a:pt x="20" y="1"/>
                  <a:pt x="20" y="2"/>
                  <a:pt x="21" y="3"/>
                </a:cubicBezTo>
                <a:cubicBezTo>
                  <a:pt x="22" y="4"/>
                  <a:pt x="23" y="5"/>
                  <a:pt x="24" y="6"/>
                </a:cubicBezTo>
                <a:cubicBezTo>
                  <a:pt x="25" y="6"/>
                  <a:pt x="25" y="8"/>
                  <a:pt x="26" y="8"/>
                </a:cubicBezTo>
                <a:cubicBezTo>
                  <a:pt x="26" y="8"/>
                  <a:pt x="27" y="7"/>
                  <a:pt x="26" y="7"/>
                </a:cubicBezTo>
                <a:cubicBezTo>
                  <a:pt x="27" y="8"/>
                  <a:pt x="28" y="7"/>
                  <a:pt x="28" y="8"/>
                </a:cubicBezTo>
                <a:cubicBezTo>
                  <a:pt x="28" y="10"/>
                  <a:pt x="27" y="11"/>
                  <a:pt x="27" y="12"/>
                </a:cubicBezTo>
                <a:cubicBezTo>
                  <a:pt x="28" y="16"/>
                  <a:pt x="32" y="16"/>
                  <a:pt x="35" y="18"/>
                </a:cubicBezTo>
                <a:cubicBezTo>
                  <a:pt x="36" y="17"/>
                  <a:pt x="36" y="16"/>
                  <a:pt x="37" y="16"/>
                </a:cubicBezTo>
                <a:cubicBezTo>
                  <a:pt x="39" y="15"/>
                  <a:pt x="40" y="15"/>
                  <a:pt x="42" y="16"/>
                </a:cubicBezTo>
                <a:cubicBezTo>
                  <a:pt x="42" y="17"/>
                  <a:pt x="43" y="17"/>
                  <a:pt x="43" y="18"/>
                </a:cubicBezTo>
                <a:cubicBezTo>
                  <a:pt x="43" y="19"/>
                  <a:pt x="42" y="19"/>
                  <a:pt x="41" y="20"/>
                </a:cubicBezTo>
                <a:cubicBezTo>
                  <a:pt x="42" y="20"/>
                  <a:pt x="44" y="20"/>
                  <a:pt x="44" y="21"/>
                </a:cubicBezTo>
                <a:cubicBezTo>
                  <a:pt x="44" y="22"/>
                  <a:pt x="45" y="22"/>
                  <a:pt x="45" y="22"/>
                </a:cubicBezTo>
                <a:cubicBezTo>
                  <a:pt x="48" y="23"/>
                  <a:pt x="47" y="24"/>
                  <a:pt x="45" y="25"/>
                </a:cubicBezTo>
                <a:cubicBezTo>
                  <a:pt x="47" y="26"/>
                  <a:pt x="43" y="28"/>
                  <a:pt x="42" y="28"/>
                </a:cubicBezTo>
                <a:cubicBezTo>
                  <a:pt x="41" y="28"/>
                  <a:pt x="38" y="27"/>
                  <a:pt x="38" y="27"/>
                </a:cubicBezTo>
                <a:cubicBezTo>
                  <a:pt x="37" y="28"/>
                  <a:pt x="39" y="29"/>
                  <a:pt x="38" y="30"/>
                </a:cubicBezTo>
                <a:cubicBezTo>
                  <a:pt x="37" y="30"/>
                  <a:pt x="36" y="31"/>
                  <a:pt x="37" y="31"/>
                </a:cubicBezTo>
                <a:cubicBezTo>
                  <a:pt x="40" y="32"/>
                  <a:pt x="42" y="34"/>
                  <a:pt x="44" y="36"/>
                </a:cubicBezTo>
                <a:cubicBezTo>
                  <a:pt x="45" y="36"/>
                  <a:pt x="49" y="36"/>
                  <a:pt x="49" y="37"/>
                </a:cubicBezTo>
                <a:cubicBezTo>
                  <a:pt x="49" y="39"/>
                  <a:pt x="48" y="39"/>
                  <a:pt x="49" y="40"/>
                </a:cubicBezTo>
                <a:cubicBezTo>
                  <a:pt x="49" y="41"/>
                  <a:pt x="51" y="42"/>
                  <a:pt x="51" y="42"/>
                </a:cubicBezTo>
                <a:cubicBezTo>
                  <a:pt x="52" y="42"/>
                  <a:pt x="53" y="43"/>
                  <a:pt x="53" y="44"/>
                </a:cubicBezTo>
                <a:cubicBezTo>
                  <a:pt x="54" y="45"/>
                  <a:pt x="55" y="46"/>
                  <a:pt x="56" y="47"/>
                </a:cubicBezTo>
                <a:cubicBezTo>
                  <a:pt x="56" y="48"/>
                  <a:pt x="58" y="51"/>
                  <a:pt x="59" y="51"/>
                </a:cubicBezTo>
                <a:cubicBezTo>
                  <a:pt x="60" y="50"/>
                  <a:pt x="61" y="53"/>
                  <a:pt x="61" y="54"/>
                </a:cubicBezTo>
                <a:cubicBezTo>
                  <a:pt x="63" y="54"/>
                  <a:pt x="62" y="56"/>
                  <a:pt x="62" y="57"/>
                </a:cubicBezTo>
                <a:cubicBezTo>
                  <a:pt x="63" y="57"/>
                  <a:pt x="63" y="58"/>
                  <a:pt x="63" y="58"/>
                </a:cubicBezTo>
                <a:cubicBezTo>
                  <a:pt x="64" y="58"/>
                  <a:pt x="65" y="58"/>
                  <a:pt x="65" y="58"/>
                </a:cubicBezTo>
                <a:cubicBezTo>
                  <a:pt x="66" y="59"/>
                  <a:pt x="66" y="60"/>
                  <a:pt x="67" y="60"/>
                </a:cubicBezTo>
                <a:cubicBezTo>
                  <a:pt x="68" y="60"/>
                  <a:pt x="69" y="62"/>
                  <a:pt x="71" y="62"/>
                </a:cubicBezTo>
                <a:cubicBezTo>
                  <a:pt x="70" y="63"/>
                  <a:pt x="69" y="64"/>
                  <a:pt x="68" y="65"/>
                </a:cubicBezTo>
                <a:cubicBezTo>
                  <a:pt x="67" y="66"/>
                  <a:pt x="70" y="67"/>
                  <a:pt x="71" y="68"/>
                </a:cubicBezTo>
                <a:cubicBezTo>
                  <a:pt x="71" y="69"/>
                  <a:pt x="73" y="69"/>
                  <a:pt x="72" y="71"/>
                </a:cubicBezTo>
                <a:cubicBezTo>
                  <a:pt x="72" y="71"/>
                  <a:pt x="71" y="72"/>
                  <a:pt x="71" y="73"/>
                </a:cubicBezTo>
                <a:cubicBezTo>
                  <a:pt x="71" y="73"/>
                  <a:pt x="71" y="74"/>
                  <a:pt x="71" y="74"/>
                </a:cubicBezTo>
                <a:cubicBezTo>
                  <a:pt x="71" y="76"/>
                  <a:pt x="70" y="76"/>
                  <a:pt x="69" y="77"/>
                </a:cubicBezTo>
                <a:cubicBezTo>
                  <a:pt x="67" y="77"/>
                  <a:pt x="67" y="79"/>
                  <a:pt x="65" y="79"/>
                </a:cubicBezTo>
                <a:cubicBezTo>
                  <a:pt x="63" y="79"/>
                  <a:pt x="63" y="76"/>
                  <a:pt x="62" y="76"/>
                </a:cubicBezTo>
                <a:cubicBezTo>
                  <a:pt x="61" y="76"/>
                  <a:pt x="61" y="77"/>
                  <a:pt x="61" y="77"/>
                </a:cubicBezTo>
                <a:cubicBezTo>
                  <a:pt x="60" y="77"/>
                  <a:pt x="60" y="78"/>
                  <a:pt x="59" y="78"/>
                </a:cubicBezTo>
                <a:cubicBezTo>
                  <a:pt x="58" y="78"/>
                  <a:pt x="56" y="79"/>
                  <a:pt x="57" y="79"/>
                </a:cubicBezTo>
                <a:cubicBezTo>
                  <a:pt x="57" y="80"/>
                  <a:pt x="59" y="81"/>
                  <a:pt x="57" y="82"/>
                </a:cubicBezTo>
                <a:cubicBezTo>
                  <a:pt x="56" y="84"/>
                  <a:pt x="53" y="80"/>
                  <a:pt x="51" y="81"/>
                </a:cubicBezTo>
                <a:cubicBezTo>
                  <a:pt x="50" y="81"/>
                  <a:pt x="48" y="79"/>
                  <a:pt x="50" y="78"/>
                </a:cubicBezTo>
                <a:cubicBezTo>
                  <a:pt x="51" y="78"/>
                  <a:pt x="52" y="77"/>
                  <a:pt x="52" y="76"/>
                </a:cubicBezTo>
                <a:cubicBezTo>
                  <a:pt x="52" y="75"/>
                  <a:pt x="53" y="73"/>
                  <a:pt x="53" y="72"/>
                </a:cubicBezTo>
                <a:cubicBezTo>
                  <a:pt x="53" y="72"/>
                  <a:pt x="51" y="72"/>
                  <a:pt x="51" y="71"/>
                </a:cubicBezTo>
                <a:cubicBezTo>
                  <a:pt x="52" y="70"/>
                  <a:pt x="52" y="70"/>
                  <a:pt x="53" y="69"/>
                </a:cubicBezTo>
                <a:cubicBezTo>
                  <a:pt x="52" y="69"/>
                  <a:pt x="52" y="69"/>
                  <a:pt x="52" y="69"/>
                </a:cubicBezTo>
                <a:cubicBezTo>
                  <a:pt x="52" y="68"/>
                  <a:pt x="54" y="67"/>
                  <a:pt x="53" y="66"/>
                </a:cubicBezTo>
                <a:cubicBezTo>
                  <a:pt x="52" y="65"/>
                  <a:pt x="49" y="64"/>
                  <a:pt x="51" y="63"/>
                </a:cubicBezTo>
                <a:cubicBezTo>
                  <a:pt x="48" y="62"/>
                  <a:pt x="45" y="59"/>
                  <a:pt x="45" y="56"/>
                </a:cubicBezTo>
                <a:cubicBezTo>
                  <a:pt x="45" y="53"/>
                  <a:pt x="46" y="49"/>
                  <a:pt x="43" y="47"/>
                </a:cubicBezTo>
                <a:cubicBezTo>
                  <a:pt x="40" y="45"/>
                  <a:pt x="40" y="41"/>
                  <a:pt x="36" y="40"/>
                </a:cubicBezTo>
                <a:cubicBezTo>
                  <a:pt x="35" y="40"/>
                  <a:pt x="29" y="39"/>
                  <a:pt x="31" y="41"/>
                </a:cubicBezTo>
                <a:cubicBezTo>
                  <a:pt x="29" y="41"/>
                  <a:pt x="29" y="43"/>
                  <a:pt x="29" y="44"/>
                </a:cubicBezTo>
                <a:cubicBezTo>
                  <a:pt x="28" y="44"/>
                  <a:pt x="27" y="44"/>
                  <a:pt x="26" y="44"/>
                </a:cubicBezTo>
                <a:cubicBezTo>
                  <a:pt x="25" y="45"/>
                  <a:pt x="25" y="44"/>
                  <a:pt x="24" y="44"/>
                </a:cubicBezTo>
                <a:cubicBezTo>
                  <a:pt x="23" y="43"/>
                  <a:pt x="21" y="42"/>
                  <a:pt x="20" y="42"/>
                </a:cubicBezTo>
                <a:cubicBezTo>
                  <a:pt x="19" y="41"/>
                  <a:pt x="18" y="44"/>
                  <a:pt x="17" y="43"/>
                </a:cubicBezTo>
                <a:cubicBezTo>
                  <a:pt x="16" y="45"/>
                  <a:pt x="13" y="47"/>
                  <a:pt x="11" y="48"/>
                </a:cubicBezTo>
                <a:cubicBezTo>
                  <a:pt x="11" y="49"/>
                  <a:pt x="10" y="48"/>
                  <a:pt x="9" y="48"/>
                </a:cubicBezTo>
                <a:cubicBezTo>
                  <a:pt x="8" y="47"/>
                  <a:pt x="9" y="46"/>
                  <a:pt x="10" y="45"/>
                </a:cubicBezTo>
                <a:cubicBezTo>
                  <a:pt x="10" y="44"/>
                  <a:pt x="11" y="43"/>
                  <a:pt x="11" y="42"/>
                </a:cubicBezTo>
                <a:cubicBezTo>
                  <a:pt x="11" y="41"/>
                  <a:pt x="10" y="39"/>
                  <a:pt x="10" y="39"/>
                </a:cubicBezTo>
                <a:cubicBezTo>
                  <a:pt x="10" y="38"/>
                  <a:pt x="11" y="38"/>
                  <a:pt x="11" y="38"/>
                </a:cubicBezTo>
                <a:cubicBezTo>
                  <a:pt x="12" y="37"/>
                  <a:pt x="11" y="37"/>
                  <a:pt x="11" y="36"/>
                </a:cubicBezTo>
                <a:cubicBezTo>
                  <a:pt x="12" y="35"/>
                  <a:pt x="12" y="34"/>
                  <a:pt x="12" y="32"/>
                </a:cubicBezTo>
                <a:cubicBezTo>
                  <a:pt x="11" y="30"/>
                  <a:pt x="13" y="27"/>
                  <a:pt x="9" y="28"/>
                </a:cubicBezTo>
                <a:cubicBezTo>
                  <a:pt x="8" y="28"/>
                  <a:pt x="8" y="28"/>
                  <a:pt x="7" y="29"/>
                </a:cubicBezTo>
                <a:cubicBezTo>
                  <a:pt x="7" y="29"/>
                  <a:pt x="7" y="29"/>
                  <a:pt x="6" y="29"/>
                </a:cubicBezTo>
                <a:cubicBezTo>
                  <a:pt x="5" y="29"/>
                  <a:pt x="4" y="29"/>
                  <a:pt x="4" y="28"/>
                </a:cubicBezTo>
                <a:cubicBezTo>
                  <a:pt x="3" y="26"/>
                  <a:pt x="6" y="24"/>
                  <a:pt x="5" y="23"/>
                </a:cubicBezTo>
                <a:cubicBezTo>
                  <a:pt x="5" y="22"/>
                  <a:pt x="4" y="21"/>
                  <a:pt x="3" y="21"/>
                </a:cubicBezTo>
                <a:cubicBezTo>
                  <a:pt x="2" y="20"/>
                  <a:pt x="2" y="21"/>
                  <a:pt x="1" y="22"/>
                </a:cubicBezTo>
                <a:cubicBezTo>
                  <a:pt x="0" y="21"/>
                  <a:pt x="0" y="21"/>
                  <a:pt x="0" y="21"/>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8" name="Freeform 560">
            <a:extLst>
              <a:ext uri="{FF2B5EF4-FFF2-40B4-BE49-F238E27FC236}">
                <a16:creationId xmlns:a16="http://schemas.microsoft.com/office/drawing/2014/main" id="{749636B3-7578-0A4F-8519-EC552F1DD606}"/>
              </a:ext>
            </a:extLst>
          </p:cNvPr>
          <p:cNvSpPr>
            <a:spLocks/>
          </p:cNvSpPr>
          <p:nvPr/>
        </p:nvSpPr>
        <p:spPr bwMode="auto">
          <a:xfrm>
            <a:off x="9323021" y="3076739"/>
            <a:ext cx="187900" cy="194996"/>
          </a:xfrm>
          <a:custGeom>
            <a:avLst/>
            <a:gdLst>
              <a:gd name="T0" fmla="*/ 2 w 62"/>
              <a:gd name="T1" fmla="*/ 28 h 51"/>
              <a:gd name="T2" fmla="*/ 6 w 62"/>
              <a:gd name="T3" fmla="*/ 25 h 51"/>
              <a:gd name="T4" fmla="*/ 8 w 62"/>
              <a:gd name="T5" fmla="*/ 24 h 51"/>
              <a:gd name="T6" fmla="*/ 14 w 62"/>
              <a:gd name="T7" fmla="*/ 21 h 51"/>
              <a:gd name="T8" fmla="*/ 16 w 62"/>
              <a:gd name="T9" fmla="*/ 21 h 51"/>
              <a:gd name="T10" fmla="*/ 20 w 62"/>
              <a:gd name="T11" fmla="*/ 18 h 51"/>
              <a:gd name="T12" fmla="*/ 24 w 62"/>
              <a:gd name="T13" fmla="*/ 13 h 51"/>
              <a:gd name="T14" fmla="*/ 27 w 62"/>
              <a:gd name="T15" fmla="*/ 12 h 51"/>
              <a:gd name="T16" fmla="*/ 29 w 62"/>
              <a:gd name="T17" fmla="*/ 14 h 51"/>
              <a:gd name="T18" fmla="*/ 35 w 62"/>
              <a:gd name="T19" fmla="*/ 15 h 51"/>
              <a:gd name="T20" fmla="*/ 40 w 62"/>
              <a:gd name="T21" fmla="*/ 14 h 51"/>
              <a:gd name="T22" fmla="*/ 38 w 62"/>
              <a:gd name="T23" fmla="*/ 12 h 51"/>
              <a:gd name="T24" fmla="*/ 37 w 62"/>
              <a:gd name="T25" fmla="*/ 10 h 51"/>
              <a:gd name="T26" fmla="*/ 44 w 62"/>
              <a:gd name="T27" fmla="*/ 9 h 51"/>
              <a:gd name="T28" fmla="*/ 48 w 62"/>
              <a:gd name="T29" fmla="*/ 6 h 51"/>
              <a:gd name="T30" fmla="*/ 52 w 62"/>
              <a:gd name="T31" fmla="*/ 6 h 51"/>
              <a:gd name="T32" fmla="*/ 54 w 62"/>
              <a:gd name="T33" fmla="*/ 0 h 51"/>
              <a:gd name="T34" fmla="*/ 58 w 62"/>
              <a:gd name="T35" fmla="*/ 2 h 51"/>
              <a:gd name="T36" fmla="*/ 62 w 62"/>
              <a:gd name="T37" fmla="*/ 7 h 51"/>
              <a:gd name="T38" fmla="*/ 60 w 62"/>
              <a:gd name="T39" fmla="*/ 7 h 51"/>
              <a:gd name="T40" fmla="*/ 58 w 62"/>
              <a:gd name="T41" fmla="*/ 8 h 51"/>
              <a:gd name="T42" fmla="*/ 52 w 62"/>
              <a:gd name="T43" fmla="*/ 14 h 51"/>
              <a:gd name="T44" fmla="*/ 52 w 62"/>
              <a:gd name="T45" fmla="*/ 21 h 51"/>
              <a:gd name="T46" fmla="*/ 48 w 62"/>
              <a:gd name="T47" fmla="*/ 23 h 51"/>
              <a:gd name="T48" fmla="*/ 46 w 62"/>
              <a:gd name="T49" fmla="*/ 24 h 51"/>
              <a:gd name="T50" fmla="*/ 43 w 62"/>
              <a:gd name="T51" fmla="*/ 26 h 51"/>
              <a:gd name="T52" fmla="*/ 40 w 62"/>
              <a:gd name="T53" fmla="*/ 28 h 51"/>
              <a:gd name="T54" fmla="*/ 36 w 62"/>
              <a:gd name="T55" fmla="*/ 29 h 51"/>
              <a:gd name="T56" fmla="*/ 34 w 62"/>
              <a:gd name="T57" fmla="*/ 30 h 51"/>
              <a:gd name="T58" fmla="*/ 32 w 62"/>
              <a:gd name="T59" fmla="*/ 32 h 51"/>
              <a:gd name="T60" fmla="*/ 32 w 62"/>
              <a:gd name="T61" fmla="*/ 35 h 51"/>
              <a:gd name="T62" fmla="*/ 31 w 62"/>
              <a:gd name="T63" fmla="*/ 36 h 51"/>
              <a:gd name="T64" fmla="*/ 34 w 62"/>
              <a:gd name="T65" fmla="*/ 37 h 51"/>
              <a:gd name="T66" fmla="*/ 39 w 62"/>
              <a:gd name="T67" fmla="*/ 44 h 51"/>
              <a:gd name="T68" fmla="*/ 27 w 62"/>
              <a:gd name="T69" fmla="*/ 46 h 51"/>
              <a:gd name="T70" fmla="*/ 23 w 62"/>
              <a:gd name="T71" fmla="*/ 50 h 51"/>
              <a:gd name="T72" fmla="*/ 19 w 62"/>
              <a:gd name="T73" fmla="*/ 51 h 51"/>
              <a:gd name="T74" fmla="*/ 17 w 62"/>
              <a:gd name="T75" fmla="*/ 49 h 51"/>
              <a:gd name="T76" fmla="*/ 14 w 62"/>
              <a:gd name="T77" fmla="*/ 48 h 51"/>
              <a:gd name="T78" fmla="*/ 15 w 62"/>
              <a:gd name="T79" fmla="*/ 49 h 51"/>
              <a:gd name="T80" fmla="*/ 11 w 62"/>
              <a:gd name="T81" fmla="*/ 51 h 51"/>
              <a:gd name="T82" fmla="*/ 13 w 62"/>
              <a:gd name="T83" fmla="*/ 50 h 51"/>
              <a:gd name="T84" fmla="*/ 11 w 62"/>
              <a:gd name="T85" fmla="*/ 50 h 51"/>
              <a:gd name="T86" fmla="*/ 8 w 62"/>
              <a:gd name="T87" fmla="*/ 49 h 51"/>
              <a:gd name="T88" fmla="*/ 10 w 62"/>
              <a:gd name="T89" fmla="*/ 48 h 51"/>
              <a:gd name="T90" fmla="*/ 5 w 62"/>
              <a:gd name="T91" fmla="*/ 47 h 51"/>
              <a:gd name="T92" fmla="*/ 7 w 62"/>
              <a:gd name="T93" fmla="*/ 46 h 51"/>
              <a:gd name="T94" fmla="*/ 8 w 62"/>
              <a:gd name="T95" fmla="*/ 42 h 51"/>
              <a:gd name="T96" fmla="*/ 11 w 62"/>
              <a:gd name="T97" fmla="*/ 42 h 51"/>
              <a:gd name="T98" fmla="*/ 14 w 62"/>
              <a:gd name="T99" fmla="*/ 42 h 51"/>
              <a:gd name="T100" fmla="*/ 10 w 62"/>
              <a:gd name="T101" fmla="*/ 39 h 51"/>
              <a:gd name="T102" fmla="*/ 12 w 62"/>
              <a:gd name="T103" fmla="*/ 35 h 51"/>
              <a:gd name="T104" fmla="*/ 12 w 62"/>
              <a:gd name="T105" fmla="*/ 33 h 51"/>
              <a:gd name="T106" fmla="*/ 5 w 62"/>
              <a:gd name="T107" fmla="*/ 31 h 51"/>
              <a:gd name="T108" fmla="*/ 4 w 62"/>
              <a:gd name="T109" fmla="*/ 33 h 51"/>
              <a:gd name="T110" fmla="*/ 3 w 62"/>
              <a:gd name="T111" fmla="*/ 31 h 51"/>
              <a:gd name="T112" fmla="*/ 3 w 62"/>
              <a:gd name="T113" fmla="*/ 29 h 51"/>
              <a:gd name="T114" fmla="*/ 2 w 62"/>
              <a:gd name="T11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51">
                <a:moveTo>
                  <a:pt x="2" y="28"/>
                </a:moveTo>
                <a:cubicBezTo>
                  <a:pt x="3" y="27"/>
                  <a:pt x="4" y="26"/>
                  <a:pt x="6" y="25"/>
                </a:cubicBezTo>
                <a:cubicBezTo>
                  <a:pt x="7" y="24"/>
                  <a:pt x="8" y="25"/>
                  <a:pt x="8" y="24"/>
                </a:cubicBezTo>
                <a:cubicBezTo>
                  <a:pt x="10" y="23"/>
                  <a:pt x="13" y="23"/>
                  <a:pt x="14" y="21"/>
                </a:cubicBezTo>
                <a:cubicBezTo>
                  <a:pt x="15" y="20"/>
                  <a:pt x="16" y="21"/>
                  <a:pt x="16" y="21"/>
                </a:cubicBezTo>
                <a:cubicBezTo>
                  <a:pt x="18" y="20"/>
                  <a:pt x="19" y="19"/>
                  <a:pt x="20" y="18"/>
                </a:cubicBezTo>
                <a:cubicBezTo>
                  <a:pt x="23" y="16"/>
                  <a:pt x="22" y="13"/>
                  <a:pt x="24" y="13"/>
                </a:cubicBezTo>
                <a:cubicBezTo>
                  <a:pt x="25" y="12"/>
                  <a:pt x="26" y="12"/>
                  <a:pt x="27" y="12"/>
                </a:cubicBezTo>
                <a:cubicBezTo>
                  <a:pt x="28" y="13"/>
                  <a:pt x="28" y="13"/>
                  <a:pt x="29" y="14"/>
                </a:cubicBezTo>
                <a:cubicBezTo>
                  <a:pt x="31" y="15"/>
                  <a:pt x="33" y="15"/>
                  <a:pt x="35" y="15"/>
                </a:cubicBezTo>
                <a:cubicBezTo>
                  <a:pt x="37" y="15"/>
                  <a:pt x="39" y="16"/>
                  <a:pt x="40" y="14"/>
                </a:cubicBezTo>
                <a:cubicBezTo>
                  <a:pt x="40" y="13"/>
                  <a:pt x="38" y="13"/>
                  <a:pt x="38" y="12"/>
                </a:cubicBezTo>
                <a:cubicBezTo>
                  <a:pt x="38" y="12"/>
                  <a:pt x="37" y="11"/>
                  <a:pt x="37" y="10"/>
                </a:cubicBezTo>
                <a:cubicBezTo>
                  <a:pt x="40" y="9"/>
                  <a:pt x="42" y="10"/>
                  <a:pt x="44" y="9"/>
                </a:cubicBezTo>
                <a:cubicBezTo>
                  <a:pt x="48" y="9"/>
                  <a:pt x="47" y="8"/>
                  <a:pt x="48" y="6"/>
                </a:cubicBezTo>
                <a:cubicBezTo>
                  <a:pt x="50" y="5"/>
                  <a:pt x="51" y="6"/>
                  <a:pt x="52" y="6"/>
                </a:cubicBezTo>
                <a:cubicBezTo>
                  <a:pt x="54" y="5"/>
                  <a:pt x="54" y="1"/>
                  <a:pt x="54" y="0"/>
                </a:cubicBezTo>
                <a:cubicBezTo>
                  <a:pt x="56" y="0"/>
                  <a:pt x="58" y="1"/>
                  <a:pt x="58" y="2"/>
                </a:cubicBezTo>
                <a:cubicBezTo>
                  <a:pt x="58" y="4"/>
                  <a:pt x="62" y="5"/>
                  <a:pt x="62" y="7"/>
                </a:cubicBezTo>
                <a:cubicBezTo>
                  <a:pt x="61" y="7"/>
                  <a:pt x="61" y="7"/>
                  <a:pt x="60" y="7"/>
                </a:cubicBezTo>
                <a:cubicBezTo>
                  <a:pt x="59" y="7"/>
                  <a:pt x="58" y="8"/>
                  <a:pt x="58" y="8"/>
                </a:cubicBezTo>
                <a:cubicBezTo>
                  <a:pt x="56" y="10"/>
                  <a:pt x="53" y="12"/>
                  <a:pt x="52" y="14"/>
                </a:cubicBezTo>
                <a:cubicBezTo>
                  <a:pt x="52" y="15"/>
                  <a:pt x="55" y="20"/>
                  <a:pt x="52" y="21"/>
                </a:cubicBezTo>
                <a:cubicBezTo>
                  <a:pt x="50" y="21"/>
                  <a:pt x="49" y="22"/>
                  <a:pt x="48" y="23"/>
                </a:cubicBezTo>
                <a:cubicBezTo>
                  <a:pt x="47" y="23"/>
                  <a:pt x="47" y="24"/>
                  <a:pt x="46" y="24"/>
                </a:cubicBezTo>
                <a:cubicBezTo>
                  <a:pt x="45" y="25"/>
                  <a:pt x="44" y="25"/>
                  <a:pt x="43" y="26"/>
                </a:cubicBezTo>
                <a:cubicBezTo>
                  <a:pt x="42" y="27"/>
                  <a:pt x="41" y="28"/>
                  <a:pt x="40" y="28"/>
                </a:cubicBezTo>
                <a:cubicBezTo>
                  <a:pt x="39" y="29"/>
                  <a:pt x="38" y="29"/>
                  <a:pt x="36" y="29"/>
                </a:cubicBezTo>
                <a:cubicBezTo>
                  <a:pt x="35" y="29"/>
                  <a:pt x="34" y="30"/>
                  <a:pt x="34" y="30"/>
                </a:cubicBezTo>
                <a:cubicBezTo>
                  <a:pt x="32" y="31"/>
                  <a:pt x="31" y="32"/>
                  <a:pt x="32" y="32"/>
                </a:cubicBezTo>
                <a:cubicBezTo>
                  <a:pt x="33" y="33"/>
                  <a:pt x="32" y="34"/>
                  <a:pt x="32" y="35"/>
                </a:cubicBezTo>
                <a:cubicBezTo>
                  <a:pt x="32" y="34"/>
                  <a:pt x="31" y="35"/>
                  <a:pt x="31" y="36"/>
                </a:cubicBezTo>
                <a:cubicBezTo>
                  <a:pt x="30" y="37"/>
                  <a:pt x="33" y="37"/>
                  <a:pt x="34" y="37"/>
                </a:cubicBezTo>
                <a:cubicBezTo>
                  <a:pt x="35" y="39"/>
                  <a:pt x="41" y="41"/>
                  <a:pt x="39" y="44"/>
                </a:cubicBezTo>
                <a:cubicBezTo>
                  <a:pt x="37" y="47"/>
                  <a:pt x="31" y="43"/>
                  <a:pt x="27" y="46"/>
                </a:cubicBezTo>
                <a:cubicBezTo>
                  <a:pt x="26" y="47"/>
                  <a:pt x="24" y="50"/>
                  <a:pt x="23" y="50"/>
                </a:cubicBezTo>
                <a:cubicBezTo>
                  <a:pt x="22" y="50"/>
                  <a:pt x="19" y="49"/>
                  <a:pt x="19" y="51"/>
                </a:cubicBezTo>
                <a:cubicBezTo>
                  <a:pt x="19" y="50"/>
                  <a:pt x="17" y="50"/>
                  <a:pt x="17" y="49"/>
                </a:cubicBezTo>
                <a:cubicBezTo>
                  <a:pt x="16" y="49"/>
                  <a:pt x="15" y="48"/>
                  <a:pt x="14" y="48"/>
                </a:cubicBezTo>
                <a:cubicBezTo>
                  <a:pt x="14" y="48"/>
                  <a:pt x="15" y="49"/>
                  <a:pt x="15" y="49"/>
                </a:cubicBezTo>
                <a:cubicBezTo>
                  <a:pt x="14" y="49"/>
                  <a:pt x="13" y="50"/>
                  <a:pt x="11" y="51"/>
                </a:cubicBezTo>
                <a:cubicBezTo>
                  <a:pt x="11" y="50"/>
                  <a:pt x="13" y="51"/>
                  <a:pt x="13" y="50"/>
                </a:cubicBezTo>
                <a:cubicBezTo>
                  <a:pt x="13" y="49"/>
                  <a:pt x="12" y="49"/>
                  <a:pt x="11" y="50"/>
                </a:cubicBezTo>
                <a:cubicBezTo>
                  <a:pt x="11" y="49"/>
                  <a:pt x="8" y="50"/>
                  <a:pt x="8" y="49"/>
                </a:cubicBezTo>
                <a:cubicBezTo>
                  <a:pt x="10" y="49"/>
                  <a:pt x="8" y="47"/>
                  <a:pt x="10" y="48"/>
                </a:cubicBezTo>
                <a:cubicBezTo>
                  <a:pt x="10" y="47"/>
                  <a:pt x="7" y="47"/>
                  <a:pt x="5" y="47"/>
                </a:cubicBezTo>
                <a:cubicBezTo>
                  <a:pt x="6" y="46"/>
                  <a:pt x="7" y="46"/>
                  <a:pt x="7" y="46"/>
                </a:cubicBezTo>
                <a:cubicBezTo>
                  <a:pt x="6" y="45"/>
                  <a:pt x="9" y="44"/>
                  <a:pt x="8" y="42"/>
                </a:cubicBezTo>
                <a:cubicBezTo>
                  <a:pt x="9" y="43"/>
                  <a:pt x="9" y="42"/>
                  <a:pt x="11" y="42"/>
                </a:cubicBezTo>
                <a:cubicBezTo>
                  <a:pt x="12" y="42"/>
                  <a:pt x="13" y="42"/>
                  <a:pt x="14" y="42"/>
                </a:cubicBezTo>
                <a:cubicBezTo>
                  <a:pt x="14" y="40"/>
                  <a:pt x="8" y="42"/>
                  <a:pt x="10" y="39"/>
                </a:cubicBezTo>
                <a:cubicBezTo>
                  <a:pt x="10" y="38"/>
                  <a:pt x="12" y="37"/>
                  <a:pt x="12" y="35"/>
                </a:cubicBezTo>
                <a:cubicBezTo>
                  <a:pt x="12" y="34"/>
                  <a:pt x="11" y="34"/>
                  <a:pt x="12" y="33"/>
                </a:cubicBezTo>
                <a:cubicBezTo>
                  <a:pt x="9" y="34"/>
                  <a:pt x="7" y="32"/>
                  <a:pt x="5" y="31"/>
                </a:cubicBezTo>
                <a:cubicBezTo>
                  <a:pt x="6" y="32"/>
                  <a:pt x="5" y="32"/>
                  <a:pt x="4" y="33"/>
                </a:cubicBezTo>
                <a:cubicBezTo>
                  <a:pt x="5" y="32"/>
                  <a:pt x="4" y="31"/>
                  <a:pt x="3" y="31"/>
                </a:cubicBezTo>
                <a:cubicBezTo>
                  <a:pt x="2" y="31"/>
                  <a:pt x="0" y="29"/>
                  <a:pt x="3" y="29"/>
                </a:cubicBezTo>
                <a:cubicBezTo>
                  <a:pt x="2" y="28"/>
                  <a:pt x="2" y="28"/>
                  <a:pt x="2" y="28"/>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69" name="Freeform 561">
            <a:extLst>
              <a:ext uri="{FF2B5EF4-FFF2-40B4-BE49-F238E27FC236}">
                <a16:creationId xmlns:a16="http://schemas.microsoft.com/office/drawing/2014/main" id="{51898366-B2F9-4A4F-BA4D-52CC6D352C18}"/>
              </a:ext>
            </a:extLst>
          </p:cNvPr>
          <p:cNvSpPr>
            <a:spLocks noEditPoints="1"/>
          </p:cNvSpPr>
          <p:nvPr/>
        </p:nvSpPr>
        <p:spPr bwMode="auto">
          <a:xfrm>
            <a:off x="6330934" y="3122087"/>
            <a:ext cx="245165" cy="253947"/>
          </a:xfrm>
          <a:custGeom>
            <a:avLst/>
            <a:gdLst>
              <a:gd name="T0" fmla="*/ 8 w 81"/>
              <a:gd name="T1" fmla="*/ 16 h 66"/>
              <a:gd name="T2" fmla="*/ 16 w 81"/>
              <a:gd name="T3" fmla="*/ 8 h 66"/>
              <a:gd name="T4" fmla="*/ 31 w 81"/>
              <a:gd name="T5" fmla="*/ 4 h 66"/>
              <a:gd name="T6" fmla="*/ 47 w 81"/>
              <a:gd name="T7" fmla="*/ 2 h 66"/>
              <a:gd name="T8" fmla="*/ 61 w 81"/>
              <a:gd name="T9" fmla="*/ 4 h 66"/>
              <a:gd name="T10" fmla="*/ 61 w 81"/>
              <a:gd name="T11" fmla="*/ 10 h 66"/>
              <a:gd name="T12" fmla="*/ 41 w 81"/>
              <a:gd name="T13" fmla="*/ 10 h 66"/>
              <a:gd name="T14" fmla="*/ 45 w 81"/>
              <a:gd name="T15" fmla="*/ 16 h 66"/>
              <a:gd name="T16" fmla="*/ 35 w 81"/>
              <a:gd name="T17" fmla="*/ 15 h 66"/>
              <a:gd name="T18" fmla="*/ 31 w 81"/>
              <a:gd name="T19" fmla="*/ 11 h 66"/>
              <a:gd name="T20" fmla="*/ 32 w 81"/>
              <a:gd name="T21" fmla="*/ 26 h 66"/>
              <a:gd name="T22" fmla="*/ 35 w 81"/>
              <a:gd name="T23" fmla="*/ 31 h 66"/>
              <a:gd name="T24" fmla="*/ 37 w 81"/>
              <a:gd name="T25" fmla="*/ 36 h 66"/>
              <a:gd name="T26" fmla="*/ 36 w 81"/>
              <a:gd name="T27" fmla="*/ 42 h 66"/>
              <a:gd name="T28" fmla="*/ 32 w 81"/>
              <a:gd name="T29" fmla="*/ 46 h 66"/>
              <a:gd name="T30" fmla="*/ 27 w 81"/>
              <a:gd name="T31" fmla="*/ 51 h 66"/>
              <a:gd name="T32" fmla="*/ 19 w 81"/>
              <a:gd name="T33" fmla="*/ 43 h 66"/>
              <a:gd name="T34" fmla="*/ 21 w 81"/>
              <a:gd name="T35" fmla="*/ 33 h 66"/>
              <a:gd name="T36" fmla="*/ 33 w 81"/>
              <a:gd name="T37" fmla="*/ 34 h 66"/>
              <a:gd name="T38" fmla="*/ 22 w 81"/>
              <a:gd name="T39" fmla="*/ 33 h 66"/>
              <a:gd name="T40" fmla="*/ 11 w 81"/>
              <a:gd name="T41" fmla="*/ 27 h 66"/>
              <a:gd name="T42" fmla="*/ 3 w 81"/>
              <a:gd name="T43" fmla="*/ 20 h 66"/>
              <a:gd name="T44" fmla="*/ 69 w 81"/>
              <a:gd name="T45" fmla="*/ 49 h 66"/>
              <a:gd name="T46" fmla="*/ 4 w 81"/>
              <a:gd name="T47" fmla="*/ 23 h 66"/>
              <a:gd name="T48" fmla="*/ 8 w 81"/>
              <a:gd name="T49" fmla="*/ 32 h 66"/>
              <a:gd name="T50" fmla="*/ 7 w 81"/>
              <a:gd name="T51" fmla="*/ 35 h 66"/>
              <a:gd name="T52" fmla="*/ 10 w 81"/>
              <a:gd name="T53" fmla="*/ 28 h 66"/>
              <a:gd name="T54" fmla="*/ 11 w 81"/>
              <a:gd name="T55" fmla="*/ 40 h 66"/>
              <a:gd name="T56" fmla="*/ 31 w 81"/>
              <a:gd name="T57" fmla="*/ 54 h 66"/>
              <a:gd name="T58" fmla="*/ 36 w 81"/>
              <a:gd name="T59" fmla="*/ 36 h 66"/>
              <a:gd name="T60" fmla="*/ 37 w 81"/>
              <a:gd name="T61" fmla="*/ 32 h 66"/>
              <a:gd name="T62" fmla="*/ 42 w 81"/>
              <a:gd name="T63" fmla="*/ 30 h 66"/>
              <a:gd name="T64" fmla="*/ 41 w 81"/>
              <a:gd name="T65" fmla="*/ 32 h 66"/>
              <a:gd name="T66" fmla="*/ 39 w 81"/>
              <a:gd name="T67" fmla="*/ 26 h 66"/>
              <a:gd name="T68" fmla="*/ 38 w 81"/>
              <a:gd name="T69" fmla="*/ 60 h 66"/>
              <a:gd name="T70" fmla="*/ 47 w 81"/>
              <a:gd name="T71" fmla="*/ 61 h 66"/>
              <a:gd name="T72" fmla="*/ 62 w 81"/>
              <a:gd name="T73" fmla="*/ 63 h 66"/>
              <a:gd name="T74" fmla="*/ 49 w 81"/>
              <a:gd name="T75" fmla="*/ 66 h 66"/>
              <a:gd name="T76" fmla="*/ 45 w 81"/>
              <a:gd name="T77" fmla="*/ 39 h 66"/>
              <a:gd name="T78" fmla="*/ 46 w 81"/>
              <a:gd name="T79" fmla="*/ 48 h 66"/>
              <a:gd name="T80" fmla="*/ 47 w 81"/>
              <a:gd name="T81" fmla="*/ 11 h 66"/>
              <a:gd name="T82" fmla="*/ 47 w 81"/>
              <a:gd name="T83" fmla="*/ 29 h 66"/>
              <a:gd name="T84" fmla="*/ 52 w 81"/>
              <a:gd name="T85" fmla="*/ 17 h 66"/>
              <a:gd name="T86" fmla="*/ 50 w 81"/>
              <a:gd name="T87" fmla="*/ 39 h 66"/>
              <a:gd name="T88" fmla="*/ 51 w 81"/>
              <a:gd name="T89" fmla="*/ 39 h 66"/>
              <a:gd name="T90" fmla="*/ 49 w 81"/>
              <a:gd name="T91" fmla="*/ 49 h 66"/>
              <a:gd name="T92" fmla="*/ 53 w 81"/>
              <a:gd name="T93" fmla="*/ 46 h 66"/>
              <a:gd name="T94" fmla="*/ 54 w 81"/>
              <a:gd name="T95" fmla="*/ 49 h 66"/>
              <a:gd name="T96" fmla="*/ 57 w 81"/>
              <a:gd name="T97" fmla="*/ 13 h 66"/>
              <a:gd name="T98" fmla="*/ 54 w 81"/>
              <a:gd name="T99" fmla="*/ 45 h 66"/>
              <a:gd name="T100" fmla="*/ 61 w 81"/>
              <a:gd name="T101" fmla="*/ 47 h 66"/>
              <a:gd name="T102" fmla="*/ 60 w 81"/>
              <a:gd name="T103" fmla="*/ 35 h 66"/>
              <a:gd name="T104" fmla="*/ 64 w 81"/>
              <a:gd name="T105" fmla="*/ 27 h 66"/>
              <a:gd name="T106" fmla="*/ 61 w 81"/>
              <a:gd name="T107" fmla="*/ 24 h 66"/>
              <a:gd name="T108" fmla="*/ 67 w 81"/>
              <a:gd name="T109" fmla="*/ 38 h 66"/>
              <a:gd name="T110" fmla="*/ 67 w 81"/>
              <a:gd name="T111" fmla="*/ 44 h 66"/>
              <a:gd name="T112" fmla="*/ 69 w 81"/>
              <a:gd name="T113" fmla="*/ 47 h 66"/>
              <a:gd name="T114" fmla="*/ 78 w 81"/>
              <a:gd name="T115" fmla="*/ 55 h 66"/>
              <a:gd name="T116" fmla="*/ 78 w 81"/>
              <a:gd name="T117"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6">
                <a:moveTo>
                  <a:pt x="3" y="20"/>
                </a:moveTo>
                <a:cubicBezTo>
                  <a:pt x="4" y="20"/>
                  <a:pt x="5" y="20"/>
                  <a:pt x="6" y="20"/>
                </a:cubicBezTo>
                <a:cubicBezTo>
                  <a:pt x="7" y="19"/>
                  <a:pt x="5" y="19"/>
                  <a:pt x="7" y="19"/>
                </a:cubicBezTo>
                <a:cubicBezTo>
                  <a:pt x="6" y="17"/>
                  <a:pt x="6" y="17"/>
                  <a:pt x="8" y="16"/>
                </a:cubicBezTo>
                <a:cubicBezTo>
                  <a:pt x="9" y="16"/>
                  <a:pt x="10" y="15"/>
                  <a:pt x="10" y="14"/>
                </a:cubicBezTo>
                <a:cubicBezTo>
                  <a:pt x="11" y="13"/>
                  <a:pt x="12" y="13"/>
                  <a:pt x="13" y="12"/>
                </a:cubicBezTo>
                <a:cubicBezTo>
                  <a:pt x="14" y="11"/>
                  <a:pt x="12" y="10"/>
                  <a:pt x="13" y="9"/>
                </a:cubicBezTo>
                <a:cubicBezTo>
                  <a:pt x="14" y="9"/>
                  <a:pt x="15" y="8"/>
                  <a:pt x="16" y="8"/>
                </a:cubicBezTo>
                <a:cubicBezTo>
                  <a:pt x="18" y="8"/>
                  <a:pt x="19" y="9"/>
                  <a:pt x="20" y="8"/>
                </a:cubicBezTo>
                <a:cubicBezTo>
                  <a:pt x="21" y="7"/>
                  <a:pt x="22" y="6"/>
                  <a:pt x="24" y="6"/>
                </a:cubicBezTo>
                <a:cubicBezTo>
                  <a:pt x="26" y="6"/>
                  <a:pt x="27" y="6"/>
                  <a:pt x="29" y="6"/>
                </a:cubicBezTo>
                <a:cubicBezTo>
                  <a:pt x="30" y="5"/>
                  <a:pt x="29" y="4"/>
                  <a:pt x="31" y="4"/>
                </a:cubicBezTo>
                <a:cubicBezTo>
                  <a:pt x="32" y="4"/>
                  <a:pt x="33" y="5"/>
                  <a:pt x="34" y="4"/>
                </a:cubicBezTo>
                <a:cubicBezTo>
                  <a:pt x="35" y="4"/>
                  <a:pt x="37" y="4"/>
                  <a:pt x="38" y="4"/>
                </a:cubicBezTo>
                <a:cubicBezTo>
                  <a:pt x="40" y="4"/>
                  <a:pt x="41" y="2"/>
                  <a:pt x="43" y="2"/>
                </a:cubicBezTo>
                <a:cubicBezTo>
                  <a:pt x="44" y="2"/>
                  <a:pt x="46" y="1"/>
                  <a:pt x="47" y="2"/>
                </a:cubicBezTo>
                <a:cubicBezTo>
                  <a:pt x="47" y="3"/>
                  <a:pt x="48" y="4"/>
                  <a:pt x="49" y="4"/>
                </a:cubicBezTo>
                <a:cubicBezTo>
                  <a:pt x="51" y="3"/>
                  <a:pt x="52" y="4"/>
                  <a:pt x="53" y="5"/>
                </a:cubicBezTo>
                <a:cubicBezTo>
                  <a:pt x="55" y="5"/>
                  <a:pt x="56" y="4"/>
                  <a:pt x="57" y="4"/>
                </a:cubicBezTo>
                <a:cubicBezTo>
                  <a:pt x="59" y="4"/>
                  <a:pt x="60" y="5"/>
                  <a:pt x="61" y="4"/>
                </a:cubicBezTo>
                <a:cubicBezTo>
                  <a:pt x="63" y="3"/>
                  <a:pt x="61" y="2"/>
                  <a:pt x="61" y="1"/>
                </a:cubicBezTo>
                <a:cubicBezTo>
                  <a:pt x="61" y="0"/>
                  <a:pt x="64" y="1"/>
                  <a:pt x="64" y="1"/>
                </a:cubicBezTo>
                <a:cubicBezTo>
                  <a:pt x="66" y="1"/>
                  <a:pt x="66" y="3"/>
                  <a:pt x="66" y="4"/>
                </a:cubicBezTo>
                <a:cubicBezTo>
                  <a:pt x="62" y="4"/>
                  <a:pt x="64" y="8"/>
                  <a:pt x="61" y="10"/>
                </a:cubicBezTo>
                <a:cubicBezTo>
                  <a:pt x="61" y="9"/>
                  <a:pt x="54" y="8"/>
                  <a:pt x="53" y="8"/>
                </a:cubicBezTo>
                <a:cubicBezTo>
                  <a:pt x="51" y="7"/>
                  <a:pt x="51" y="8"/>
                  <a:pt x="49" y="9"/>
                </a:cubicBezTo>
                <a:cubicBezTo>
                  <a:pt x="48" y="9"/>
                  <a:pt x="46" y="7"/>
                  <a:pt x="45" y="8"/>
                </a:cubicBezTo>
                <a:cubicBezTo>
                  <a:pt x="43" y="9"/>
                  <a:pt x="43" y="11"/>
                  <a:pt x="41" y="10"/>
                </a:cubicBezTo>
                <a:cubicBezTo>
                  <a:pt x="39" y="9"/>
                  <a:pt x="39" y="10"/>
                  <a:pt x="39" y="11"/>
                </a:cubicBezTo>
                <a:cubicBezTo>
                  <a:pt x="39" y="12"/>
                  <a:pt x="40" y="11"/>
                  <a:pt x="40" y="12"/>
                </a:cubicBezTo>
                <a:cubicBezTo>
                  <a:pt x="39" y="13"/>
                  <a:pt x="40" y="13"/>
                  <a:pt x="41" y="13"/>
                </a:cubicBezTo>
                <a:cubicBezTo>
                  <a:pt x="42" y="12"/>
                  <a:pt x="44" y="15"/>
                  <a:pt x="45" y="16"/>
                </a:cubicBezTo>
                <a:cubicBezTo>
                  <a:pt x="43" y="16"/>
                  <a:pt x="42" y="13"/>
                  <a:pt x="40" y="13"/>
                </a:cubicBezTo>
                <a:cubicBezTo>
                  <a:pt x="36" y="13"/>
                  <a:pt x="41" y="16"/>
                  <a:pt x="41" y="17"/>
                </a:cubicBezTo>
                <a:cubicBezTo>
                  <a:pt x="39" y="17"/>
                  <a:pt x="38" y="15"/>
                  <a:pt x="36" y="14"/>
                </a:cubicBezTo>
                <a:cubicBezTo>
                  <a:pt x="35" y="14"/>
                  <a:pt x="35" y="15"/>
                  <a:pt x="35" y="15"/>
                </a:cubicBezTo>
                <a:cubicBezTo>
                  <a:pt x="36" y="17"/>
                  <a:pt x="37" y="17"/>
                  <a:pt x="38" y="18"/>
                </a:cubicBezTo>
                <a:cubicBezTo>
                  <a:pt x="36" y="18"/>
                  <a:pt x="35" y="17"/>
                  <a:pt x="35" y="15"/>
                </a:cubicBezTo>
                <a:cubicBezTo>
                  <a:pt x="34" y="14"/>
                  <a:pt x="31" y="14"/>
                  <a:pt x="30" y="12"/>
                </a:cubicBezTo>
                <a:cubicBezTo>
                  <a:pt x="31" y="12"/>
                  <a:pt x="31" y="12"/>
                  <a:pt x="31" y="11"/>
                </a:cubicBezTo>
                <a:cubicBezTo>
                  <a:pt x="26" y="12"/>
                  <a:pt x="28" y="17"/>
                  <a:pt x="30" y="19"/>
                </a:cubicBezTo>
                <a:cubicBezTo>
                  <a:pt x="31" y="20"/>
                  <a:pt x="37" y="25"/>
                  <a:pt x="32" y="26"/>
                </a:cubicBezTo>
                <a:cubicBezTo>
                  <a:pt x="35" y="25"/>
                  <a:pt x="33" y="23"/>
                  <a:pt x="31" y="23"/>
                </a:cubicBezTo>
                <a:cubicBezTo>
                  <a:pt x="29" y="24"/>
                  <a:pt x="31" y="27"/>
                  <a:pt x="32" y="26"/>
                </a:cubicBezTo>
                <a:cubicBezTo>
                  <a:pt x="31" y="27"/>
                  <a:pt x="30" y="28"/>
                  <a:pt x="28" y="28"/>
                </a:cubicBezTo>
                <a:cubicBezTo>
                  <a:pt x="29" y="28"/>
                  <a:pt x="32" y="29"/>
                  <a:pt x="32" y="30"/>
                </a:cubicBezTo>
                <a:cubicBezTo>
                  <a:pt x="33" y="30"/>
                  <a:pt x="34" y="29"/>
                  <a:pt x="34" y="30"/>
                </a:cubicBezTo>
                <a:cubicBezTo>
                  <a:pt x="35" y="31"/>
                  <a:pt x="33" y="31"/>
                  <a:pt x="35" y="31"/>
                </a:cubicBezTo>
                <a:cubicBezTo>
                  <a:pt x="37" y="32"/>
                  <a:pt x="39" y="33"/>
                  <a:pt x="40" y="33"/>
                </a:cubicBezTo>
                <a:cubicBezTo>
                  <a:pt x="42" y="34"/>
                  <a:pt x="42" y="35"/>
                  <a:pt x="41" y="36"/>
                </a:cubicBezTo>
                <a:cubicBezTo>
                  <a:pt x="41" y="37"/>
                  <a:pt x="42" y="38"/>
                  <a:pt x="42" y="40"/>
                </a:cubicBezTo>
                <a:cubicBezTo>
                  <a:pt x="40" y="38"/>
                  <a:pt x="39" y="37"/>
                  <a:pt x="37" y="36"/>
                </a:cubicBezTo>
                <a:cubicBezTo>
                  <a:pt x="35" y="36"/>
                  <a:pt x="33" y="37"/>
                  <a:pt x="32" y="37"/>
                </a:cubicBezTo>
                <a:cubicBezTo>
                  <a:pt x="32" y="38"/>
                  <a:pt x="33" y="37"/>
                  <a:pt x="33" y="38"/>
                </a:cubicBezTo>
                <a:cubicBezTo>
                  <a:pt x="33" y="39"/>
                  <a:pt x="34" y="42"/>
                  <a:pt x="35" y="40"/>
                </a:cubicBezTo>
                <a:cubicBezTo>
                  <a:pt x="35" y="40"/>
                  <a:pt x="37" y="41"/>
                  <a:pt x="36" y="42"/>
                </a:cubicBezTo>
                <a:cubicBezTo>
                  <a:pt x="36" y="42"/>
                  <a:pt x="33" y="43"/>
                  <a:pt x="34" y="43"/>
                </a:cubicBezTo>
                <a:cubicBezTo>
                  <a:pt x="32" y="43"/>
                  <a:pt x="33" y="42"/>
                  <a:pt x="32" y="41"/>
                </a:cubicBezTo>
                <a:cubicBezTo>
                  <a:pt x="31" y="41"/>
                  <a:pt x="30" y="41"/>
                  <a:pt x="29" y="40"/>
                </a:cubicBezTo>
                <a:cubicBezTo>
                  <a:pt x="29" y="42"/>
                  <a:pt x="31" y="44"/>
                  <a:pt x="32" y="46"/>
                </a:cubicBezTo>
                <a:cubicBezTo>
                  <a:pt x="32" y="47"/>
                  <a:pt x="33" y="48"/>
                  <a:pt x="32" y="49"/>
                </a:cubicBezTo>
                <a:cubicBezTo>
                  <a:pt x="32" y="50"/>
                  <a:pt x="34" y="50"/>
                  <a:pt x="33" y="51"/>
                </a:cubicBezTo>
                <a:cubicBezTo>
                  <a:pt x="33" y="51"/>
                  <a:pt x="30" y="49"/>
                  <a:pt x="30" y="48"/>
                </a:cubicBezTo>
                <a:cubicBezTo>
                  <a:pt x="28" y="46"/>
                  <a:pt x="27" y="50"/>
                  <a:pt x="27" y="51"/>
                </a:cubicBezTo>
                <a:cubicBezTo>
                  <a:pt x="26" y="51"/>
                  <a:pt x="25" y="48"/>
                  <a:pt x="24" y="47"/>
                </a:cubicBezTo>
                <a:cubicBezTo>
                  <a:pt x="24" y="47"/>
                  <a:pt x="24" y="46"/>
                  <a:pt x="23" y="46"/>
                </a:cubicBezTo>
                <a:cubicBezTo>
                  <a:pt x="21" y="46"/>
                  <a:pt x="22" y="47"/>
                  <a:pt x="22" y="48"/>
                </a:cubicBezTo>
                <a:cubicBezTo>
                  <a:pt x="19" y="48"/>
                  <a:pt x="18" y="45"/>
                  <a:pt x="19" y="43"/>
                </a:cubicBezTo>
                <a:cubicBezTo>
                  <a:pt x="20" y="41"/>
                  <a:pt x="15" y="38"/>
                  <a:pt x="14" y="37"/>
                </a:cubicBezTo>
                <a:cubicBezTo>
                  <a:pt x="15" y="37"/>
                  <a:pt x="16" y="35"/>
                  <a:pt x="17" y="35"/>
                </a:cubicBezTo>
                <a:cubicBezTo>
                  <a:pt x="17" y="34"/>
                  <a:pt x="18" y="35"/>
                  <a:pt x="19" y="34"/>
                </a:cubicBezTo>
                <a:cubicBezTo>
                  <a:pt x="20" y="34"/>
                  <a:pt x="21" y="33"/>
                  <a:pt x="21" y="33"/>
                </a:cubicBezTo>
                <a:cubicBezTo>
                  <a:pt x="23" y="33"/>
                  <a:pt x="24" y="35"/>
                  <a:pt x="26" y="35"/>
                </a:cubicBezTo>
                <a:cubicBezTo>
                  <a:pt x="28" y="35"/>
                  <a:pt x="29" y="36"/>
                  <a:pt x="30" y="36"/>
                </a:cubicBezTo>
                <a:cubicBezTo>
                  <a:pt x="31" y="37"/>
                  <a:pt x="31" y="36"/>
                  <a:pt x="32" y="35"/>
                </a:cubicBezTo>
                <a:cubicBezTo>
                  <a:pt x="33" y="35"/>
                  <a:pt x="34" y="34"/>
                  <a:pt x="33" y="34"/>
                </a:cubicBezTo>
                <a:cubicBezTo>
                  <a:pt x="32" y="34"/>
                  <a:pt x="31" y="34"/>
                  <a:pt x="30" y="34"/>
                </a:cubicBezTo>
                <a:cubicBezTo>
                  <a:pt x="29" y="33"/>
                  <a:pt x="29" y="32"/>
                  <a:pt x="28" y="33"/>
                </a:cubicBezTo>
                <a:cubicBezTo>
                  <a:pt x="27" y="33"/>
                  <a:pt x="27" y="32"/>
                  <a:pt x="26" y="32"/>
                </a:cubicBezTo>
                <a:cubicBezTo>
                  <a:pt x="26" y="34"/>
                  <a:pt x="23" y="32"/>
                  <a:pt x="22" y="33"/>
                </a:cubicBezTo>
                <a:cubicBezTo>
                  <a:pt x="19" y="33"/>
                  <a:pt x="17" y="34"/>
                  <a:pt x="16" y="32"/>
                </a:cubicBezTo>
                <a:cubicBezTo>
                  <a:pt x="16" y="32"/>
                  <a:pt x="15" y="33"/>
                  <a:pt x="14" y="33"/>
                </a:cubicBezTo>
                <a:cubicBezTo>
                  <a:pt x="14" y="32"/>
                  <a:pt x="14" y="31"/>
                  <a:pt x="12" y="30"/>
                </a:cubicBezTo>
                <a:cubicBezTo>
                  <a:pt x="11" y="29"/>
                  <a:pt x="9" y="28"/>
                  <a:pt x="11" y="27"/>
                </a:cubicBezTo>
                <a:cubicBezTo>
                  <a:pt x="11" y="27"/>
                  <a:pt x="16" y="28"/>
                  <a:pt x="14" y="26"/>
                </a:cubicBezTo>
                <a:cubicBezTo>
                  <a:pt x="13" y="26"/>
                  <a:pt x="10" y="26"/>
                  <a:pt x="10" y="27"/>
                </a:cubicBezTo>
                <a:cubicBezTo>
                  <a:pt x="10" y="25"/>
                  <a:pt x="8" y="25"/>
                  <a:pt x="6" y="23"/>
                </a:cubicBezTo>
                <a:cubicBezTo>
                  <a:pt x="5" y="23"/>
                  <a:pt x="5" y="20"/>
                  <a:pt x="3" y="20"/>
                </a:cubicBezTo>
                <a:moveTo>
                  <a:pt x="58" y="16"/>
                </a:moveTo>
                <a:cubicBezTo>
                  <a:pt x="57" y="15"/>
                  <a:pt x="60" y="14"/>
                  <a:pt x="60" y="15"/>
                </a:cubicBezTo>
                <a:cubicBezTo>
                  <a:pt x="60" y="16"/>
                  <a:pt x="58" y="16"/>
                  <a:pt x="58" y="16"/>
                </a:cubicBezTo>
                <a:moveTo>
                  <a:pt x="69" y="49"/>
                </a:moveTo>
                <a:cubicBezTo>
                  <a:pt x="68" y="48"/>
                  <a:pt x="72" y="47"/>
                  <a:pt x="73" y="47"/>
                </a:cubicBezTo>
                <a:cubicBezTo>
                  <a:pt x="72" y="47"/>
                  <a:pt x="70" y="48"/>
                  <a:pt x="69" y="49"/>
                </a:cubicBezTo>
                <a:moveTo>
                  <a:pt x="3" y="22"/>
                </a:moveTo>
                <a:cubicBezTo>
                  <a:pt x="4" y="23"/>
                  <a:pt x="4" y="23"/>
                  <a:pt x="4" y="23"/>
                </a:cubicBezTo>
                <a:cubicBezTo>
                  <a:pt x="2" y="23"/>
                  <a:pt x="0" y="20"/>
                  <a:pt x="0" y="19"/>
                </a:cubicBezTo>
                <a:cubicBezTo>
                  <a:pt x="4" y="19"/>
                  <a:pt x="1" y="21"/>
                  <a:pt x="3" y="22"/>
                </a:cubicBezTo>
                <a:moveTo>
                  <a:pt x="8" y="33"/>
                </a:moveTo>
                <a:cubicBezTo>
                  <a:pt x="8" y="32"/>
                  <a:pt x="8" y="32"/>
                  <a:pt x="8" y="32"/>
                </a:cubicBezTo>
                <a:cubicBezTo>
                  <a:pt x="9" y="32"/>
                  <a:pt x="9" y="33"/>
                  <a:pt x="9" y="34"/>
                </a:cubicBezTo>
                <a:cubicBezTo>
                  <a:pt x="10" y="34"/>
                  <a:pt x="11" y="35"/>
                  <a:pt x="11" y="35"/>
                </a:cubicBezTo>
                <a:cubicBezTo>
                  <a:pt x="10" y="36"/>
                  <a:pt x="8" y="35"/>
                  <a:pt x="8" y="34"/>
                </a:cubicBezTo>
                <a:cubicBezTo>
                  <a:pt x="7" y="35"/>
                  <a:pt x="7" y="35"/>
                  <a:pt x="7" y="35"/>
                </a:cubicBezTo>
                <a:cubicBezTo>
                  <a:pt x="6" y="33"/>
                  <a:pt x="8" y="34"/>
                  <a:pt x="8" y="33"/>
                </a:cubicBezTo>
                <a:moveTo>
                  <a:pt x="10" y="28"/>
                </a:moveTo>
                <a:cubicBezTo>
                  <a:pt x="10" y="29"/>
                  <a:pt x="10" y="31"/>
                  <a:pt x="9" y="30"/>
                </a:cubicBezTo>
                <a:cubicBezTo>
                  <a:pt x="8" y="30"/>
                  <a:pt x="9" y="28"/>
                  <a:pt x="10" y="28"/>
                </a:cubicBezTo>
                <a:moveTo>
                  <a:pt x="10" y="33"/>
                </a:moveTo>
                <a:cubicBezTo>
                  <a:pt x="10" y="33"/>
                  <a:pt x="9" y="32"/>
                  <a:pt x="9" y="32"/>
                </a:cubicBezTo>
                <a:cubicBezTo>
                  <a:pt x="10" y="32"/>
                  <a:pt x="10" y="33"/>
                  <a:pt x="10" y="33"/>
                </a:cubicBezTo>
                <a:moveTo>
                  <a:pt x="11" y="40"/>
                </a:moveTo>
                <a:cubicBezTo>
                  <a:pt x="10" y="39"/>
                  <a:pt x="9" y="38"/>
                  <a:pt x="9" y="37"/>
                </a:cubicBezTo>
                <a:cubicBezTo>
                  <a:pt x="11" y="37"/>
                  <a:pt x="13" y="38"/>
                  <a:pt x="11" y="40"/>
                </a:cubicBezTo>
                <a:moveTo>
                  <a:pt x="31" y="52"/>
                </a:moveTo>
                <a:cubicBezTo>
                  <a:pt x="32" y="52"/>
                  <a:pt x="33" y="54"/>
                  <a:pt x="31" y="54"/>
                </a:cubicBezTo>
                <a:cubicBezTo>
                  <a:pt x="31" y="53"/>
                  <a:pt x="30" y="52"/>
                  <a:pt x="31" y="52"/>
                </a:cubicBezTo>
                <a:moveTo>
                  <a:pt x="36" y="36"/>
                </a:moveTo>
                <a:cubicBezTo>
                  <a:pt x="37" y="37"/>
                  <a:pt x="37" y="37"/>
                  <a:pt x="36" y="37"/>
                </a:cubicBezTo>
                <a:cubicBezTo>
                  <a:pt x="36" y="37"/>
                  <a:pt x="36" y="36"/>
                  <a:pt x="36" y="36"/>
                </a:cubicBezTo>
                <a:moveTo>
                  <a:pt x="36" y="39"/>
                </a:moveTo>
                <a:cubicBezTo>
                  <a:pt x="36" y="38"/>
                  <a:pt x="36" y="38"/>
                  <a:pt x="36" y="38"/>
                </a:cubicBezTo>
                <a:cubicBezTo>
                  <a:pt x="37" y="38"/>
                  <a:pt x="37" y="38"/>
                  <a:pt x="36" y="39"/>
                </a:cubicBezTo>
                <a:moveTo>
                  <a:pt x="37" y="32"/>
                </a:moveTo>
                <a:cubicBezTo>
                  <a:pt x="38" y="30"/>
                  <a:pt x="33" y="27"/>
                  <a:pt x="31" y="28"/>
                </a:cubicBezTo>
                <a:cubicBezTo>
                  <a:pt x="32" y="27"/>
                  <a:pt x="33" y="26"/>
                  <a:pt x="34" y="26"/>
                </a:cubicBezTo>
                <a:cubicBezTo>
                  <a:pt x="36" y="26"/>
                  <a:pt x="36" y="28"/>
                  <a:pt x="37" y="28"/>
                </a:cubicBezTo>
                <a:cubicBezTo>
                  <a:pt x="38" y="29"/>
                  <a:pt x="40" y="29"/>
                  <a:pt x="42" y="30"/>
                </a:cubicBezTo>
                <a:cubicBezTo>
                  <a:pt x="44" y="30"/>
                  <a:pt x="43" y="32"/>
                  <a:pt x="44" y="34"/>
                </a:cubicBezTo>
                <a:cubicBezTo>
                  <a:pt x="44" y="35"/>
                  <a:pt x="46" y="34"/>
                  <a:pt x="47" y="35"/>
                </a:cubicBezTo>
                <a:cubicBezTo>
                  <a:pt x="47" y="37"/>
                  <a:pt x="44" y="36"/>
                  <a:pt x="44" y="35"/>
                </a:cubicBezTo>
                <a:cubicBezTo>
                  <a:pt x="43" y="35"/>
                  <a:pt x="43" y="33"/>
                  <a:pt x="41" y="32"/>
                </a:cubicBezTo>
                <a:cubicBezTo>
                  <a:pt x="40" y="32"/>
                  <a:pt x="38" y="33"/>
                  <a:pt x="37" y="32"/>
                </a:cubicBezTo>
                <a:moveTo>
                  <a:pt x="39" y="26"/>
                </a:moveTo>
                <a:cubicBezTo>
                  <a:pt x="38" y="25"/>
                  <a:pt x="38" y="25"/>
                  <a:pt x="38" y="25"/>
                </a:cubicBezTo>
                <a:cubicBezTo>
                  <a:pt x="38" y="25"/>
                  <a:pt x="39" y="25"/>
                  <a:pt x="39" y="26"/>
                </a:cubicBezTo>
                <a:moveTo>
                  <a:pt x="42" y="63"/>
                </a:moveTo>
                <a:cubicBezTo>
                  <a:pt x="41" y="63"/>
                  <a:pt x="39" y="63"/>
                  <a:pt x="37" y="63"/>
                </a:cubicBezTo>
                <a:cubicBezTo>
                  <a:pt x="36" y="62"/>
                  <a:pt x="37" y="61"/>
                  <a:pt x="37" y="60"/>
                </a:cubicBezTo>
                <a:cubicBezTo>
                  <a:pt x="38" y="60"/>
                  <a:pt x="38" y="60"/>
                  <a:pt x="38" y="60"/>
                </a:cubicBezTo>
                <a:cubicBezTo>
                  <a:pt x="38" y="60"/>
                  <a:pt x="39" y="59"/>
                  <a:pt x="39" y="59"/>
                </a:cubicBezTo>
                <a:cubicBezTo>
                  <a:pt x="39" y="61"/>
                  <a:pt x="41" y="60"/>
                  <a:pt x="43" y="60"/>
                </a:cubicBezTo>
                <a:cubicBezTo>
                  <a:pt x="41" y="60"/>
                  <a:pt x="42" y="60"/>
                  <a:pt x="43" y="61"/>
                </a:cubicBezTo>
                <a:cubicBezTo>
                  <a:pt x="44" y="62"/>
                  <a:pt x="45" y="62"/>
                  <a:pt x="47" y="61"/>
                </a:cubicBezTo>
                <a:cubicBezTo>
                  <a:pt x="50" y="60"/>
                  <a:pt x="52" y="62"/>
                  <a:pt x="55" y="62"/>
                </a:cubicBezTo>
                <a:cubicBezTo>
                  <a:pt x="56" y="62"/>
                  <a:pt x="58" y="61"/>
                  <a:pt x="58" y="63"/>
                </a:cubicBezTo>
                <a:cubicBezTo>
                  <a:pt x="58" y="63"/>
                  <a:pt x="57" y="64"/>
                  <a:pt x="58" y="64"/>
                </a:cubicBezTo>
                <a:cubicBezTo>
                  <a:pt x="59" y="64"/>
                  <a:pt x="61" y="63"/>
                  <a:pt x="62" y="63"/>
                </a:cubicBezTo>
                <a:cubicBezTo>
                  <a:pt x="63" y="63"/>
                  <a:pt x="63" y="64"/>
                  <a:pt x="63" y="64"/>
                </a:cubicBezTo>
                <a:cubicBezTo>
                  <a:pt x="62" y="65"/>
                  <a:pt x="61" y="65"/>
                  <a:pt x="60" y="65"/>
                </a:cubicBezTo>
                <a:cubicBezTo>
                  <a:pt x="58" y="65"/>
                  <a:pt x="55" y="65"/>
                  <a:pt x="52" y="66"/>
                </a:cubicBezTo>
                <a:cubicBezTo>
                  <a:pt x="51" y="66"/>
                  <a:pt x="50" y="66"/>
                  <a:pt x="49" y="66"/>
                </a:cubicBezTo>
                <a:cubicBezTo>
                  <a:pt x="48" y="65"/>
                  <a:pt x="48" y="64"/>
                  <a:pt x="48" y="64"/>
                </a:cubicBezTo>
                <a:cubicBezTo>
                  <a:pt x="46" y="63"/>
                  <a:pt x="44" y="63"/>
                  <a:pt x="42" y="63"/>
                </a:cubicBezTo>
                <a:moveTo>
                  <a:pt x="44" y="41"/>
                </a:moveTo>
                <a:cubicBezTo>
                  <a:pt x="44" y="40"/>
                  <a:pt x="44" y="40"/>
                  <a:pt x="45" y="39"/>
                </a:cubicBezTo>
                <a:cubicBezTo>
                  <a:pt x="45" y="40"/>
                  <a:pt x="45" y="40"/>
                  <a:pt x="44" y="41"/>
                </a:cubicBezTo>
                <a:moveTo>
                  <a:pt x="44" y="49"/>
                </a:moveTo>
                <a:cubicBezTo>
                  <a:pt x="44" y="48"/>
                  <a:pt x="44" y="48"/>
                  <a:pt x="44" y="48"/>
                </a:cubicBezTo>
                <a:cubicBezTo>
                  <a:pt x="45" y="49"/>
                  <a:pt x="46" y="49"/>
                  <a:pt x="46" y="48"/>
                </a:cubicBezTo>
                <a:cubicBezTo>
                  <a:pt x="46" y="49"/>
                  <a:pt x="45" y="49"/>
                  <a:pt x="44" y="49"/>
                </a:cubicBezTo>
                <a:moveTo>
                  <a:pt x="47" y="11"/>
                </a:moveTo>
                <a:cubicBezTo>
                  <a:pt x="46" y="11"/>
                  <a:pt x="46" y="9"/>
                  <a:pt x="48" y="9"/>
                </a:cubicBezTo>
                <a:cubicBezTo>
                  <a:pt x="49" y="10"/>
                  <a:pt x="49" y="11"/>
                  <a:pt x="47" y="11"/>
                </a:cubicBezTo>
                <a:moveTo>
                  <a:pt x="47" y="29"/>
                </a:moveTo>
                <a:cubicBezTo>
                  <a:pt x="47" y="28"/>
                  <a:pt x="45" y="28"/>
                  <a:pt x="46" y="27"/>
                </a:cubicBezTo>
                <a:cubicBezTo>
                  <a:pt x="47" y="27"/>
                  <a:pt x="47" y="28"/>
                  <a:pt x="47" y="29"/>
                </a:cubicBezTo>
                <a:cubicBezTo>
                  <a:pt x="47" y="29"/>
                  <a:pt x="47" y="29"/>
                  <a:pt x="47" y="29"/>
                </a:cubicBezTo>
                <a:moveTo>
                  <a:pt x="48" y="47"/>
                </a:moveTo>
                <a:cubicBezTo>
                  <a:pt x="48" y="46"/>
                  <a:pt x="48" y="46"/>
                  <a:pt x="48" y="46"/>
                </a:cubicBezTo>
                <a:cubicBezTo>
                  <a:pt x="49" y="46"/>
                  <a:pt x="49" y="46"/>
                  <a:pt x="48" y="47"/>
                </a:cubicBezTo>
                <a:moveTo>
                  <a:pt x="52" y="17"/>
                </a:moveTo>
                <a:cubicBezTo>
                  <a:pt x="53" y="17"/>
                  <a:pt x="54" y="17"/>
                  <a:pt x="55" y="17"/>
                </a:cubicBezTo>
                <a:cubicBezTo>
                  <a:pt x="54" y="17"/>
                  <a:pt x="54" y="18"/>
                  <a:pt x="54" y="19"/>
                </a:cubicBezTo>
                <a:cubicBezTo>
                  <a:pt x="53" y="18"/>
                  <a:pt x="50" y="19"/>
                  <a:pt x="52" y="17"/>
                </a:cubicBezTo>
                <a:moveTo>
                  <a:pt x="50" y="39"/>
                </a:moveTo>
                <a:cubicBezTo>
                  <a:pt x="49" y="38"/>
                  <a:pt x="49" y="38"/>
                  <a:pt x="48" y="37"/>
                </a:cubicBezTo>
                <a:cubicBezTo>
                  <a:pt x="48" y="37"/>
                  <a:pt x="48" y="36"/>
                  <a:pt x="49" y="36"/>
                </a:cubicBezTo>
                <a:cubicBezTo>
                  <a:pt x="49" y="38"/>
                  <a:pt x="52" y="38"/>
                  <a:pt x="50" y="39"/>
                </a:cubicBezTo>
                <a:moveTo>
                  <a:pt x="51" y="39"/>
                </a:moveTo>
                <a:cubicBezTo>
                  <a:pt x="52" y="40"/>
                  <a:pt x="53" y="39"/>
                  <a:pt x="53" y="40"/>
                </a:cubicBezTo>
                <a:cubicBezTo>
                  <a:pt x="52" y="41"/>
                  <a:pt x="51" y="40"/>
                  <a:pt x="51" y="39"/>
                </a:cubicBezTo>
                <a:moveTo>
                  <a:pt x="50" y="50"/>
                </a:moveTo>
                <a:cubicBezTo>
                  <a:pt x="49" y="49"/>
                  <a:pt x="49" y="49"/>
                  <a:pt x="49" y="49"/>
                </a:cubicBezTo>
                <a:cubicBezTo>
                  <a:pt x="50" y="49"/>
                  <a:pt x="50" y="49"/>
                  <a:pt x="50" y="50"/>
                </a:cubicBezTo>
                <a:moveTo>
                  <a:pt x="53" y="46"/>
                </a:moveTo>
                <a:cubicBezTo>
                  <a:pt x="52" y="45"/>
                  <a:pt x="52" y="45"/>
                  <a:pt x="53" y="44"/>
                </a:cubicBezTo>
                <a:cubicBezTo>
                  <a:pt x="53" y="45"/>
                  <a:pt x="53" y="46"/>
                  <a:pt x="53" y="46"/>
                </a:cubicBezTo>
                <a:moveTo>
                  <a:pt x="54" y="42"/>
                </a:moveTo>
                <a:cubicBezTo>
                  <a:pt x="53" y="41"/>
                  <a:pt x="54" y="41"/>
                  <a:pt x="55" y="41"/>
                </a:cubicBezTo>
                <a:cubicBezTo>
                  <a:pt x="54" y="42"/>
                  <a:pt x="54" y="42"/>
                  <a:pt x="54" y="42"/>
                </a:cubicBezTo>
                <a:moveTo>
                  <a:pt x="54" y="49"/>
                </a:moveTo>
                <a:cubicBezTo>
                  <a:pt x="53" y="49"/>
                  <a:pt x="53" y="49"/>
                  <a:pt x="53" y="49"/>
                </a:cubicBezTo>
                <a:cubicBezTo>
                  <a:pt x="54" y="48"/>
                  <a:pt x="55" y="48"/>
                  <a:pt x="54" y="49"/>
                </a:cubicBezTo>
                <a:moveTo>
                  <a:pt x="57" y="12"/>
                </a:moveTo>
                <a:cubicBezTo>
                  <a:pt x="57" y="13"/>
                  <a:pt x="57" y="13"/>
                  <a:pt x="57" y="13"/>
                </a:cubicBezTo>
                <a:cubicBezTo>
                  <a:pt x="56" y="13"/>
                  <a:pt x="55" y="13"/>
                  <a:pt x="55" y="12"/>
                </a:cubicBezTo>
                <a:cubicBezTo>
                  <a:pt x="56" y="12"/>
                  <a:pt x="56" y="12"/>
                  <a:pt x="57" y="12"/>
                </a:cubicBezTo>
                <a:moveTo>
                  <a:pt x="55" y="47"/>
                </a:moveTo>
                <a:cubicBezTo>
                  <a:pt x="55" y="46"/>
                  <a:pt x="54" y="45"/>
                  <a:pt x="54" y="45"/>
                </a:cubicBezTo>
                <a:cubicBezTo>
                  <a:pt x="55" y="45"/>
                  <a:pt x="56" y="44"/>
                  <a:pt x="56" y="44"/>
                </a:cubicBezTo>
                <a:cubicBezTo>
                  <a:pt x="57" y="45"/>
                  <a:pt x="56" y="46"/>
                  <a:pt x="55" y="47"/>
                </a:cubicBezTo>
                <a:moveTo>
                  <a:pt x="58" y="48"/>
                </a:moveTo>
                <a:cubicBezTo>
                  <a:pt x="59" y="47"/>
                  <a:pt x="60" y="47"/>
                  <a:pt x="61" y="47"/>
                </a:cubicBezTo>
                <a:cubicBezTo>
                  <a:pt x="60" y="47"/>
                  <a:pt x="59" y="48"/>
                  <a:pt x="58" y="48"/>
                </a:cubicBezTo>
                <a:moveTo>
                  <a:pt x="60" y="35"/>
                </a:moveTo>
                <a:cubicBezTo>
                  <a:pt x="58" y="34"/>
                  <a:pt x="61" y="32"/>
                  <a:pt x="59" y="31"/>
                </a:cubicBezTo>
                <a:cubicBezTo>
                  <a:pt x="61" y="28"/>
                  <a:pt x="63" y="33"/>
                  <a:pt x="60" y="35"/>
                </a:cubicBezTo>
                <a:moveTo>
                  <a:pt x="60" y="41"/>
                </a:moveTo>
                <a:cubicBezTo>
                  <a:pt x="60" y="39"/>
                  <a:pt x="62" y="40"/>
                  <a:pt x="64" y="39"/>
                </a:cubicBezTo>
                <a:cubicBezTo>
                  <a:pt x="63" y="40"/>
                  <a:pt x="61" y="41"/>
                  <a:pt x="60" y="41"/>
                </a:cubicBezTo>
                <a:moveTo>
                  <a:pt x="64" y="27"/>
                </a:moveTo>
                <a:cubicBezTo>
                  <a:pt x="63" y="27"/>
                  <a:pt x="62" y="26"/>
                  <a:pt x="61" y="26"/>
                </a:cubicBezTo>
                <a:cubicBezTo>
                  <a:pt x="62" y="25"/>
                  <a:pt x="62" y="25"/>
                  <a:pt x="62" y="25"/>
                </a:cubicBezTo>
                <a:cubicBezTo>
                  <a:pt x="61" y="25"/>
                  <a:pt x="60" y="26"/>
                  <a:pt x="59" y="25"/>
                </a:cubicBezTo>
                <a:cubicBezTo>
                  <a:pt x="58" y="24"/>
                  <a:pt x="60" y="24"/>
                  <a:pt x="61" y="24"/>
                </a:cubicBezTo>
                <a:cubicBezTo>
                  <a:pt x="64" y="23"/>
                  <a:pt x="65" y="24"/>
                  <a:pt x="66" y="26"/>
                </a:cubicBezTo>
                <a:cubicBezTo>
                  <a:pt x="65" y="26"/>
                  <a:pt x="65" y="26"/>
                  <a:pt x="64" y="27"/>
                </a:cubicBezTo>
                <a:moveTo>
                  <a:pt x="68" y="40"/>
                </a:moveTo>
                <a:cubicBezTo>
                  <a:pt x="68" y="39"/>
                  <a:pt x="64" y="39"/>
                  <a:pt x="67" y="38"/>
                </a:cubicBezTo>
                <a:cubicBezTo>
                  <a:pt x="68" y="38"/>
                  <a:pt x="69" y="39"/>
                  <a:pt x="70" y="38"/>
                </a:cubicBezTo>
                <a:cubicBezTo>
                  <a:pt x="70" y="39"/>
                  <a:pt x="69" y="40"/>
                  <a:pt x="68" y="40"/>
                </a:cubicBezTo>
                <a:moveTo>
                  <a:pt x="68" y="45"/>
                </a:moveTo>
                <a:cubicBezTo>
                  <a:pt x="67" y="44"/>
                  <a:pt x="67" y="44"/>
                  <a:pt x="67" y="44"/>
                </a:cubicBezTo>
                <a:cubicBezTo>
                  <a:pt x="68" y="44"/>
                  <a:pt x="68" y="44"/>
                  <a:pt x="68" y="45"/>
                </a:cubicBezTo>
                <a:moveTo>
                  <a:pt x="69" y="47"/>
                </a:moveTo>
                <a:cubicBezTo>
                  <a:pt x="69" y="46"/>
                  <a:pt x="69" y="45"/>
                  <a:pt x="70" y="46"/>
                </a:cubicBezTo>
                <a:cubicBezTo>
                  <a:pt x="69" y="47"/>
                  <a:pt x="69" y="47"/>
                  <a:pt x="69" y="47"/>
                </a:cubicBezTo>
                <a:moveTo>
                  <a:pt x="71" y="61"/>
                </a:moveTo>
                <a:cubicBezTo>
                  <a:pt x="71" y="60"/>
                  <a:pt x="71" y="59"/>
                  <a:pt x="72" y="57"/>
                </a:cubicBezTo>
                <a:cubicBezTo>
                  <a:pt x="72" y="58"/>
                  <a:pt x="72" y="61"/>
                  <a:pt x="71" y="61"/>
                </a:cubicBezTo>
                <a:moveTo>
                  <a:pt x="78" y="55"/>
                </a:moveTo>
                <a:cubicBezTo>
                  <a:pt x="77" y="58"/>
                  <a:pt x="77" y="55"/>
                  <a:pt x="77" y="54"/>
                </a:cubicBezTo>
                <a:cubicBezTo>
                  <a:pt x="76" y="53"/>
                  <a:pt x="79" y="51"/>
                  <a:pt x="81" y="51"/>
                </a:cubicBezTo>
                <a:cubicBezTo>
                  <a:pt x="81" y="52"/>
                  <a:pt x="81" y="53"/>
                  <a:pt x="80" y="54"/>
                </a:cubicBezTo>
                <a:cubicBezTo>
                  <a:pt x="80" y="56"/>
                  <a:pt x="79" y="54"/>
                  <a:pt x="78" y="5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0" name="Freeform 563">
            <a:extLst>
              <a:ext uri="{FF2B5EF4-FFF2-40B4-BE49-F238E27FC236}">
                <a16:creationId xmlns:a16="http://schemas.microsoft.com/office/drawing/2014/main" id="{B7538875-B224-454C-BE79-0CDD234EA6C1}"/>
              </a:ext>
            </a:extLst>
          </p:cNvPr>
          <p:cNvSpPr>
            <a:spLocks/>
          </p:cNvSpPr>
          <p:nvPr/>
        </p:nvSpPr>
        <p:spPr bwMode="auto">
          <a:xfrm>
            <a:off x="7270434" y="3085809"/>
            <a:ext cx="408013" cy="283425"/>
          </a:xfrm>
          <a:custGeom>
            <a:avLst/>
            <a:gdLst>
              <a:gd name="T0" fmla="*/ 20 w 135"/>
              <a:gd name="T1" fmla="*/ 6 h 74"/>
              <a:gd name="T2" fmla="*/ 37 w 135"/>
              <a:gd name="T3" fmla="*/ 14 h 74"/>
              <a:gd name="T4" fmla="*/ 44 w 135"/>
              <a:gd name="T5" fmla="*/ 13 h 74"/>
              <a:gd name="T6" fmla="*/ 52 w 135"/>
              <a:gd name="T7" fmla="*/ 4 h 74"/>
              <a:gd name="T8" fmla="*/ 54 w 135"/>
              <a:gd name="T9" fmla="*/ 2 h 74"/>
              <a:gd name="T10" fmla="*/ 60 w 135"/>
              <a:gd name="T11" fmla="*/ 1 h 74"/>
              <a:gd name="T12" fmla="*/ 66 w 135"/>
              <a:gd name="T13" fmla="*/ 5 h 74"/>
              <a:gd name="T14" fmla="*/ 72 w 135"/>
              <a:gd name="T15" fmla="*/ 7 h 74"/>
              <a:gd name="T16" fmla="*/ 73 w 135"/>
              <a:gd name="T17" fmla="*/ 10 h 74"/>
              <a:gd name="T18" fmla="*/ 79 w 135"/>
              <a:gd name="T19" fmla="*/ 15 h 74"/>
              <a:gd name="T20" fmla="*/ 86 w 135"/>
              <a:gd name="T21" fmla="*/ 15 h 74"/>
              <a:gd name="T22" fmla="*/ 93 w 135"/>
              <a:gd name="T23" fmla="*/ 22 h 74"/>
              <a:gd name="T24" fmla="*/ 102 w 135"/>
              <a:gd name="T25" fmla="*/ 32 h 74"/>
              <a:gd name="T26" fmla="*/ 120 w 135"/>
              <a:gd name="T27" fmla="*/ 41 h 74"/>
              <a:gd name="T28" fmla="*/ 134 w 135"/>
              <a:gd name="T29" fmla="*/ 46 h 74"/>
              <a:gd name="T30" fmla="*/ 134 w 135"/>
              <a:gd name="T31" fmla="*/ 52 h 74"/>
              <a:gd name="T32" fmla="*/ 125 w 135"/>
              <a:gd name="T33" fmla="*/ 52 h 74"/>
              <a:gd name="T34" fmla="*/ 119 w 135"/>
              <a:gd name="T35" fmla="*/ 54 h 74"/>
              <a:gd name="T36" fmla="*/ 115 w 135"/>
              <a:gd name="T37" fmla="*/ 61 h 74"/>
              <a:gd name="T38" fmla="*/ 101 w 135"/>
              <a:gd name="T39" fmla="*/ 67 h 74"/>
              <a:gd name="T40" fmla="*/ 99 w 135"/>
              <a:gd name="T41" fmla="*/ 71 h 74"/>
              <a:gd name="T42" fmla="*/ 90 w 135"/>
              <a:gd name="T43" fmla="*/ 71 h 74"/>
              <a:gd name="T44" fmla="*/ 84 w 135"/>
              <a:gd name="T45" fmla="*/ 69 h 74"/>
              <a:gd name="T46" fmla="*/ 83 w 135"/>
              <a:gd name="T47" fmla="*/ 66 h 74"/>
              <a:gd name="T48" fmla="*/ 83 w 135"/>
              <a:gd name="T49" fmla="*/ 60 h 74"/>
              <a:gd name="T50" fmla="*/ 76 w 135"/>
              <a:gd name="T51" fmla="*/ 59 h 74"/>
              <a:gd name="T52" fmla="*/ 67 w 135"/>
              <a:gd name="T53" fmla="*/ 53 h 74"/>
              <a:gd name="T54" fmla="*/ 57 w 135"/>
              <a:gd name="T55" fmla="*/ 50 h 74"/>
              <a:gd name="T56" fmla="*/ 47 w 135"/>
              <a:gd name="T57" fmla="*/ 46 h 74"/>
              <a:gd name="T58" fmla="*/ 37 w 135"/>
              <a:gd name="T59" fmla="*/ 45 h 74"/>
              <a:gd name="T60" fmla="*/ 23 w 135"/>
              <a:gd name="T61" fmla="*/ 49 h 74"/>
              <a:gd name="T62" fmla="*/ 20 w 135"/>
              <a:gd name="T63" fmla="*/ 52 h 74"/>
              <a:gd name="T64" fmla="*/ 13 w 135"/>
              <a:gd name="T65" fmla="*/ 48 h 74"/>
              <a:gd name="T66" fmla="*/ 14 w 135"/>
              <a:gd name="T67" fmla="*/ 37 h 74"/>
              <a:gd name="T68" fmla="*/ 10 w 135"/>
              <a:gd name="T69" fmla="*/ 34 h 74"/>
              <a:gd name="T70" fmla="*/ 8 w 135"/>
              <a:gd name="T71" fmla="*/ 30 h 74"/>
              <a:gd name="T72" fmla="*/ 10 w 135"/>
              <a:gd name="T73" fmla="*/ 30 h 74"/>
              <a:gd name="T74" fmla="*/ 4 w 135"/>
              <a:gd name="T75" fmla="*/ 27 h 74"/>
              <a:gd name="T76" fmla="*/ 2 w 135"/>
              <a:gd name="T77" fmla="*/ 24 h 74"/>
              <a:gd name="T78" fmla="*/ 4 w 135"/>
              <a:gd name="T79" fmla="*/ 17 h 74"/>
              <a:gd name="T80" fmla="*/ 2 w 135"/>
              <a:gd name="T81"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74">
                <a:moveTo>
                  <a:pt x="0" y="10"/>
                </a:moveTo>
                <a:cubicBezTo>
                  <a:pt x="6" y="5"/>
                  <a:pt x="14" y="3"/>
                  <a:pt x="20" y="6"/>
                </a:cubicBezTo>
                <a:cubicBezTo>
                  <a:pt x="23" y="8"/>
                  <a:pt x="25" y="10"/>
                  <a:pt x="26" y="12"/>
                </a:cubicBezTo>
                <a:cubicBezTo>
                  <a:pt x="29" y="15"/>
                  <a:pt x="33" y="14"/>
                  <a:pt x="37" y="14"/>
                </a:cubicBezTo>
                <a:cubicBezTo>
                  <a:pt x="39" y="15"/>
                  <a:pt x="41" y="15"/>
                  <a:pt x="43" y="15"/>
                </a:cubicBezTo>
                <a:cubicBezTo>
                  <a:pt x="45" y="15"/>
                  <a:pt x="44" y="14"/>
                  <a:pt x="44" y="13"/>
                </a:cubicBezTo>
                <a:cubicBezTo>
                  <a:pt x="43" y="10"/>
                  <a:pt x="43" y="9"/>
                  <a:pt x="46" y="6"/>
                </a:cubicBezTo>
                <a:cubicBezTo>
                  <a:pt x="48" y="5"/>
                  <a:pt x="51" y="7"/>
                  <a:pt x="52" y="4"/>
                </a:cubicBezTo>
                <a:cubicBezTo>
                  <a:pt x="53" y="1"/>
                  <a:pt x="56" y="5"/>
                  <a:pt x="58" y="5"/>
                </a:cubicBezTo>
                <a:cubicBezTo>
                  <a:pt x="57" y="4"/>
                  <a:pt x="54" y="2"/>
                  <a:pt x="54" y="2"/>
                </a:cubicBezTo>
                <a:cubicBezTo>
                  <a:pt x="54" y="1"/>
                  <a:pt x="58" y="2"/>
                  <a:pt x="58" y="1"/>
                </a:cubicBezTo>
                <a:cubicBezTo>
                  <a:pt x="59" y="0"/>
                  <a:pt x="60" y="1"/>
                  <a:pt x="60" y="1"/>
                </a:cubicBezTo>
                <a:cubicBezTo>
                  <a:pt x="61" y="2"/>
                  <a:pt x="63" y="2"/>
                  <a:pt x="64" y="3"/>
                </a:cubicBezTo>
                <a:cubicBezTo>
                  <a:pt x="65" y="3"/>
                  <a:pt x="65" y="4"/>
                  <a:pt x="66" y="5"/>
                </a:cubicBezTo>
                <a:cubicBezTo>
                  <a:pt x="67" y="5"/>
                  <a:pt x="68" y="5"/>
                  <a:pt x="69" y="5"/>
                </a:cubicBezTo>
                <a:cubicBezTo>
                  <a:pt x="71" y="5"/>
                  <a:pt x="72" y="6"/>
                  <a:pt x="72" y="7"/>
                </a:cubicBezTo>
                <a:cubicBezTo>
                  <a:pt x="72" y="9"/>
                  <a:pt x="73" y="8"/>
                  <a:pt x="74" y="10"/>
                </a:cubicBezTo>
                <a:cubicBezTo>
                  <a:pt x="73" y="10"/>
                  <a:pt x="72" y="10"/>
                  <a:pt x="73" y="10"/>
                </a:cubicBezTo>
                <a:cubicBezTo>
                  <a:pt x="73" y="11"/>
                  <a:pt x="73" y="11"/>
                  <a:pt x="73" y="13"/>
                </a:cubicBezTo>
                <a:cubicBezTo>
                  <a:pt x="72" y="14"/>
                  <a:pt x="77" y="15"/>
                  <a:pt x="79" y="15"/>
                </a:cubicBezTo>
                <a:cubicBezTo>
                  <a:pt x="80" y="15"/>
                  <a:pt x="81" y="15"/>
                  <a:pt x="83" y="16"/>
                </a:cubicBezTo>
                <a:cubicBezTo>
                  <a:pt x="85" y="16"/>
                  <a:pt x="84" y="14"/>
                  <a:pt x="86" y="15"/>
                </a:cubicBezTo>
                <a:cubicBezTo>
                  <a:pt x="89" y="15"/>
                  <a:pt x="90" y="18"/>
                  <a:pt x="91" y="20"/>
                </a:cubicBezTo>
                <a:cubicBezTo>
                  <a:pt x="91" y="21"/>
                  <a:pt x="92" y="22"/>
                  <a:pt x="93" y="22"/>
                </a:cubicBezTo>
                <a:cubicBezTo>
                  <a:pt x="94" y="23"/>
                  <a:pt x="94" y="25"/>
                  <a:pt x="95" y="26"/>
                </a:cubicBezTo>
                <a:cubicBezTo>
                  <a:pt x="95" y="29"/>
                  <a:pt x="100" y="30"/>
                  <a:pt x="102" y="32"/>
                </a:cubicBezTo>
                <a:cubicBezTo>
                  <a:pt x="105" y="33"/>
                  <a:pt x="108" y="36"/>
                  <a:pt x="112" y="37"/>
                </a:cubicBezTo>
                <a:cubicBezTo>
                  <a:pt x="114" y="37"/>
                  <a:pt x="117" y="39"/>
                  <a:pt x="120" y="41"/>
                </a:cubicBezTo>
                <a:cubicBezTo>
                  <a:pt x="122" y="42"/>
                  <a:pt x="124" y="44"/>
                  <a:pt x="127" y="44"/>
                </a:cubicBezTo>
                <a:cubicBezTo>
                  <a:pt x="129" y="44"/>
                  <a:pt x="133" y="45"/>
                  <a:pt x="134" y="46"/>
                </a:cubicBezTo>
                <a:cubicBezTo>
                  <a:pt x="135" y="47"/>
                  <a:pt x="134" y="48"/>
                  <a:pt x="134" y="48"/>
                </a:cubicBezTo>
                <a:cubicBezTo>
                  <a:pt x="133" y="49"/>
                  <a:pt x="134" y="51"/>
                  <a:pt x="134" y="52"/>
                </a:cubicBezTo>
                <a:cubicBezTo>
                  <a:pt x="134" y="54"/>
                  <a:pt x="128" y="51"/>
                  <a:pt x="127" y="50"/>
                </a:cubicBezTo>
                <a:cubicBezTo>
                  <a:pt x="126" y="50"/>
                  <a:pt x="125" y="52"/>
                  <a:pt x="125" y="52"/>
                </a:cubicBezTo>
                <a:cubicBezTo>
                  <a:pt x="125" y="54"/>
                  <a:pt x="124" y="54"/>
                  <a:pt x="122" y="54"/>
                </a:cubicBezTo>
                <a:cubicBezTo>
                  <a:pt x="121" y="54"/>
                  <a:pt x="120" y="54"/>
                  <a:pt x="119" y="54"/>
                </a:cubicBezTo>
                <a:cubicBezTo>
                  <a:pt x="117" y="55"/>
                  <a:pt x="117" y="56"/>
                  <a:pt x="117" y="57"/>
                </a:cubicBezTo>
                <a:cubicBezTo>
                  <a:pt x="116" y="58"/>
                  <a:pt x="116" y="59"/>
                  <a:pt x="115" y="61"/>
                </a:cubicBezTo>
                <a:cubicBezTo>
                  <a:pt x="115" y="62"/>
                  <a:pt x="114" y="63"/>
                  <a:pt x="112" y="63"/>
                </a:cubicBezTo>
                <a:cubicBezTo>
                  <a:pt x="109" y="65"/>
                  <a:pt x="105" y="67"/>
                  <a:pt x="101" y="67"/>
                </a:cubicBezTo>
                <a:cubicBezTo>
                  <a:pt x="101" y="67"/>
                  <a:pt x="102" y="68"/>
                  <a:pt x="102" y="68"/>
                </a:cubicBezTo>
                <a:cubicBezTo>
                  <a:pt x="101" y="69"/>
                  <a:pt x="101" y="70"/>
                  <a:pt x="99" y="71"/>
                </a:cubicBezTo>
                <a:cubicBezTo>
                  <a:pt x="98" y="72"/>
                  <a:pt x="94" y="72"/>
                  <a:pt x="93" y="74"/>
                </a:cubicBezTo>
                <a:cubicBezTo>
                  <a:pt x="93" y="72"/>
                  <a:pt x="92" y="71"/>
                  <a:pt x="90" y="71"/>
                </a:cubicBezTo>
                <a:cubicBezTo>
                  <a:pt x="88" y="71"/>
                  <a:pt x="87" y="71"/>
                  <a:pt x="85" y="70"/>
                </a:cubicBezTo>
                <a:cubicBezTo>
                  <a:pt x="84" y="69"/>
                  <a:pt x="85" y="69"/>
                  <a:pt x="84" y="69"/>
                </a:cubicBezTo>
                <a:cubicBezTo>
                  <a:pt x="83" y="69"/>
                  <a:pt x="83" y="69"/>
                  <a:pt x="83" y="68"/>
                </a:cubicBezTo>
                <a:cubicBezTo>
                  <a:pt x="83" y="68"/>
                  <a:pt x="83" y="67"/>
                  <a:pt x="83" y="66"/>
                </a:cubicBezTo>
                <a:cubicBezTo>
                  <a:pt x="83" y="65"/>
                  <a:pt x="82" y="67"/>
                  <a:pt x="83" y="65"/>
                </a:cubicBezTo>
                <a:cubicBezTo>
                  <a:pt x="83" y="64"/>
                  <a:pt x="83" y="61"/>
                  <a:pt x="83" y="60"/>
                </a:cubicBezTo>
                <a:cubicBezTo>
                  <a:pt x="83" y="59"/>
                  <a:pt x="82" y="59"/>
                  <a:pt x="80" y="59"/>
                </a:cubicBezTo>
                <a:cubicBezTo>
                  <a:pt x="79" y="59"/>
                  <a:pt x="77" y="59"/>
                  <a:pt x="76" y="59"/>
                </a:cubicBezTo>
                <a:cubicBezTo>
                  <a:pt x="74" y="59"/>
                  <a:pt x="73" y="57"/>
                  <a:pt x="72" y="56"/>
                </a:cubicBezTo>
                <a:cubicBezTo>
                  <a:pt x="71" y="54"/>
                  <a:pt x="68" y="55"/>
                  <a:pt x="67" y="53"/>
                </a:cubicBezTo>
                <a:cubicBezTo>
                  <a:pt x="66" y="52"/>
                  <a:pt x="65" y="51"/>
                  <a:pt x="63" y="50"/>
                </a:cubicBezTo>
                <a:cubicBezTo>
                  <a:pt x="61" y="49"/>
                  <a:pt x="59" y="50"/>
                  <a:pt x="57" y="50"/>
                </a:cubicBezTo>
                <a:cubicBezTo>
                  <a:pt x="55" y="49"/>
                  <a:pt x="54" y="48"/>
                  <a:pt x="52" y="48"/>
                </a:cubicBezTo>
                <a:cubicBezTo>
                  <a:pt x="51" y="47"/>
                  <a:pt x="47" y="47"/>
                  <a:pt x="47" y="46"/>
                </a:cubicBezTo>
                <a:cubicBezTo>
                  <a:pt x="46" y="44"/>
                  <a:pt x="46" y="44"/>
                  <a:pt x="44" y="44"/>
                </a:cubicBezTo>
                <a:cubicBezTo>
                  <a:pt x="43" y="44"/>
                  <a:pt x="36" y="43"/>
                  <a:pt x="37" y="45"/>
                </a:cubicBezTo>
                <a:cubicBezTo>
                  <a:pt x="34" y="46"/>
                  <a:pt x="32" y="45"/>
                  <a:pt x="30" y="45"/>
                </a:cubicBezTo>
                <a:cubicBezTo>
                  <a:pt x="27" y="46"/>
                  <a:pt x="25" y="47"/>
                  <a:pt x="23" y="49"/>
                </a:cubicBezTo>
                <a:cubicBezTo>
                  <a:pt x="22" y="49"/>
                  <a:pt x="22" y="50"/>
                  <a:pt x="22" y="51"/>
                </a:cubicBezTo>
                <a:cubicBezTo>
                  <a:pt x="21" y="52"/>
                  <a:pt x="20" y="52"/>
                  <a:pt x="20" y="52"/>
                </a:cubicBezTo>
                <a:cubicBezTo>
                  <a:pt x="18" y="52"/>
                  <a:pt x="15" y="53"/>
                  <a:pt x="14" y="52"/>
                </a:cubicBezTo>
                <a:cubicBezTo>
                  <a:pt x="13" y="51"/>
                  <a:pt x="13" y="49"/>
                  <a:pt x="13" y="48"/>
                </a:cubicBezTo>
                <a:cubicBezTo>
                  <a:pt x="13" y="46"/>
                  <a:pt x="14" y="44"/>
                  <a:pt x="13" y="42"/>
                </a:cubicBezTo>
                <a:cubicBezTo>
                  <a:pt x="13" y="40"/>
                  <a:pt x="15" y="38"/>
                  <a:pt x="14" y="37"/>
                </a:cubicBezTo>
                <a:cubicBezTo>
                  <a:pt x="13" y="36"/>
                  <a:pt x="11" y="36"/>
                  <a:pt x="12" y="35"/>
                </a:cubicBezTo>
                <a:cubicBezTo>
                  <a:pt x="12" y="36"/>
                  <a:pt x="11" y="35"/>
                  <a:pt x="10" y="34"/>
                </a:cubicBezTo>
                <a:cubicBezTo>
                  <a:pt x="9" y="33"/>
                  <a:pt x="8" y="32"/>
                  <a:pt x="7" y="34"/>
                </a:cubicBezTo>
                <a:cubicBezTo>
                  <a:pt x="6" y="33"/>
                  <a:pt x="7" y="31"/>
                  <a:pt x="8" y="30"/>
                </a:cubicBezTo>
                <a:cubicBezTo>
                  <a:pt x="6" y="31"/>
                  <a:pt x="11" y="31"/>
                  <a:pt x="11" y="31"/>
                </a:cubicBezTo>
                <a:cubicBezTo>
                  <a:pt x="11" y="31"/>
                  <a:pt x="10" y="30"/>
                  <a:pt x="10" y="30"/>
                </a:cubicBezTo>
                <a:cubicBezTo>
                  <a:pt x="9" y="30"/>
                  <a:pt x="10" y="29"/>
                  <a:pt x="10" y="28"/>
                </a:cubicBezTo>
                <a:cubicBezTo>
                  <a:pt x="10" y="26"/>
                  <a:pt x="6" y="27"/>
                  <a:pt x="4" y="27"/>
                </a:cubicBezTo>
                <a:cubicBezTo>
                  <a:pt x="5" y="28"/>
                  <a:pt x="3" y="27"/>
                  <a:pt x="3" y="27"/>
                </a:cubicBezTo>
                <a:cubicBezTo>
                  <a:pt x="2" y="26"/>
                  <a:pt x="2" y="25"/>
                  <a:pt x="2" y="24"/>
                </a:cubicBezTo>
                <a:cubicBezTo>
                  <a:pt x="3" y="23"/>
                  <a:pt x="4" y="21"/>
                  <a:pt x="4" y="20"/>
                </a:cubicBezTo>
                <a:cubicBezTo>
                  <a:pt x="4" y="19"/>
                  <a:pt x="5" y="18"/>
                  <a:pt x="4" y="17"/>
                </a:cubicBezTo>
                <a:cubicBezTo>
                  <a:pt x="4" y="17"/>
                  <a:pt x="4" y="16"/>
                  <a:pt x="3" y="15"/>
                </a:cubicBezTo>
                <a:cubicBezTo>
                  <a:pt x="3" y="14"/>
                  <a:pt x="3" y="14"/>
                  <a:pt x="2" y="13"/>
                </a:cubicBezTo>
                <a:cubicBezTo>
                  <a:pt x="1" y="12"/>
                  <a:pt x="1" y="11"/>
                  <a:pt x="0" y="10"/>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71" name="Freeform 564">
            <a:extLst>
              <a:ext uri="{FF2B5EF4-FFF2-40B4-BE49-F238E27FC236}">
                <a16:creationId xmlns:a16="http://schemas.microsoft.com/office/drawing/2014/main" id="{DE3A588D-6941-3344-9362-FA0BBB64CCFB}"/>
              </a:ext>
            </a:extLst>
          </p:cNvPr>
          <p:cNvSpPr>
            <a:spLocks noEditPoints="1"/>
          </p:cNvSpPr>
          <p:nvPr/>
        </p:nvSpPr>
        <p:spPr bwMode="auto">
          <a:xfrm>
            <a:off x="3143787" y="4609497"/>
            <a:ext cx="472435" cy="233542"/>
          </a:xfrm>
          <a:custGeom>
            <a:avLst/>
            <a:gdLst>
              <a:gd name="T0" fmla="*/ 2 w 157"/>
              <a:gd name="T1" fmla="*/ 16 h 61"/>
              <a:gd name="T2" fmla="*/ 1 w 157"/>
              <a:gd name="T3" fmla="*/ 14 h 61"/>
              <a:gd name="T4" fmla="*/ 6 w 157"/>
              <a:gd name="T5" fmla="*/ 20 h 61"/>
              <a:gd name="T6" fmla="*/ 9 w 157"/>
              <a:gd name="T7" fmla="*/ 21 h 61"/>
              <a:gd name="T8" fmla="*/ 6 w 157"/>
              <a:gd name="T9" fmla="*/ 16 h 61"/>
              <a:gd name="T10" fmla="*/ 11 w 157"/>
              <a:gd name="T11" fmla="*/ 17 h 61"/>
              <a:gd name="T12" fmla="*/ 11 w 157"/>
              <a:gd name="T13" fmla="*/ 17 h 61"/>
              <a:gd name="T14" fmla="*/ 11 w 157"/>
              <a:gd name="T15" fmla="*/ 10 h 61"/>
              <a:gd name="T16" fmla="*/ 13 w 157"/>
              <a:gd name="T17" fmla="*/ 21 h 61"/>
              <a:gd name="T18" fmla="*/ 13 w 157"/>
              <a:gd name="T19" fmla="*/ 21 h 61"/>
              <a:gd name="T20" fmla="*/ 13 w 157"/>
              <a:gd name="T21" fmla="*/ 26 h 61"/>
              <a:gd name="T22" fmla="*/ 21 w 157"/>
              <a:gd name="T23" fmla="*/ 23 h 61"/>
              <a:gd name="T24" fmla="*/ 21 w 157"/>
              <a:gd name="T25" fmla="*/ 23 h 61"/>
              <a:gd name="T26" fmla="*/ 112 w 157"/>
              <a:gd name="T27" fmla="*/ 37 h 61"/>
              <a:gd name="T28" fmla="*/ 111 w 157"/>
              <a:gd name="T29" fmla="*/ 39 h 61"/>
              <a:gd name="T30" fmla="*/ 109 w 157"/>
              <a:gd name="T31" fmla="*/ 43 h 61"/>
              <a:gd name="T32" fmla="*/ 112 w 157"/>
              <a:gd name="T33" fmla="*/ 40 h 61"/>
              <a:gd name="T34" fmla="*/ 102 w 157"/>
              <a:gd name="T35" fmla="*/ 35 h 61"/>
              <a:gd name="T36" fmla="*/ 103 w 157"/>
              <a:gd name="T37" fmla="*/ 29 h 61"/>
              <a:gd name="T38" fmla="*/ 104 w 157"/>
              <a:gd name="T39" fmla="*/ 22 h 61"/>
              <a:gd name="T40" fmla="*/ 109 w 157"/>
              <a:gd name="T41" fmla="*/ 20 h 61"/>
              <a:gd name="T42" fmla="*/ 111 w 157"/>
              <a:gd name="T43" fmla="*/ 10 h 61"/>
              <a:gd name="T44" fmla="*/ 115 w 157"/>
              <a:gd name="T45" fmla="*/ 5 h 61"/>
              <a:gd name="T46" fmla="*/ 121 w 157"/>
              <a:gd name="T47" fmla="*/ 3 h 61"/>
              <a:gd name="T48" fmla="*/ 133 w 157"/>
              <a:gd name="T49" fmla="*/ 6 h 61"/>
              <a:gd name="T50" fmla="*/ 138 w 157"/>
              <a:gd name="T51" fmla="*/ 10 h 61"/>
              <a:gd name="T52" fmla="*/ 146 w 157"/>
              <a:gd name="T53" fmla="*/ 11 h 61"/>
              <a:gd name="T54" fmla="*/ 150 w 157"/>
              <a:gd name="T55" fmla="*/ 12 h 61"/>
              <a:gd name="T56" fmla="*/ 153 w 157"/>
              <a:gd name="T57" fmla="*/ 15 h 61"/>
              <a:gd name="T58" fmla="*/ 157 w 157"/>
              <a:gd name="T59" fmla="*/ 23 h 61"/>
              <a:gd name="T60" fmla="*/ 143 w 157"/>
              <a:gd name="T61" fmla="*/ 38 h 61"/>
              <a:gd name="T62" fmla="*/ 129 w 157"/>
              <a:gd name="T63" fmla="*/ 44 h 61"/>
              <a:gd name="T64" fmla="*/ 128 w 157"/>
              <a:gd name="T65" fmla="*/ 47 h 61"/>
              <a:gd name="T66" fmla="*/ 124 w 157"/>
              <a:gd name="T67" fmla="*/ 56 h 61"/>
              <a:gd name="T68" fmla="*/ 119 w 157"/>
              <a:gd name="T69" fmla="*/ 61 h 61"/>
              <a:gd name="T70" fmla="*/ 113 w 157"/>
              <a:gd name="T71" fmla="*/ 56 h 61"/>
              <a:gd name="T72" fmla="*/ 108 w 157"/>
              <a:gd name="T73" fmla="*/ 54 h 61"/>
              <a:gd name="T74" fmla="*/ 109 w 157"/>
              <a:gd name="T75" fmla="*/ 51 h 61"/>
              <a:gd name="T76" fmla="*/ 111 w 157"/>
              <a:gd name="T77" fmla="*/ 44 h 61"/>
              <a:gd name="T78" fmla="*/ 113 w 157"/>
              <a:gd name="T79" fmla="*/ 37 h 61"/>
              <a:gd name="T80" fmla="*/ 112 w 157"/>
              <a:gd name="T81" fmla="*/ 37 h 61"/>
              <a:gd name="T82" fmla="*/ 111 w 157"/>
              <a:gd name="T83" fmla="*/ 36 h 61"/>
              <a:gd name="T84" fmla="*/ 105 w 157"/>
              <a:gd name="T8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61">
                <a:moveTo>
                  <a:pt x="2" y="18"/>
                </a:moveTo>
                <a:cubicBezTo>
                  <a:pt x="3" y="18"/>
                  <a:pt x="4" y="16"/>
                  <a:pt x="2" y="16"/>
                </a:cubicBezTo>
                <a:cubicBezTo>
                  <a:pt x="0" y="16"/>
                  <a:pt x="1" y="18"/>
                  <a:pt x="2" y="18"/>
                </a:cubicBezTo>
                <a:moveTo>
                  <a:pt x="1" y="14"/>
                </a:moveTo>
                <a:cubicBezTo>
                  <a:pt x="3" y="14"/>
                  <a:pt x="3" y="15"/>
                  <a:pt x="3" y="16"/>
                </a:cubicBezTo>
                <a:cubicBezTo>
                  <a:pt x="4" y="17"/>
                  <a:pt x="5" y="18"/>
                  <a:pt x="6" y="20"/>
                </a:cubicBezTo>
                <a:cubicBezTo>
                  <a:pt x="4" y="20"/>
                  <a:pt x="1" y="22"/>
                  <a:pt x="4" y="23"/>
                </a:cubicBezTo>
                <a:cubicBezTo>
                  <a:pt x="5" y="24"/>
                  <a:pt x="9" y="23"/>
                  <a:pt x="9" y="21"/>
                </a:cubicBezTo>
                <a:cubicBezTo>
                  <a:pt x="9" y="20"/>
                  <a:pt x="7" y="20"/>
                  <a:pt x="7" y="19"/>
                </a:cubicBezTo>
                <a:cubicBezTo>
                  <a:pt x="8" y="17"/>
                  <a:pt x="6" y="17"/>
                  <a:pt x="6" y="16"/>
                </a:cubicBezTo>
                <a:cubicBezTo>
                  <a:pt x="4" y="14"/>
                  <a:pt x="4" y="12"/>
                  <a:pt x="1" y="14"/>
                </a:cubicBezTo>
                <a:moveTo>
                  <a:pt x="11" y="17"/>
                </a:moveTo>
                <a:cubicBezTo>
                  <a:pt x="12" y="16"/>
                  <a:pt x="10" y="15"/>
                  <a:pt x="9" y="15"/>
                </a:cubicBezTo>
                <a:cubicBezTo>
                  <a:pt x="7" y="15"/>
                  <a:pt x="11" y="17"/>
                  <a:pt x="11" y="17"/>
                </a:cubicBezTo>
                <a:moveTo>
                  <a:pt x="12" y="11"/>
                </a:moveTo>
                <a:cubicBezTo>
                  <a:pt x="13" y="10"/>
                  <a:pt x="12" y="10"/>
                  <a:pt x="11" y="10"/>
                </a:cubicBezTo>
                <a:cubicBezTo>
                  <a:pt x="12" y="11"/>
                  <a:pt x="12" y="11"/>
                  <a:pt x="12" y="11"/>
                </a:cubicBezTo>
                <a:moveTo>
                  <a:pt x="13" y="21"/>
                </a:moveTo>
                <a:cubicBezTo>
                  <a:pt x="15" y="21"/>
                  <a:pt x="15" y="18"/>
                  <a:pt x="13" y="18"/>
                </a:cubicBezTo>
                <a:cubicBezTo>
                  <a:pt x="11" y="19"/>
                  <a:pt x="11" y="21"/>
                  <a:pt x="13" y="21"/>
                </a:cubicBezTo>
                <a:moveTo>
                  <a:pt x="12" y="27"/>
                </a:moveTo>
                <a:cubicBezTo>
                  <a:pt x="13" y="26"/>
                  <a:pt x="13" y="26"/>
                  <a:pt x="13" y="26"/>
                </a:cubicBezTo>
                <a:cubicBezTo>
                  <a:pt x="12" y="25"/>
                  <a:pt x="11" y="26"/>
                  <a:pt x="12" y="27"/>
                </a:cubicBezTo>
                <a:moveTo>
                  <a:pt x="21" y="23"/>
                </a:moveTo>
                <a:cubicBezTo>
                  <a:pt x="22" y="23"/>
                  <a:pt x="24" y="21"/>
                  <a:pt x="23" y="20"/>
                </a:cubicBezTo>
                <a:cubicBezTo>
                  <a:pt x="22" y="20"/>
                  <a:pt x="20" y="22"/>
                  <a:pt x="21" y="23"/>
                </a:cubicBezTo>
                <a:moveTo>
                  <a:pt x="112" y="39"/>
                </a:moveTo>
                <a:cubicBezTo>
                  <a:pt x="113" y="38"/>
                  <a:pt x="113" y="38"/>
                  <a:pt x="112" y="37"/>
                </a:cubicBezTo>
                <a:cubicBezTo>
                  <a:pt x="112" y="38"/>
                  <a:pt x="112" y="38"/>
                  <a:pt x="112" y="39"/>
                </a:cubicBezTo>
                <a:moveTo>
                  <a:pt x="111" y="39"/>
                </a:moveTo>
                <a:cubicBezTo>
                  <a:pt x="110" y="39"/>
                  <a:pt x="109" y="40"/>
                  <a:pt x="109" y="41"/>
                </a:cubicBezTo>
                <a:cubicBezTo>
                  <a:pt x="108" y="41"/>
                  <a:pt x="109" y="43"/>
                  <a:pt x="109" y="43"/>
                </a:cubicBezTo>
                <a:cubicBezTo>
                  <a:pt x="110" y="41"/>
                  <a:pt x="110" y="41"/>
                  <a:pt x="110" y="41"/>
                </a:cubicBezTo>
                <a:cubicBezTo>
                  <a:pt x="110" y="41"/>
                  <a:pt x="112" y="40"/>
                  <a:pt x="112" y="40"/>
                </a:cubicBezTo>
                <a:cubicBezTo>
                  <a:pt x="111" y="39"/>
                  <a:pt x="111" y="39"/>
                  <a:pt x="111" y="39"/>
                </a:cubicBezTo>
                <a:moveTo>
                  <a:pt x="102" y="35"/>
                </a:moveTo>
                <a:cubicBezTo>
                  <a:pt x="104" y="35"/>
                  <a:pt x="104" y="33"/>
                  <a:pt x="104" y="32"/>
                </a:cubicBezTo>
                <a:cubicBezTo>
                  <a:pt x="104" y="31"/>
                  <a:pt x="104" y="30"/>
                  <a:pt x="103" y="29"/>
                </a:cubicBezTo>
                <a:cubicBezTo>
                  <a:pt x="103" y="28"/>
                  <a:pt x="104" y="27"/>
                  <a:pt x="104" y="26"/>
                </a:cubicBezTo>
                <a:cubicBezTo>
                  <a:pt x="103" y="24"/>
                  <a:pt x="102" y="23"/>
                  <a:pt x="104" y="22"/>
                </a:cubicBezTo>
                <a:cubicBezTo>
                  <a:pt x="106" y="22"/>
                  <a:pt x="106" y="22"/>
                  <a:pt x="106" y="21"/>
                </a:cubicBezTo>
                <a:cubicBezTo>
                  <a:pt x="107" y="19"/>
                  <a:pt x="107" y="20"/>
                  <a:pt x="109" y="20"/>
                </a:cubicBezTo>
                <a:cubicBezTo>
                  <a:pt x="107" y="19"/>
                  <a:pt x="106" y="17"/>
                  <a:pt x="108" y="16"/>
                </a:cubicBezTo>
                <a:cubicBezTo>
                  <a:pt x="110" y="14"/>
                  <a:pt x="111" y="13"/>
                  <a:pt x="111" y="10"/>
                </a:cubicBezTo>
                <a:cubicBezTo>
                  <a:pt x="111" y="10"/>
                  <a:pt x="110" y="6"/>
                  <a:pt x="111" y="6"/>
                </a:cubicBezTo>
                <a:cubicBezTo>
                  <a:pt x="111" y="5"/>
                  <a:pt x="115" y="3"/>
                  <a:pt x="115" y="5"/>
                </a:cubicBezTo>
                <a:cubicBezTo>
                  <a:pt x="114" y="4"/>
                  <a:pt x="116" y="4"/>
                  <a:pt x="117" y="3"/>
                </a:cubicBezTo>
                <a:cubicBezTo>
                  <a:pt x="118" y="3"/>
                  <a:pt x="121" y="2"/>
                  <a:pt x="121" y="3"/>
                </a:cubicBezTo>
                <a:cubicBezTo>
                  <a:pt x="121" y="2"/>
                  <a:pt x="122" y="1"/>
                  <a:pt x="122" y="0"/>
                </a:cubicBezTo>
                <a:cubicBezTo>
                  <a:pt x="125" y="2"/>
                  <a:pt x="129" y="6"/>
                  <a:pt x="133" y="6"/>
                </a:cubicBezTo>
                <a:cubicBezTo>
                  <a:pt x="134" y="6"/>
                  <a:pt x="134" y="7"/>
                  <a:pt x="135" y="7"/>
                </a:cubicBezTo>
                <a:cubicBezTo>
                  <a:pt x="136" y="8"/>
                  <a:pt x="135" y="10"/>
                  <a:pt x="138" y="10"/>
                </a:cubicBezTo>
                <a:cubicBezTo>
                  <a:pt x="140" y="10"/>
                  <a:pt x="141" y="11"/>
                  <a:pt x="143" y="11"/>
                </a:cubicBezTo>
                <a:cubicBezTo>
                  <a:pt x="144" y="11"/>
                  <a:pt x="145" y="12"/>
                  <a:pt x="146" y="11"/>
                </a:cubicBezTo>
                <a:cubicBezTo>
                  <a:pt x="146" y="10"/>
                  <a:pt x="145" y="10"/>
                  <a:pt x="146" y="10"/>
                </a:cubicBezTo>
                <a:cubicBezTo>
                  <a:pt x="147" y="9"/>
                  <a:pt x="149" y="10"/>
                  <a:pt x="150" y="12"/>
                </a:cubicBezTo>
                <a:cubicBezTo>
                  <a:pt x="152" y="13"/>
                  <a:pt x="154" y="13"/>
                  <a:pt x="156" y="15"/>
                </a:cubicBezTo>
                <a:cubicBezTo>
                  <a:pt x="155" y="15"/>
                  <a:pt x="154" y="15"/>
                  <a:pt x="153" y="15"/>
                </a:cubicBezTo>
                <a:cubicBezTo>
                  <a:pt x="153" y="15"/>
                  <a:pt x="155" y="17"/>
                  <a:pt x="155" y="18"/>
                </a:cubicBezTo>
                <a:cubicBezTo>
                  <a:pt x="157" y="19"/>
                  <a:pt x="156" y="21"/>
                  <a:pt x="157" y="23"/>
                </a:cubicBezTo>
                <a:cubicBezTo>
                  <a:pt x="156" y="23"/>
                  <a:pt x="155" y="23"/>
                  <a:pt x="155" y="22"/>
                </a:cubicBezTo>
                <a:cubicBezTo>
                  <a:pt x="153" y="29"/>
                  <a:pt x="149" y="34"/>
                  <a:pt x="143" y="38"/>
                </a:cubicBezTo>
                <a:cubicBezTo>
                  <a:pt x="140" y="40"/>
                  <a:pt x="136" y="40"/>
                  <a:pt x="133" y="42"/>
                </a:cubicBezTo>
                <a:cubicBezTo>
                  <a:pt x="131" y="42"/>
                  <a:pt x="131" y="43"/>
                  <a:pt x="129" y="44"/>
                </a:cubicBezTo>
                <a:cubicBezTo>
                  <a:pt x="129" y="45"/>
                  <a:pt x="129" y="45"/>
                  <a:pt x="128" y="46"/>
                </a:cubicBezTo>
                <a:cubicBezTo>
                  <a:pt x="128" y="46"/>
                  <a:pt x="129" y="47"/>
                  <a:pt x="128" y="47"/>
                </a:cubicBezTo>
                <a:cubicBezTo>
                  <a:pt x="127" y="45"/>
                  <a:pt x="126" y="50"/>
                  <a:pt x="126" y="50"/>
                </a:cubicBezTo>
                <a:cubicBezTo>
                  <a:pt x="125" y="52"/>
                  <a:pt x="124" y="54"/>
                  <a:pt x="124" y="56"/>
                </a:cubicBezTo>
                <a:cubicBezTo>
                  <a:pt x="124" y="58"/>
                  <a:pt x="122" y="58"/>
                  <a:pt x="122" y="59"/>
                </a:cubicBezTo>
                <a:cubicBezTo>
                  <a:pt x="121" y="61"/>
                  <a:pt x="121" y="61"/>
                  <a:pt x="119" y="61"/>
                </a:cubicBezTo>
                <a:cubicBezTo>
                  <a:pt x="117" y="61"/>
                  <a:pt x="117" y="59"/>
                  <a:pt x="116" y="58"/>
                </a:cubicBezTo>
                <a:cubicBezTo>
                  <a:pt x="115" y="56"/>
                  <a:pt x="114" y="57"/>
                  <a:pt x="113" y="56"/>
                </a:cubicBezTo>
                <a:cubicBezTo>
                  <a:pt x="112" y="56"/>
                  <a:pt x="111" y="54"/>
                  <a:pt x="109" y="55"/>
                </a:cubicBezTo>
                <a:cubicBezTo>
                  <a:pt x="108" y="57"/>
                  <a:pt x="106" y="56"/>
                  <a:pt x="108" y="54"/>
                </a:cubicBezTo>
                <a:cubicBezTo>
                  <a:pt x="106" y="54"/>
                  <a:pt x="106" y="53"/>
                  <a:pt x="107" y="52"/>
                </a:cubicBezTo>
                <a:cubicBezTo>
                  <a:pt x="108" y="52"/>
                  <a:pt x="109" y="52"/>
                  <a:pt x="109" y="51"/>
                </a:cubicBezTo>
                <a:cubicBezTo>
                  <a:pt x="110" y="51"/>
                  <a:pt x="109" y="46"/>
                  <a:pt x="108" y="46"/>
                </a:cubicBezTo>
                <a:cubicBezTo>
                  <a:pt x="109" y="45"/>
                  <a:pt x="110" y="46"/>
                  <a:pt x="111" y="44"/>
                </a:cubicBezTo>
                <a:cubicBezTo>
                  <a:pt x="112" y="43"/>
                  <a:pt x="112" y="42"/>
                  <a:pt x="113" y="40"/>
                </a:cubicBezTo>
                <a:cubicBezTo>
                  <a:pt x="113" y="39"/>
                  <a:pt x="113" y="39"/>
                  <a:pt x="113" y="37"/>
                </a:cubicBezTo>
                <a:cubicBezTo>
                  <a:pt x="112" y="36"/>
                  <a:pt x="112" y="34"/>
                  <a:pt x="113" y="33"/>
                </a:cubicBezTo>
                <a:cubicBezTo>
                  <a:pt x="111" y="34"/>
                  <a:pt x="113" y="36"/>
                  <a:pt x="112" y="37"/>
                </a:cubicBezTo>
                <a:cubicBezTo>
                  <a:pt x="112" y="40"/>
                  <a:pt x="110" y="37"/>
                  <a:pt x="112" y="37"/>
                </a:cubicBezTo>
                <a:cubicBezTo>
                  <a:pt x="111" y="37"/>
                  <a:pt x="111" y="37"/>
                  <a:pt x="111" y="36"/>
                </a:cubicBezTo>
                <a:cubicBezTo>
                  <a:pt x="110" y="36"/>
                  <a:pt x="108" y="39"/>
                  <a:pt x="109" y="40"/>
                </a:cubicBezTo>
                <a:cubicBezTo>
                  <a:pt x="107" y="39"/>
                  <a:pt x="106" y="38"/>
                  <a:pt x="105" y="37"/>
                </a:cubicBezTo>
                <a:cubicBezTo>
                  <a:pt x="103" y="36"/>
                  <a:pt x="102" y="36"/>
                  <a:pt x="102" y="3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2" name="Freeform 566">
            <a:extLst>
              <a:ext uri="{FF2B5EF4-FFF2-40B4-BE49-F238E27FC236}">
                <a16:creationId xmlns:a16="http://schemas.microsoft.com/office/drawing/2014/main" id="{AD2CA59A-3657-1143-9747-295C18495ED3}"/>
              </a:ext>
            </a:extLst>
          </p:cNvPr>
          <p:cNvSpPr>
            <a:spLocks/>
          </p:cNvSpPr>
          <p:nvPr/>
        </p:nvSpPr>
        <p:spPr bwMode="auto">
          <a:xfrm>
            <a:off x="5790495" y="4203634"/>
            <a:ext cx="91266" cy="229006"/>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73" name="Freeform 568">
            <a:extLst>
              <a:ext uri="{FF2B5EF4-FFF2-40B4-BE49-F238E27FC236}">
                <a16:creationId xmlns:a16="http://schemas.microsoft.com/office/drawing/2014/main" id="{A082EC0A-5258-CE4B-A739-43526D5784EC}"/>
              </a:ext>
            </a:extLst>
          </p:cNvPr>
          <p:cNvSpPr>
            <a:spLocks/>
          </p:cNvSpPr>
          <p:nvPr/>
        </p:nvSpPr>
        <p:spPr bwMode="auto">
          <a:xfrm>
            <a:off x="6153770" y="2931626"/>
            <a:ext cx="89476" cy="56685"/>
          </a:xfrm>
          <a:custGeom>
            <a:avLst/>
            <a:gdLst>
              <a:gd name="T0" fmla="*/ 1 w 30"/>
              <a:gd name="T1" fmla="*/ 9 h 15"/>
              <a:gd name="T2" fmla="*/ 2 w 30"/>
              <a:gd name="T3" fmla="*/ 8 h 15"/>
              <a:gd name="T4" fmla="*/ 0 w 30"/>
              <a:gd name="T5" fmla="*/ 7 h 15"/>
              <a:gd name="T6" fmla="*/ 3 w 30"/>
              <a:gd name="T7" fmla="*/ 4 h 15"/>
              <a:gd name="T8" fmla="*/ 11 w 30"/>
              <a:gd name="T9" fmla="*/ 5 h 15"/>
              <a:gd name="T10" fmla="*/ 17 w 30"/>
              <a:gd name="T11" fmla="*/ 3 h 15"/>
              <a:gd name="T12" fmla="*/ 21 w 30"/>
              <a:gd name="T13" fmla="*/ 3 h 15"/>
              <a:gd name="T14" fmla="*/ 25 w 30"/>
              <a:gd name="T15" fmla="*/ 3 h 15"/>
              <a:gd name="T16" fmla="*/ 27 w 30"/>
              <a:gd name="T17" fmla="*/ 1 h 15"/>
              <a:gd name="T18" fmla="*/ 30 w 30"/>
              <a:gd name="T19" fmla="*/ 5 h 15"/>
              <a:gd name="T20" fmla="*/ 27 w 30"/>
              <a:gd name="T21" fmla="*/ 6 h 15"/>
              <a:gd name="T22" fmla="*/ 25 w 30"/>
              <a:gd name="T23" fmla="*/ 6 h 15"/>
              <a:gd name="T24" fmla="*/ 21 w 30"/>
              <a:gd name="T25" fmla="*/ 7 h 15"/>
              <a:gd name="T26" fmla="*/ 21 w 30"/>
              <a:gd name="T27" fmla="*/ 10 h 15"/>
              <a:gd name="T28" fmla="*/ 17 w 30"/>
              <a:gd name="T29" fmla="*/ 12 h 15"/>
              <a:gd name="T30" fmla="*/ 19 w 30"/>
              <a:gd name="T31" fmla="*/ 13 h 15"/>
              <a:gd name="T32" fmla="*/ 16 w 30"/>
              <a:gd name="T33" fmla="*/ 14 h 15"/>
              <a:gd name="T34" fmla="*/ 11 w 30"/>
              <a:gd name="T35" fmla="*/ 12 h 15"/>
              <a:gd name="T36" fmla="*/ 6 w 30"/>
              <a:gd name="T37" fmla="*/ 14 h 15"/>
              <a:gd name="T38" fmla="*/ 5 w 30"/>
              <a:gd name="T39" fmla="*/ 14 h 15"/>
              <a:gd name="T40" fmla="*/ 1 w 30"/>
              <a:gd name="T41" fmla="*/ 14 h 15"/>
              <a:gd name="T42" fmla="*/ 4 w 30"/>
              <a:gd name="T43" fmla="*/ 12 h 15"/>
              <a:gd name="T44" fmla="*/ 2 w 30"/>
              <a:gd name="T45" fmla="*/ 10 h 15"/>
              <a:gd name="T46" fmla="*/ 1 w 30"/>
              <a:gd name="T4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5">
                <a:moveTo>
                  <a:pt x="1" y="9"/>
                </a:moveTo>
                <a:cubicBezTo>
                  <a:pt x="1" y="8"/>
                  <a:pt x="2" y="8"/>
                  <a:pt x="2" y="8"/>
                </a:cubicBezTo>
                <a:cubicBezTo>
                  <a:pt x="1" y="7"/>
                  <a:pt x="0" y="7"/>
                  <a:pt x="0" y="7"/>
                </a:cubicBezTo>
                <a:cubicBezTo>
                  <a:pt x="2" y="5"/>
                  <a:pt x="1" y="4"/>
                  <a:pt x="3" y="4"/>
                </a:cubicBezTo>
                <a:cubicBezTo>
                  <a:pt x="4" y="4"/>
                  <a:pt x="10" y="6"/>
                  <a:pt x="11" y="5"/>
                </a:cubicBezTo>
                <a:cubicBezTo>
                  <a:pt x="13" y="4"/>
                  <a:pt x="14" y="3"/>
                  <a:pt x="17" y="3"/>
                </a:cubicBezTo>
                <a:cubicBezTo>
                  <a:pt x="18" y="3"/>
                  <a:pt x="20" y="3"/>
                  <a:pt x="21" y="3"/>
                </a:cubicBezTo>
                <a:cubicBezTo>
                  <a:pt x="22" y="2"/>
                  <a:pt x="23" y="2"/>
                  <a:pt x="25" y="3"/>
                </a:cubicBezTo>
                <a:cubicBezTo>
                  <a:pt x="24" y="2"/>
                  <a:pt x="25" y="0"/>
                  <a:pt x="27" y="1"/>
                </a:cubicBezTo>
                <a:cubicBezTo>
                  <a:pt x="28" y="2"/>
                  <a:pt x="29" y="4"/>
                  <a:pt x="30" y="5"/>
                </a:cubicBezTo>
                <a:cubicBezTo>
                  <a:pt x="29" y="5"/>
                  <a:pt x="25" y="4"/>
                  <a:pt x="27" y="6"/>
                </a:cubicBezTo>
                <a:cubicBezTo>
                  <a:pt x="26" y="6"/>
                  <a:pt x="25" y="5"/>
                  <a:pt x="25" y="6"/>
                </a:cubicBezTo>
                <a:cubicBezTo>
                  <a:pt x="25" y="7"/>
                  <a:pt x="22" y="7"/>
                  <a:pt x="21" y="7"/>
                </a:cubicBezTo>
                <a:cubicBezTo>
                  <a:pt x="20" y="8"/>
                  <a:pt x="22" y="9"/>
                  <a:pt x="21" y="10"/>
                </a:cubicBezTo>
                <a:cubicBezTo>
                  <a:pt x="21" y="11"/>
                  <a:pt x="18" y="11"/>
                  <a:pt x="17" y="12"/>
                </a:cubicBezTo>
                <a:cubicBezTo>
                  <a:pt x="18" y="12"/>
                  <a:pt x="18" y="13"/>
                  <a:pt x="19" y="13"/>
                </a:cubicBezTo>
                <a:cubicBezTo>
                  <a:pt x="18" y="13"/>
                  <a:pt x="18" y="15"/>
                  <a:pt x="16" y="14"/>
                </a:cubicBezTo>
                <a:cubicBezTo>
                  <a:pt x="15" y="13"/>
                  <a:pt x="13" y="14"/>
                  <a:pt x="11" y="12"/>
                </a:cubicBezTo>
                <a:cubicBezTo>
                  <a:pt x="10" y="14"/>
                  <a:pt x="8" y="15"/>
                  <a:pt x="6" y="14"/>
                </a:cubicBezTo>
                <a:cubicBezTo>
                  <a:pt x="6" y="14"/>
                  <a:pt x="6" y="14"/>
                  <a:pt x="5" y="14"/>
                </a:cubicBezTo>
                <a:cubicBezTo>
                  <a:pt x="4" y="15"/>
                  <a:pt x="2" y="14"/>
                  <a:pt x="1" y="14"/>
                </a:cubicBezTo>
                <a:cubicBezTo>
                  <a:pt x="3" y="13"/>
                  <a:pt x="5" y="13"/>
                  <a:pt x="4" y="12"/>
                </a:cubicBezTo>
                <a:cubicBezTo>
                  <a:pt x="3" y="11"/>
                  <a:pt x="0" y="11"/>
                  <a:pt x="2" y="10"/>
                </a:cubicBezTo>
                <a:cubicBezTo>
                  <a:pt x="1" y="10"/>
                  <a:pt x="1" y="9"/>
                  <a:pt x="1" y="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74" name="Freeform 569">
            <a:extLst>
              <a:ext uri="{FF2B5EF4-FFF2-40B4-BE49-F238E27FC236}">
                <a16:creationId xmlns:a16="http://schemas.microsoft.com/office/drawing/2014/main" id="{BBF11808-0D9B-454F-9FF4-B92EFBAF44F5}"/>
              </a:ext>
            </a:extLst>
          </p:cNvPr>
          <p:cNvSpPr>
            <a:spLocks noEditPoints="1"/>
          </p:cNvSpPr>
          <p:nvPr/>
        </p:nvSpPr>
        <p:spPr bwMode="auto">
          <a:xfrm>
            <a:off x="5509541" y="1682293"/>
            <a:ext cx="1220458" cy="843471"/>
          </a:xfrm>
          <a:custGeom>
            <a:avLst/>
            <a:gdLst>
              <a:gd name="T0" fmla="*/ 200 w 404"/>
              <a:gd name="T1" fmla="*/ 18 h 220"/>
              <a:gd name="T2" fmla="*/ 240 w 404"/>
              <a:gd name="T3" fmla="*/ 23 h 220"/>
              <a:gd name="T4" fmla="*/ 225 w 404"/>
              <a:gd name="T5" fmla="*/ 31 h 220"/>
              <a:gd name="T6" fmla="*/ 265 w 404"/>
              <a:gd name="T7" fmla="*/ 25 h 220"/>
              <a:gd name="T8" fmla="*/ 235 w 404"/>
              <a:gd name="T9" fmla="*/ 16 h 220"/>
              <a:gd name="T10" fmla="*/ 191 w 404"/>
              <a:gd name="T11" fmla="*/ 12 h 220"/>
              <a:gd name="T12" fmla="*/ 324 w 404"/>
              <a:gd name="T13" fmla="*/ 15 h 220"/>
              <a:gd name="T14" fmla="*/ 290 w 404"/>
              <a:gd name="T15" fmla="*/ 7 h 220"/>
              <a:gd name="T16" fmla="*/ 260 w 404"/>
              <a:gd name="T17" fmla="*/ 6 h 220"/>
              <a:gd name="T18" fmla="*/ 280 w 404"/>
              <a:gd name="T19" fmla="*/ 0 h 220"/>
              <a:gd name="T20" fmla="*/ 321 w 404"/>
              <a:gd name="T21" fmla="*/ 30 h 220"/>
              <a:gd name="T22" fmla="*/ 351 w 404"/>
              <a:gd name="T23" fmla="*/ 7 h 220"/>
              <a:gd name="T24" fmla="*/ 134 w 404"/>
              <a:gd name="T25" fmla="*/ 197 h 220"/>
              <a:gd name="T26" fmla="*/ 135 w 404"/>
              <a:gd name="T27" fmla="*/ 204 h 220"/>
              <a:gd name="T28" fmla="*/ 142 w 404"/>
              <a:gd name="T29" fmla="*/ 179 h 220"/>
              <a:gd name="T30" fmla="*/ 158 w 404"/>
              <a:gd name="T31" fmla="*/ 172 h 220"/>
              <a:gd name="T32" fmla="*/ 165 w 404"/>
              <a:gd name="T33" fmla="*/ 167 h 220"/>
              <a:gd name="T34" fmla="*/ 190 w 404"/>
              <a:gd name="T35" fmla="*/ 153 h 220"/>
              <a:gd name="T36" fmla="*/ 198 w 404"/>
              <a:gd name="T37" fmla="*/ 151 h 220"/>
              <a:gd name="T38" fmla="*/ 211 w 404"/>
              <a:gd name="T39" fmla="*/ 122 h 220"/>
              <a:gd name="T40" fmla="*/ 214 w 404"/>
              <a:gd name="T41" fmla="*/ 123 h 220"/>
              <a:gd name="T42" fmla="*/ 221 w 404"/>
              <a:gd name="T43" fmla="*/ 121 h 220"/>
              <a:gd name="T44" fmla="*/ 226 w 404"/>
              <a:gd name="T45" fmla="*/ 115 h 220"/>
              <a:gd name="T46" fmla="*/ 237 w 404"/>
              <a:gd name="T47" fmla="*/ 119 h 220"/>
              <a:gd name="T48" fmla="*/ 233 w 404"/>
              <a:gd name="T49" fmla="*/ 123 h 220"/>
              <a:gd name="T50" fmla="*/ 256 w 404"/>
              <a:gd name="T51" fmla="*/ 111 h 220"/>
              <a:gd name="T52" fmla="*/ 266 w 404"/>
              <a:gd name="T53" fmla="*/ 107 h 220"/>
              <a:gd name="T54" fmla="*/ 268 w 404"/>
              <a:gd name="T55" fmla="*/ 104 h 220"/>
              <a:gd name="T56" fmla="*/ 275 w 404"/>
              <a:gd name="T57" fmla="*/ 103 h 220"/>
              <a:gd name="T58" fmla="*/ 309 w 404"/>
              <a:gd name="T59" fmla="*/ 97 h 220"/>
              <a:gd name="T60" fmla="*/ 303 w 404"/>
              <a:gd name="T61" fmla="*/ 100 h 220"/>
              <a:gd name="T62" fmla="*/ 330 w 404"/>
              <a:gd name="T63" fmla="*/ 93 h 220"/>
              <a:gd name="T64" fmla="*/ 137 w 404"/>
              <a:gd name="T65" fmla="*/ 185 h 220"/>
              <a:gd name="T66" fmla="*/ 142 w 404"/>
              <a:gd name="T67" fmla="*/ 180 h 220"/>
              <a:gd name="T68" fmla="*/ 163 w 404"/>
              <a:gd name="T69" fmla="*/ 174 h 220"/>
              <a:gd name="T70" fmla="*/ 165 w 404"/>
              <a:gd name="T71" fmla="*/ 170 h 220"/>
              <a:gd name="T72" fmla="*/ 189 w 404"/>
              <a:gd name="T73" fmla="*/ 166 h 220"/>
              <a:gd name="T74" fmla="*/ 182 w 404"/>
              <a:gd name="T75" fmla="*/ 162 h 220"/>
              <a:gd name="T76" fmla="*/ 194 w 404"/>
              <a:gd name="T77" fmla="*/ 153 h 220"/>
              <a:gd name="T78" fmla="*/ 204 w 404"/>
              <a:gd name="T79" fmla="*/ 147 h 220"/>
              <a:gd name="T80" fmla="*/ 214 w 404"/>
              <a:gd name="T81" fmla="*/ 136 h 220"/>
              <a:gd name="T82" fmla="*/ 228 w 404"/>
              <a:gd name="T83" fmla="*/ 129 h 220"/>
              <a:gd name="T84" fmla="*/ 233 w 404"/>
              <a:gd name="T85" fmla="*/ 124 h 220"/>
              <a:gd name="T86" fmla="*/ 241 w 404"/>
              <a:gd name="T87" fmla="*/ 120 h 220"/>
              <a:gd name="T88" fmla="*/ 261 w 404"/>
              <a:gd name="T89" fmla="*/ 112 h 220"/>
              <a:gd name="T90" fmla="*/ 279 w 404"/>
              <a:gd name="T91" fmla="*/ 109 h 220"/>
              <a:gd name="T92" fmla="*/ 299 w 404"/>
              <a:gd name="T93" fmla="*/ 103 h 220"/>
              <a:gd name="T94" fmla="*/ 326 w 404"/>
              <a:gd name="T95" fmla="*/ 95 h 220"/>
              <a:gd name="T96" fmla="*/ 343 w 404"/>
              <a:gd name="T97" fmla="*/ 97 h 220"/>
              <a:gd name="T98" fmla="*/ 368 w 404"/>
              <a:gd name="T99" fmla="*/ 98 h 220"/>
              <a:gd name="T100" fmla="*/ 368 w 404"/>
              <a:gd name="T101" fmla="*/ 110 h 220"/>
              <a:gd name="T102" fmla="*/ 310 w 404"/>
              <a:gd name="T103" fmla="*/ 117 h 220"/>
              <a:gd name="T104" fmla="*/ 233 w 404"/>
              <a:gd name="T105" fmla="*/ 138 h 220"/>
              <a:gd name="T106" fmla="*/ 206 w 404"/>
              <a:gd name="T107" fmla="*/ 190 h 220"/>
              <a:gd name="T108" fmla="*/ 186 w 404"/>
              <a:gd name="T109" fmla="*/ 205 h 220"/>
              <a:gd name="T110" fmla="*/ 155 w 404"/>
              <a:gd name="T111" fmla="*/ 219 h 220"/>
              <a:gd name="T112" fmla="*/ 148 w 404"/>
              <a:gd name="T113" fmla="*/ 205 h 220"/>
              <a:gd name="T114" fmla="*/ 144 w 404"/>
              <a:gd name="T115" fmla="*/ 203 h 220"/>
              <a:gd name="T116" fmla="*/ 133 w 404"/>
              <a:gd name="T117" fmla="*/ 193 h 220"/>
              <a:gd name="T118" fmla="*/ 149 w 404"/>
              <a:gd name="T119" fmla="*/ 188 h 220"/>
              <a:gd name="T120" fmla="*/ 132 w 404"/>
              <a:gd name="T121" fmla="*/ 18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 h="220">
                <a:moveTo>
                  <a:pt x="200" y="24"/>
                </a:moveTo>
                <a:cubicBezTo>
                  <a:pt x="197" y="23"/>
                  <a:pt x="194" y="23"/>
                  <a:pt x="192" y="21"/>
                </a:cubicBezTo>
                <a:cubicBezTo>
                  <a:pt x="190" y="20"/>
                  <a:pt x="189" y="18"/>
                  <a:pt x="186" y="19"/>
                </a:cubicBezTo>
                <a:cubicBezTo>
                  <a:pt x="186" y="21"/>
                  <a:pt x="190" y="22"/>
                  <a:pt x="192" y="23"/>
                </a:cubicBezTo>
                <a:cubicBezTo>
                  <a:pt x="195" y="23"/>
                  <a:pt x="198" y="25"/>
                  <a:pt x="201" y="25"/>
                </a:cubicBezTo>
                <a:cubicBezTo>
                  <a:pt x="201" y="25"/>
                  <a:pt x="200" y="24"/>
                  <a:pt x="200" y="24"/>
                </a:cubicBezTo>
                <a:moveTo>
                  <a:pt x="190" y="11"/>
                </a:moveTo>
                <a:cubicBezTo>
                  <a:pt x="189" y="10"/>
                  <a:pt x="188" y="10"/>
                  <a:pt x="186" y="11"/>
                </a:cubicBezTo>
                <a:cubicBezTo>
                  <a:pt x="187" y="11"/>
                  <a:pt x="188" y="11"/>
                  <a:pt x="190" y="11"/>
                </a:cubicBezTo>
                <a:moveTo>
                  <a:pt x="191" y="16"/>
                </a:moveTo>
                <a:cubicBezTo>
                  <a:pt x="192" y="17"/>
                  <a:pt x="196" y="16"/>
                  <a:pt x="197" y="16"/>
                </a:cubicBezTo>
                <a:cubicBezTo>
                  <a:pt x="196" y="15"/>
                  <a:pt x="196" y="15"/>
                  <a:pt x="195" y="15"/>
                </a:cubicBezTo>
                <a:cubicBezTo>
                  <a:pt x="197" y="15"/>
                  <a:pt x="199" y="15"/>
                  <a:pt x="200" y="16"/>
                </a:cubicBezTo>
                <a:cubicBezTo>
                  <a:pt x="199" y="16"/>
                  <a:pt x="198" y="16"/>
                  <a:pt x="197" y="17"/>
                </a:cubicBezTo>
                <a:cubicBezTo>
                  <a:pt x="198" y="17"/>
                  <a:pt x="199" y="18"/>
                  <a:pt x="200" y="18"/>
                </a:cubicBezTo>
                <a:cubicBezTo>
                  <a:pt x="198" y="19"/>
                  <a:pt x="195" y="17"/>
                  <a:pt x="192" y="18"/>
                </a:cubicBezTo>
                <a:cubicBezTo>
                  <a:pt x="195" y="19"/>
                  <a:pt x="195" y="21"/>
                  <a:pt x="198" y="21"/>
                </a:cubicBezTo>
                <a:cubicBezTo>
                  <a:pt x="201" y="22"/>
                  <a:pt x="204" y="21"/>
                  <a:pt x="207" y="22"/>
                </a:cubicBezTo>
                <a:cubicBezTo>
                  <a:pt x="205" y="22"/>
                  <a:pt x="203" y="22"/>
                  <a:pt x="201" y="23"/>
                </a:cubicBezTo>
                <a:cubicBezTo>
                  <a:pt x="204" y="24"/>
                  <a:pt x="207" y="25"/>
                  <a:pt x="211" y="25"/>
                </a:cubicBezTo>
                <a:cubicBezTo>
                  <a:pt x="213" y="25"/>
                  <a:pt x="216" y="25"/>
                  <a:pt x="218" y="24"/>
                </a:cubicBezTo>
                <a:cubicBezTo>
                  <a:pt x="220" y="23"/>
                  <a:pt x="221" y="24"/>
                  <a:pt x="224" y="23"/>
                </a:cubicBezTo>
                <a:cubicBezTo>
                  <a:pt x="223" y="23"/>
                  <a:pt x="222" y="22"/>
                  <a:pt x="221" y="22"/>
                </a:cubicBezTo>
                <a:cubicBezTo>
                  <a:pt x="222" y="22"/>
                  <a:pt x="222" y="21"/>
                  <a:pt x="222" y="21"/>
                </a:cubicBezTo>
                <a:cubicBezTo>
                  <a:pt x="225" y="20"/>
                  <a:pt x="228" y="22"/>
                  <a:pt x="230" y="19"/>
                </a:cubicBezTo>
                <a:cubicBezTo>
                  <a:pt x="232" y="20"/>
                  <a:pt x="231" y="22"/>
                  <a:pt x="229" y="22"/>
                </a:cubicBezTo>
                <a:cubicBezTo>
                  <a:pt x="230" y="23"/>
                  <a:pt x="234" y="23"/>
                  <a:pt x="236" y="22"/>
                </a:cubicBezTo>
                <a:cubicBezTo>
                  <a:pt x="237" y="22"/>
                  <a:pt x="238" y="22"/>
                  <a:pt x="240" y="21"/>
                </a:cubicBezTo>
                <a:cubicBezTo>
                  <a:pt x="242" y="20"/>
                  <a:pt x="242" y="21"/>
                  <a:pt x="244" y="21"/>
                </a:cubicBezTo>
                <a:cubicBezTo>
                  <a:pt x="243" y="21"/>
                  <a:pt x="241" y="22"/>
                  <a:pt x="240" y="23"/>
                </a:cubicBezTo>
                <a:cubicBezTo>
                  <a:pt x="243" y="23"/>
                  <a:pt x="245" y="23"/>
                  <a:pt x="248" y="23"/>
                </a:cubicBezTo>
                <a:cubicBezTo>
                  <a:pt x="243" y="24"/>
                  <a:pt x="238" y="22"/>
                  <a:pt x="234" y="24"/>
                </a:cubicBezTo>
                <a:cubicBezTo>
                  <a:pt x="232" y="25"/>
                  <a:pt x="230" y="24"/>
                  <a:pt x="229" y="25"/>
                </a:cubicBezTo>
                <a:cubicBezTo>
                  <a:pt x="225" y="26"/>
                  <a:pt x="222" y="26"/>
                  <a:pt x="219" y="26"/>
                </a:cubicBezTo>
                <a:cubicBezTo>
                  <a:pt x="219" y="27"/>
                  <a:pt x="220" y="27"/>
                  <a:pt x="220" y="27"/>
                </a:cubicBezTo>
                <a:cubicBezTo>
                  <a:pt x="218" y="27"/>
                  <a:pt x="215" y="26"/>
                  <a:pt x="213" y="27"/>
                </a:cubicBezTo>
                <a:cubicBezTo>
                  <a:pt x="210" y="28"/>
                  <a:pt x="217" y="30"/>
                  <a:pt x="218" y="30"/>
                </a:cubicBezTo>
                <a:cubicBezTo>
                  <a:pt x="223" y="30"/>
                  <a:pt x="227" y="29"/>
                  <a:pt x="231" y="29"/>
                </a:cubicBezTo>
                <a:cubicBezTo>
                  <a:pt x="234" y="28"/>
                  <a:pt x="236" y="29"/>
                  <a:pt x="239" y="29"/>
                </a:cubicBezTo>
                <a:cubicBezTo>
                  <a:pt x="241" y="28"/>
                  <a:pt x="244" y="27"/>
                  <a:pt x="246" y="28"/>
                </a:cubicBezTo>
                <a:cubicBezTo>
                  <a:pt x="245" y="29"/>
                  <a:pt x="245" y="29"/>
                  <a:pt x="247" y="29"/>
                </a:cubicBezTo>
                <a:cubicBezTo>
                  <a:pt x="243" y="28"/>
                  <a:pt x="239" y="29"/>
                  <a:pt x="236" y="29"/>
                </a:cubicBezTo>
                <a:cubicBezTo>
                  <a:pt x="232" y="29"/>
                  <a:pt x="228" y="30"/>
                  <a:pt x="224" y="30"/>
                </a:cubicBezTo>
                <a:cubicBezTo>
                  <a:pt x="229" y="32"/>
                  <a:pt x="234" y="31"/>
                  <a:pt x="239" y="32"/>
                </a:cubicBezTo>
                <a:cubicBezTo>
                  <a:pt x="234" y="32"/>
                  <a:pt x="229" y="30"/>
                  <a:pt x="225" y="31"/>
                </a:cubicBezTo>
                <a:cubicBezTo>
                  <a:pt x="223" y="32"/>
                  <a:pt x="221" y="31"/>
                  <a:pt x="219" y="31"/>
                </a:cubicBezTo>
                <a:cubicBezTo>
                  <a:pt x="216" y="31"/>
                  <a:pt x="217" y="33"/>
                  <a:pt x="219" y="34"/>
                </a:cubicBezTo>
                <a:cubicBezTo>
                  <a:pt x="222" y="35"/>
                  <a:pt x="226" y="36"/>
                  <a:pt x="229" y="36"/>
                </a:cubicBezTo>
                <a:cubicBezTo>
                  <a:pt x="232" y="37"/>
                  <a:pt x="233" y="36"/>
                  <a:pt x="236" y="36"/>
                </a:cubicBezTo>
                <a:cubicBezTo>
                  <a:pt x="238" y="36"/>
                  <a:pt x="239" y="37"/>
                  <a:pt x="241" y="37"/>
                </a:cubicBezTo>
                <a:cubicBezTo>
                  <a:pt x="238" y="38"/>
                  <a:pt x="235" y="37"/>
                  <a:pt x="232" y="38"/>
                </a:cubicBezTo>
                <a:cubicBezTo>
                  <a:pt x="235" y="38"/>
                  <a:pt x="238" y="39"/>
                  <a:pt x="240" y="41"/>
                </a:cubicBezTo>
                <a:cubicBezTo>
                  <a:pt x="242" y="42"/>
                  <a:pt x="250" y="39"/>
                  <a:pt x="246" y="38"/>
                </a:cubicBezTo>
                <a:cubicBezTo>
                  <a:pt x="247" y="38"/>
                  <a:pt x="248" y="38"/>
                  <a:pt x="249" y="37"/>
                </a:cubicBezTo>
                <a:cubicBezTo>
                  <a:pt x="248" y="36"/>
                  <a:pt x="248" y="36"/>
                  <a:pt x="248" y="36"/>
                </a:cubicBezTo>
                <a:cubicBezTo>
                  <a:pt x="249" y="36"/>
                  <a:pt x="249" y="36"/>
                  <a:pt x="250" y="35"/>
                </a:cubicBezTo>
                <a:cubicBezTo>
                  <a:pt x="251" y="33"/>
                  <a:pt x="253" y="32"/>
                  <a:pt x="256" y="32"/>
                </a:cubicBezTo>
                <a:cubicBezTo>
                  <a:pt x="258" y="32"/>
                  <a:pt x="261" y="30"/>
                  <a:pt x="259" y="28"/>
                </a:cubicBezTo>
                <a:cubicBezTo>
                  <a:pt x="258" y="27"/>
                  <a:pt x="266" y="26"/>
                  <a:pt x="266" y="26"/>
                </a:cubicBezTo>
                <a:cubicBezTo>
                  <a:pt x="266" y="26"/>
                  <a:pt x="265" y="25"/>
                  <a:pt x="265" y="25"/>
                </a:cubicBezTo>
                <a:cubicBezTo>
                  <a:pt x="267" y="25"/>
                  <a:pt x="266" y="23"/>
                  <a:pt x="266" y="23"/>
                </a:cubicBezTo>
                <a:cubicBezTo>
                  <a:pt x="270" y="22"/>
                  <a:pt x="275" y="21"/>
                  <a:pt x="280" y="21"/>
                </a:cubicBezTo>
                <a:cubicBezTo>
                  <a:pt x="282" y="21"/>
                  <a:pt x="288" y="22"/>
                  <a:pt x="290" y="19"/>
                </a:cubicBezTo>
                <a:cubicBezTo>
                  <a:pt x="285" y="18"/>
                  <a:pt x="278" y="19"/>
                  <a:pt x="273" y="17"/>
                </a:cubicBezTo>
                <a:cubicBezTo>
                  <a:pt x="272" y="16"/>
                  <a:pt x="270" y="16"/>
                  <a:pt x="268" y="16"/>
                </a:cubicBezTo>
                <a:cubicBezTo>
                  <a:pt x="265" y="16"/>
                  <a:pt x="264" y="15"/>
                  <a:pt x="262" y="15"/>
                </a:cubicBezTo>
                <a:cubicBezTo>
                  <a:pt x="266" y="14"/>
                  <a:pt x="261" y="12"/>
                  <a:pt x="260" y="12"/>
                </a:cubicBezTo>
                <a:cubicBezTo>
                  <a:pt x="258" y="11"/>
                  <a:pt x="257" y="13"/>
                  <a:pt x="255" y="13"/>
                </a:cubicBezTo>
                <a:cubicBezTo>
                  <a:pt x="254" y="13"/>
                  <a:pt x="254" y="14"/>
                  <a:pt x="253" y="13"/>
                </a:cubicBezTo>
                <a:cubicBezTo>
                  <a:pt x="252" y="12"/>
                  <a:pt x="255" y="11"/>
                  <a:pt x="256" y="10"/>
                </a:cubicBezTo>
                <a:cubicBezTo>
                  <a:pt x="254" y="10"/>
                  <a:pt x="252" y="9"/>
                  <a:pt x="250" y="9"/>
                </a:cubicBezTo>
                <a:cubicBezTo>
                  <a:pt x="248" y="9"/>
                  <a:pt x="246" y="9"/>
                  <a:pt x="245" y="9"/>
                </a:cubicBezTo>
                <a:cubicBezTo>
                  <a:pt x="243" y="9"/>
                  <a:pt x="238" y="6"/>
                  <a:pt x="239" y="10"/>
                </a:cubicBezTo>
                <a:cubicBezTo>
                  <a:pt x="232" y="8"/>
                  <a:pt x="243" y="18"/>
                  <a:pt x="243" y="18"/>
                </a:cubicBezTo>
                <a:cubicBezTo>
                  <a:pt x="240" y="18"/>
                  <a:pt x="239" y="15"/>
                  <a:pt x="235" y="16"/>
                </a:cubicBezTo>
                <a:cubicBezTo>
                  <a:pt x="237" y="14"/>
                  <a:pt x="230" y="11"/>
                  <a:pt x="229" y="11"/>
                </a:cubicBezTo>
                <a:cubicBezTo>
                  <a:pt x="227" y="10"/>
                  <a:pt x="225" y="10"/>
                  <a:pt x="223" y="11"/>
                </a:cubicBezTo>
                <a:cubicBezTo>
                  <a:pt x="222" y="12"/>
                  <a:pt x="220" y="12"/>
                  <a:pt x="219" y="13"/>
                </a:cubicBezTo>
                <a:cubicBezTo>
                  <a:pt x="218" y="13"/>
                  <a:pt x="220" y="14"/>
                  <a:pt x="219" y="15"/>
                </a:cubicBezTo>
                <a:cubicBezTo>
                  <a:pt x="217" y="13"/>
                  <a:pt x="215" y="14"/>
                  <a:pt x="212" y="13"/>
                </a:cubicBezTo>
                <a:cubicBezTo>
                  <a:pt x="212" y="13"/>
                  <a:pt x="212" y="12"/>
                  <a:pt x="213" y="12"/>
                </a:cubicBezTo>
                <a:cubicBezTo>
                  <a:pt x="210" y="12"/>
                  <a:pt x="207" y="13"/>
                  <a:pt x="205" y="12"/>
                </a:cubicBezTo>
                <a:cubicBezTo>
                  <a:pt x="207" y="12"/>
                  <a:pt x="209" y="11"/>
                  <a:pt x="212" y="11"/>
                </a:cubicBezTo>
                <a:cubicBezTo>
                  <a:pt x="214" y="11"/>
                  <a:pt x="216" y="11"/>
                  <a:pt x="218" y="11"/>
                </a:cubicBezTo>
                <a:cubicBezTo>
                  <a:pt x="218" y="9"/>
                  <a:pt x="213" y="10"/>
                  <a:pt x="211" y="10"/>
                </a:cubicBezTo>
                <a:cubicBezTo>
                  <a:pt x="209" y="10"/>
                  <a:pt x="208" y="10"/>
                  <a:pt x="206" y="10"/>
                </a:cubicBezTo>
                <a:cubicBezTo>
                  <a:pt x="205" y="11"/>
                  <a:pt x="200" y="9"/>
                  <a:pt x="201" y="11"/>
                </a:cubicBezTo>
                <a:cubicBezTo>
                  <a:pt x="199" y="12"/>
                  <a:pt x="199" y="10"/>
                  <a:pt x="197" y="10"/>
                </a:cubicBezTo>
                <a:cubicBezTo>
                  <a:pt x="196" y="10"/>
                  <a:pt x="190" y="11"/>
                  <a:pt x="194" y="12"/>
                </a:cubicBezTo>
                <a:cubicBezTo>
                  <a:pt x="193" y="12"/>
                  <a:pt x="186" y="12"/>
                  <a:pt x="191" y="12"/>
                </a:cubicBezTo>
                <a:cubicBezTo>
                  <a:pt x="189" y="12"/>
                  <a:pt x="188" y="12"/>
                  <a:pt x="187" y="13"/>
                </a:cubicBezTo>
                <a:cubicBezTo>
                  <a:pt x="189" y="13"/>
                  <a:pt x="189" y="13"/>
                  <a:pt x="188" y="14"/>
                </a:cubicBezTo>
                <a:cubicBezTo>
                  <a:pt x="188" y="15"/>
                  <a:pt x="191" y="15"/>
                  <a:pt x="191" y="16"/>
                </a:cubicBezTo>
                <a:moveTo>
                  <a:pt x="262" y="8"/>
                </a:moveTo>
                <a:cubicBezTo>
                  <a:pt x="260" y="9"/>
                  <a:pt x="259" y="9"/>
                  <a:pt x="257" y="9"/>
                </a:cubicBezTo>
                <a:cubicBezTo>
                  <a:pt x="263" y="10"/>
                  <a:pt x="269" y="11"/>
                  <a:pt x="276" y="10"/>
                </a:cubicBezTo>
                <a:cubicBezTo>
                  <a:pt x="283" y="9"/>
                  <a:pt x="290" y="10"/>
                  <a:pt x="297" y="10"/>
                </a:cubicBezTo>
                <a:cubicBezTo>
                  <a:pt x="291" y="12"/>
                  <a:pt x="286" y="11"/>
                  <a:pt x="280" y="11"/>
                </a:cubicBezTo>
                <a:cubicBezTo>
                  <a:pt x="281" y="12"/>
                  <a:pt x="283" y="12"/>
                  <a:pt x="285" y="12"/>
                </a:cubicBezTo>
                <a:cubicBezTo>
                  <a:pt x="280" y="12"/>
                  <a:pt x="276" y="11"/>
                  <a:pt x="272" y="12"/>
                </a:cubicBezTo>
                <a:cubicBezTo>
                  <a:pt x="274" y="14"/>
                  <a:pt x="281" y="14"/>
                  <a:pt x="285" y="14"/>
                </a:cubicBezTo>
                <a:cubicBezTo>
                  <a:pt x="290" y="14"/>
                  <a:pt x="296" y="14"/>
                  <a:pt x="302" y="14"/>
                </a:cubicBezTo>
                <a:cubicBezTo>
                  <a:pt x="301" y="14"/>
                  <a:pt x="301" y="14"/>
                  <a:pt x="300" y="14"/>
                </a:cubicBezTo>
                <a:cubicBezTo>
                  <a:pt x="304" y="16"/>
                  <a:pt x="310" y="17"/>
                  <a:pt x="315" y="15"/>
                </a:cubicBezTo>
                <a:cubicBezTo>
                  <a:pt x="319" y="14"/>
                  <a:pt x="320" y="14"/>
                  <a:pt x="324" y="15"/>
                </a:cubicBezTo>
                <a:cubicBezTo>
                  <a:pt x="326" y="15"/>
                  <a:pt x="329" y="14"/>
                  <a:pt x="331" y="13"/>
                </a:cubicBezTo>
                <a:cubicBezTo>
                  <a:pt x="331" y="13"/>
                  <a:pt x="331" y="12"/>
                  <a:pt x="330" y="12"/>
                </a:cubicBezTo>
                <a:cubicBezTo>
                  <a:pt x="335" y="11"/>
                  <a:pt x="339" y="10"/>
                  <a:pt x="343" y="10"/>
                </a:cubicBezTo>
                <a:cubicBezTo>
                  <a:pt x="343" y="5"/>
                  <a:pt x="336" y="6"/>
                  <a:pt x="332" y="6"/>
                </a:cubicBezTo>
                <a:cubicBezTo>
                  <a:pt x="329" y="7"/>
                  <a:pt x="326" y="5"/>
                  <a:pt x="323" y="5"/>
                </a:cubicBezTo>
                <a:cubicBezTo>
                  <a:pt x="321" y="5"/>
                  <a:pt x="319" y="5"/>
                  <a:pt x="318" y="5"/>
                </a:cubicBezTo>
                <a:cubicBezTo>
                  <a:pt x="317" y="6"/>
                  <a:pt x="316" y="4"/>
                  <a:pt x="315" y="4"/>
                </a:cubicBezTo>
                <a:cubicBezTo>
                  <a:pt x="319" y="5"/>
                  <a:pt x="311" y="5"/>
                  <a:pt x="310" y="6"/>
                </a:cubicBezTo>
                <a:cubicBezTo>
                  <a:pt x="308" y="7"/>
                  <a:pt x="306" y="6"/>
                  <a:pt x="304" y="7"/>
                </a:cubicBezTo>
                <a:cubicBezTo>
                  <a:pt x="307" y="5"/>
                  <a:pt x="303" y="4"/>
                  <a:pt x="306" y="4"/>
                </a:cubicBezTo>
                <a:cubicBezTo>
                  <a:pt x="305" y="3"/>
                  <a:pt x="303" y="3"/>
                  <a:pt x="302" y="3"/>
                </a:cubicBezTo>
                <a:cubicBezTo>
                  <a:pt x="302" y="5"/>
                  <a:pt x="299" y="5"/>
                  <a:pt x="298" y="4"/>
                </a:cubicBezTo>
                <a:cubicBezTo>
                  <a:pt x="300" y="4"/>
                  <a:pt x="300" y="5"/>
                  <a:pt x="299" y="6"/>
                </a:cubicBezTo>
                <a:cubicBezTo>
                  <a:pt x="298" y="6"/>
                  <a:pt x="298" y="8"/>
                  <a:pt x="298" y="8"/>
                </a:cubicBezTo>
                <a:cubicBezTo>
                  <a:pt x="295" y="9"/>
                  <a:pt x="293" y="6"/>
                  <a:pt x="290" y="7"/>
                </a:cubicBezTo>
                <a:cubicBezTo>
                  <a:pt x="295" y="6"/>
                  <a:pt x="288" y="6"/>
                  <a:pt x="287" y="6"/>
                </a:cubicBezTo>
                <a:cubicBezTo>
                  <a:pt x="286" y="6"/>
                  <a:pt x="283" y="6"/>
                  <a:pt x="282" y="5"/>
                </a:cubicBezTo>
                <a:cubicBezTo>
                  <a:pt x="279" y="3"/>
                  <a:pt x="274" y="2"/>
                  <a:pt x="271" y="3"/>
                </a:cubicBezTo>
                <a:cubicBezTo>
                  <a:pt x="272" y="4"/>
                  <a:pt x="273" y="4"/>
                  <a:pt x="274" y="4"/>
                </a:cubicBezTo>
                <a:cubicBezTo>
                  <a:pt x="271" y="7"/>
                  <a:pt x="269" y="5"/>
                  <a:pt x="266" y="4"/>
                </a:cubicBezTo>
                <a:cubicBezTo>
                  <a:pt x="267" y="6"/>
                  <a:pt x="268" y="7"/>
                  <a:pt x="270" y="6"/>
                </a:cubicBezTo>
                <a:cubicBezTo>
                  <a:pt x="268" y="8"/>
                  <a:pt x="266" y="7"/>
                  <a:pt x="264" y="6"/>
                </a:cubicBezTo>
                <a:cubicBezTo>
                  <a:pt x="261" y="5"/>
                  <a:pt x="257" y="6"/>
                  <a:pt x="255" y="7"/>
                </a:cubicBezTo>
                <a:cubicBezTo>
                  <a:pt x="255" y="7"/>
                  <a:pt x="262" y="8"/>
                  <a:pt x="258" y="7"/>
                </a:cubicBezTo>
                <a:cubicBezTo>
                  <a:pt x="260" y="8"/>
                  <a:pt x="262" y="8"/>
                  <a:pt x="264" y="8"/>
                </a:cubicBezTo>
                <a:cubicBezTo>
                  <a:pt x="263" y="8"/>
                  <a:pt x="262" y="8"/>
                  <a:pt x="262" y="8"/>
                </a:cubicBezTo>
                <a:moveTo>
                  <a:pt x="260" y="6"/>
                </a:moveTo>
                <a:cubicBezTo>
                  <a:pt x="261" y="5"/>
                  <a:pt x="261" y="5"/>
                  <a:pt x="262" y="5"/>
                </a:cubicBezTo>
                <a:cubicBezTo>
                  <a:pt x="260" y="4"/>
                  <a:pt x="258" y="4"/>
                  <a:pt x="257" y="5"/>
                </a:cubicBezTo>
                <a:cubicBezTo>
                  <a:pt x="258" y="5"/>
                  <a:pt x="259" y="5"/>
                  <a:pt x="260" y="6"/>
                </a:cubicBezTo>
                <a:moveTo>
                  <a:pt x="266" y="63"/>
                </a:moveTo>
                <a:cubicBezTo>
                  <a:pt x="267" y="62"/>
                  <a:pt x="268" y="62"/>
                  <a:pt x="268" y="61"/>
                </a:cubicBezTo>
                <a:cubicBezTo>
                  <a:pt x="266" y="61"/>
                  <a:pt x="265" y="61"/>
                  <a:pt x="263" y="61"/>
                </a:cubicBezTo>
                <a:cubicBezTo>
                  <a:pt x="264" y="62"/>
                  <a:pt x="265" y="62"/>
                  <a:pt x="266" y="63"/>
                </a:cubicBezTo>
                <a:moveTo>
                  <a:pt x="275" y="14"/>
                </a:moveTo>
                <a:cubicBezTo>
                  <a:pt x="275" y="14"/>
                  <a:pt x="276" y="14"/>
                  <a:pt x="276" y="14"/>
                </a:cubicBezTo>
                <a:cubicBezTo>
                  <a:pt x="275" y="14"/>
                  <a:pt x="273" y="14"/>
                  <a:pt x="272" y="14"/>
                </a:cubicBezTo>
                <a:cubicBezTo>
                  <a:pt x="273" y="14"/>
                  <a:pt x="274" y="14"/>
                  <a:pt x="275" y="14"/>
                </a:cubicBezTo>
                <a:moveTo>
                  <a:pt x="278" y="18"/>
                </a:moveTo>
                <a:cubicBezTo>
                  <a:pt x="280" y="18"/>
                  <a:pt x="281" y="17"/>
                  <a:pt x="283" y="17"/>
                </a:cubicBezTo>
                <a:cubicBezTo>
                  <a:pt x="281" y="17"/>
                  <a:pt x="279" y="16"/>
                  <a:pt x="277" y="17"/>
                </a:cubicBezTo>
                <a:cubicBezTo>
                  <a:pt x="277" y="17"/>
                  <a:pt x="278" y="18"/>
                  <a:pt x="278" y="18"/>
                </a:cubicBezTo>
                <a:moveTo>
                  <a:pt x="283" y="1"/>
                </a:moveTo>
                <a:cubicBezTo>
                  <a:pt x="283" y="1"/>
                  <a:pt x="284" y="1"/>
                  <a:pt x="284" y="1"/>
                </a:cubicBezTo>
                <a:cubicBezTo>
                  <a:pt x="283" y="1"/>
                  <a:pt x="282" y="0"/>
                  <a:pt x="280" y="0"/>
                </a:cubicBezTo>
                <a:cubicBezTo>
                  <a:pt x="281" y="1"/>
                  <a:pt x="282" y="1"/>
                  <a:pt x="283" y="1"/>
                </a:cubicBezTo>
                <a:moveTo>
                  <a:pt x="276" y="23"/>
                </a:moveTo>
                <a:cubicBezTo>
                  <a:pt x="279" y="23"/>
                  <a:pt x="281" y="23"/>
                  <a:pt x="283" y="24"/>
                </a:cubicBezTo>
                <a:cubicBezTo>
                  <a:pt x="284" y="25"/>
                  <a:pt x="287" y="25"/>
                  <a:pt x="289" y="25"/>
                </a:cubicBezTo>
                <a:cubicBezTo>
                  <a:pt x="290" y="25"/>
                  <a:pt x="299" y="25"/>
                  <a:pt x="296" y="22"/>
                </a:cubicBezTo>
                <a:cubicBezTo>
                  <a:pt x="293" y="20"/>
                  <a:pt x="281" y="21"/>
                  <a:pt x="276" y="23"/>
                </a:cubicBezTo>
                <a:moveTo>
                  <a:pt x="282" y="2"/>
                </a:moveTo>
                <a:cubicBezTo>
                  <a:pt x="282" y="1"/>
                  <a:pt x="281" y="1"/>
                  <a:pt x="280" y="1"/>
                </a:cubicBezTo>
                <a:cubicBezTo>
                  <a:pt x="281" y="1"/>
                  <a:pt x="281" y="2"/>
                  <a:pt x="282" y="2"/>
                </a:cubicBezTo>
                <a:moveTo>
                  <a:pt x="283" y="32"/>
                </a:moveTo>
                <a:cubicBezTo>
                  <a:pt x="289" y="33"/>
                  <a:pt x="295" y="31"/>
                  <a:pt x="301" y="31"/>
                </a:cubicBezTo>
                <a:cubicBezTo>
                  <a:pt x="301" y="32"/>
                  <a:pt x="297" y="33"/>
                  <a:pt x="298" y="34"/>
                </a:cubicBezTo>
                <a:cubicBezTo>
                  <a:pt x="300" y="35"/>
                  <a:pt x="303" y="33"/>
                  <a:pt x="305" y="33"/>
                </a:cubicBezTo>
                <a:cubicBezTo>
                  <a:pt x="308" y="32"/>
                  <a:pt x="309" y="33"/>
                  <a:pt x="312" y="32"/>
                </a:cubicBezTo>
                <a:cubicBezTo>
                  <a:pt x="315" y="30"/>
                  <a:pt x="318" y="30"/>
                  <a:pt x="321" y="30"/>
                </a:cubicBezTo>
                <a:cubicBezTo>
                  <a:pt x="319" y="28"/>
                  <a:pt x="316" y="28"/>
                  <a:pt x="313" y="28"/>
                </a:cubicBezTo>
                <a:cubicBezTo>
                  <a:pt x="310" y="29"/>
                  <a:pt x="308" y="28"/>
                  <a:pt x="305" y="27"/>
                </a:cubicBezTo>
                <a:cubicBezTo>
                  <a:pt x="306" y="26"/>
                  <a:pt x="307" y="26"/>
                  <a:pt x="308" y="26"/>
                </a:cubicBezTo>
                <a:cubicBezTo>
                  <a:pt x="305" y="24"/>
                  <a:pt x="301" y="25"/>
                  <a:pt x="297" y="25"/>
                </a:cubicBezTo>
                <a:cubicBezTo>
                  <a:pt x="293" y="25"/>
                  <a:pt x="289" y="25"/>
                  <a:pt x="284" y="26"/>
                </a:cubicBezTo>
                <a:cubicBezTo>
                  <a:pt x="285" y="27"/>
                  <a:pt x="288" y="27"/>
                  <a:pt x="290" y="27"/>
                </a:cubicBezTo>
                <a:cubicBezTo>
                  <a:pt x="289" y="28"/>
                  <a:pt x="288" y="29"/>
                  <a:pt x="287" y="30"/>
                </a:cubicBezTo>
                <a:cubicBezTo>
                  <a:pt x="286" y="31"/>
                  <a:pt x="284" y="30"/>
                  <a:pt x="283" y="32"/>
                </a:cubicBezTo>
                <a:moveTo>
                  <a:pt x="339" y="21"/>
                </a:moveTo>
                <a:cubicBezTo>
                  <a:pt x="340" y="21"/>
                  <a:pt x="340" y="21"/>
                  <a:pt x="341" y="20"/>
                </a:cubicBezTo>
                <a:cubicBezTo>
                  <a:pt x="340" y="20"/>
                  <a:pt x="338" y="19"/>
                  <a:pt x="337" y="20"/>
                </a:cubicBezTo>
                <a:cubicBezTo>
                  <a:pt x="338" y="20"/>
                  <a:pt x="338" y="21"/>
                  <a:pt x="339" y="21"/>
                </a:cubicBezTo>
                <a:moveTo>
                  <a:pt x="350" y="6"/>
                </a:moveTo>
                <a:cubicBezTo>
                  <a:pt x="349" y="7"/>
                  <a:pt x="349" y="7"/>
                  <a:pt x="348" y="7"/>
                </a:cubicBezTo>
                <a:cubicBezTo>
                  <a:pt x="349" y="7"/>
                  <a:pt x="350" y="7"/>
                  <a:pt x="351" y="7"/>
                </a:cubicBezTo>
                <a:cubicBezTo>
                  <a:pt x="351" y="7"/>
                  <a:pt x="350" y="6"/>
                  <a:pt x="350" y="6"/>
                </a:cubicBezTo>
                <a:moveTo>
                  <a:pt x="352" y="19"/>
                </a:moveTo>
                <a:cubicBezTo>
                  <a:pt x="357" y="18"/>
                  <a:pt x="362" y="20"/>
                  <a:pt x="366" y="18"/>
                </a:cubicBezTo>
                <a:cubicBezTo>
                  <a:pt x="361" y="19"/>
                  <a:pt x="356" y="17"/>
                  <a:pt x="351" y="19"/>
                </a:cubicBezTo>
                <a:cubicBezTo>
                  <a:pt x="351" y="19"/>
                  <a:pt x="352" y="19"/>
                  <a:pt x="352" y="19"/>
                </a:cubicBezTo>
                <a:moveTo>
                  <a:pt x="385" y="7"/>
                </a:moveTo>
                <a:cubicBezTo>
                  <a:pt x="391" y="7"/>
                  <a:pt x="398" y="7"/>
                  <a:pt x="404" y="6"/>
                </a:cubicBezTo>
                <a:cubicBezTo>
                  <a:pt x="399" y="5"/>
                  <a:pt x="391" y="5"/>
                  <a:pt x="385" y="7"/>
                </a:cubicBezTo>
                <a:moveTo>
                  <a:pt x="134" y="190"/>
                </a:moveTo>
                <a:cubicBezTo>
                  <a:pt x="133" y="189"/>
                  <a:pt x="133" y="189"/>
                  <a:pt x="132" y="189"/>
                </a:cubicBezTo>
                <a:cubicBezTo>
                  <a:pt x="132" y="190"/>
                  <a:pt x="132" y="190"/>
                  <a:pt x="134" y="190"/>
                </a:cubicBezTo>
                <a:moveTo>
                  <a:pt x="134" y="197"/>
                </a:moveTo>
                <a:cubicBezTo>
                  <a:pt x="134" y="197"/>
                  <a:pt x="133" y="197"/>
                  <a:pt x="133" y="196"/>
                </a:cubicBezTo>
                <a:cubicBezTo>
                  <a:pt x="133" y="197"/>
                  <a:pt x="133" y="198"/>
                  <a:pt x="133" y="198"/>
                </a:cubicBezTo>
                <a:cubicBezTo>
                  <a:pt x="134" y="198"/>
                  <a:pt x="135" y="198"/>
                  <a:pt x="134" y="197"/>
                </a:cubicBezTo>
                <a:moveTo>
                  <a:pt x="133" y="195"/>
                </a:moveTo>
                <a:cubicBezTo>
                  <a:pt x="134" y="196"/>
                  <a:pt x="134" y="196"/>
                  <a:pt x="135" y="196"/>
                </a:cubicBezTo>
                <a:cubicBezTo>
                  <a:pt x="134" y="196"/>
                  <a:pt x="134" y="196"/>
                  <a:pt x="133" y="195"/>
                </a:cubicBezTo>
                <a:moveTo>
                  <a:pt x="133" y="195"/>
                </a:moveTo>
                <a:cubicBezTo>
                  <a:pt x="134" y="195"/>
                  <a:pt x="134" y="195"/>
                  <a:pt x="134" y="195"/>
                </a:cubicBezTo>
                <a:cubicBezTo>
                  <a:pt x="134" y="195"/>
                  <a:pt x="134" y="195"/>
                  <a:pt x="133" y="195"/>
                </a:cubicBezTo>
                <a:moveTo>
                  <a:pt x="135" y="182"/>
                </a:moveTo>
                <a:cubicBezTo>
                  <a:pt x="135" y="181"/>
                  <a:pt x="134" y="181"/>
                  <a:pt x="133" y="181"/>
                </a:cubicBezTo>
                <a:cubicBezTo>
                  <a:pt x="134" y="181"/>
                  <a:pt x="134" y="181"/>
                  <a:pt x="135" y="182"/>
                </a:cubicBezTo>
                <a:moveTo>
                  <a:pt x="135" y="207"/>
                </a:moveTo>
                <a:cubicBezTo>
                  <a:pt x="135" y="208"/>
                  <a:pt x="135" y="208"/>
                  <a:pt x="136" y="209"/>
                </a:cubicBezTo>
                <a:cubicBezTo>
                  <a:pt x="136" y="208"/>
                  <a:pt x="136" y="207"/>
                  <a:pt x="135" y="206"/>
                </a:cubicBezTo>
                <a:cubicBezTo>
                  <a:pt x="135" y="207"/>
                  <a:pt x="135" y="207"/>
                  <a:pt x="135" y="207"/>
                </a:cubicBezTo>
                <a:moveTo>
                  <a:pt x="136" y="202"/>
                </a:moveTo>
                <a:cubicBezTo>
                  <a:pt x="134" y="202"/>
                  <a:pt x="135" y="204"/>
                  <a:pt x="135" y="204"/>
                </a:cubicBezTo>
                <a:cubicBezTo>
                  <a:pt x="135" y="204"/>
                  <a:pt x="136" y="203"/>
                  <a:pt x="137" y="204"/>
                </a:cubicBezTo>
                <a:cubicBezTo>
                  <a:pt x="137" y="203"/>
                  <a:pt x="136" y="203"/>
                  <a:pt x="136" y="202"/>
                </a:cubicBezTo>
                <a:moveTo>
                  <a:pt x="137" y="201"/>
                </a:moveTo>
                <a:cubicBezTo>
                  <a:pt x="136" y="202"/>
                  <a:pt x="136" y="203"/>
                  <a:pt x="138" y="203"/>
                </a:cubicBezTo>
                <a:cubicBezTo>
                  <a:pt x="139" y="203"/>
                  <a:pt x="138" y="201"/>
                  <a:pt x="137" y="201"/>
                </a:cubicBezTo>
                <a:moveTo>
                  <a:pt x="138" y="201"/>
                </a:moveTo>
                <a:cubicBezTo>
                  <a:pt x="138" y="201"/>
                  <a:pt x="137" y="201"/>
                  <a:pt x="137" y="201"/>
                </a:cubicBezTo>
                <a:cubicBezTo>
                  <a:pt x="138" y="201"/>
                  <a:pt x="139" y="202"/>
                  <a:pt x="140" y="201"/>
                </a:cubicBezTo>
                <a:cubicBezTo>
                  <a:pt x="140" y="200"/>
                  <a:pt x="138" y="200"/>
                  <a:pt x="138" y="201"/>
                </a:cubicBezTo>
                <a:moveTo>
                  <a:pt x="141" y="178"/>
                </a:moveTo>
                <a:cubicBezTo>
                  <a:pt x="140" y="178"/>
                  <a:pt x="139" y="178"/>
                  <a:pt x="139" y="178"/>
                </a:cubicBezTo>
                <a:cubicBezTo>
                  <a:pt x="139" y="180"/>
                  <a:pt x="141" y="179"/>
                  <a:pt x="141" y="178"/>
                </a:cubicBezTo>
                <a:moveTo>
                  <a:pt x="143" y="177"/>
                </a:moveTo>
                <a:cubicBezTo>
                  <a:pt x="143" y="177"/>
                  <a:pt x="142" y="177"/>
                  <a:pt x="142" y="177"/>
                </a:cubicBezTo>
                <a:cubicBezTo>
                  <a:pt x="142" y="178"/>
                  <a:pt x="142" y="178"/>
                  <a:pt x="142" y="179"/>
                </a:cubicBezTo>
                <a:cubicBezTo>
                  <a:pt x="142" y="179"/>
                  <a:pt x="143" y="178"/>
                  <a:pt x="143" y="177"/>
                </a:cubicBezTo>
                <a:moveTo>
                  <a:pt x="145" y="177"/>
                </a:moveTo>
                <a:cubicBezTo>
                  <a:pt x="145" y="177"/>
                  <a:pt x="144" y="177"/>
                  <a:pt x="144" y="177"/>
                </a:cubicBezTo>
                <a:cubicBezTo>
                  <a:pt x="144" y="177"/>
                  <a:pt x="145" y="177"/>
                  <a:pt x="145" y="177"/>
                </a:cubicBezTo>
                <a:moveTo>
                  <a:pt x="144" y="177"/>
                </a:moveTo>
                <a:cubicBezTo>
                  <a:pt x="145" y="177"/>
                  <a:pt x="145" y="177"/>
                  <a:pt x="146" y="177"/>
                </a:cubicBezTo>
                <a:cubicBezTo>
                  <a:pt x="145" y="177"/>
                  <a:pt x="145" y="177"/>
                  <a:pt x="144" y="177"/>
                </a:cubicBezTo>
                <a:moveTo>
                  <a:pt x="151" y="174"/>
                </a:moveTo>
                <a:cubicBezTo>
                  <a:pt x="150" y="174"/>
                  <a:pt x="150" y="174"/>
                  <a:pt x="150" y="174"/>
                </a:cubicBezTo>
                <a:cubicBezTo>
                  <a:pt x="150" y="174"/>
                  <a:pt x="151" y="174"/>
                  <a:pt x="151" y="175"/>
                </a:cubicBezTo>
                <a:cubicBezTo>
                  <a:pt x="151" y="174"/>
                  <a:pt x="151" y="174"/>
                  <a:pt x="151" y="174"/>
                </a:cubicBezTo>
                <a:moveTo>
                  <a:pt x="152" y="173"/>
                </a:moveTo>
                <a:cubicBezTo>
                  <a:pt x="151" y="173"/>
                  <a:pt x="151" y="173"/>
                  <a:pt x="151" y="173"/>
                </a:cubicBezTo>
                <a:cubicBezTo>
                  <a:pt x="151" y="173"/>
                  <a:pt x="151" y="173"/>
                  <a:pt x="152" y="173"/>
                </a:cubicBezTo>
                <a:moveTo>
                  <a:pt x="158" y="172"/>
                </a:moveTo>
                <a:cubicBezTo>
                  <a:pt x="158" y="172"/>
                  <a:pt x="159" y="172"/>
                  <a:pt x="159" y="171"/>
                </a:cubicBezTo>
                <a:cubicBezTo>
                  <a:pt x="159" y="171"/>
                  <a:pt x="158" y="171"/>
                  <a:pt x="158" y="170"/>
                </a:cubicBezTo>
                <a:cubicBezTo>
                  <a:pt x="158" y="171"/>
                  <a:pt x="158" y="172"/>
                  <a:pt x="157" y="171"/>
                </a:cubicBezTo>
                <a:cubicBezTo>
                  <a:pt x="157" y="172"/>
                  <a:pt x="157" y="172"/>
                  <a:pt x="158" y="172"/>
                </a:cubicBezTo>
                <a:moveTo>
                  <a:pt x="164" y="168"/>
                </a:moveTo>
                <a:cubicBezTo>
                  <a:pt x="163" y="167"/>
                  <a:pt x="161" y="167"/>
                  <a:pt x="160" y="168"/>
                </a:cubicBezTo>
                <a:cubicBezTo>
                  <a:pt x="161" y="168"/>
                  <a:pt x="162" y="169"/>
                  <a:pt x="164" y="168"/>
                </a:cubicBezTo>
                <a:moveTo>
                  <a:pt x="162" y="170"/>
                </a:moveTo>
                <a:cubicBezTo>
                  <a:pt x="163" y="170"/>
                  <a:pt x="163" y="170"/>
                  <a:pt x="164" y="170"/>
                </a:cubicBezTo>
                <a:cubicBezTo>
                  <a:pt x="163" y="169"/>
                  <a:pt x="162" y="169"/>
                  <a:pt x="161" y="170"/>
                </a:cubicBezTo>
                <a:cubicBezTo>
                  <a:pt x="162" y="170"/>
                  <a:pt x="162" y="170"/>
                  <a:pt x="162" y="170"/>
                </a:cubicBezTo>
                <a:moveTo>
                  <a:pt x="165" y="170"/>
                </a:moveTo>
                <a:cubicBezTo>
                  <a:pt x="165" y="170"/>
                  <a:pt x="166" y="170"/>
                  <a:pt x="167" y="170"/>
                </a:cubicBezTo>
                <a:cubicBezTo>
                  <a:pt x="167" y="169"/>
                  <a:pt x="165" y="169"/>
                  <a:pt x="165" y="170"/>
                </a:cubicBezTo>
                <a:moveTo>
                  <a:pt x="165" y="167"/>
                </a:moveTo>
                <a:cubicBezTo>
                  <a:pt x="166" y="168"/>
                  <a:pt x="172" y="167"/>
                  <a:pt x="172" y="166"/>
                </a:cubicBezTo>
                <a:cubicBezTo>
                  <a:pt x="171" y="165"/>
                  <a:pt x="170" y="165"/>
                  <a:pt x="169" y="165"/>
                </a:cubicBezTo>
                <a:cubicBezTo>
                  <a:pt x="168" y="166"/>
                  <a:pt x="166" y="166"/>
                  <a:pt x="169" y="166"/>
                </a:cubicBezTo>
                <a:cubicBezTo>
                  <a:pt x="167" y="166"/>
                  <a:pt x="166" y="166"/>
                  <a:pt x="165" y="167"/>
                </a:cubicBezTo>
                <a:moveTo>
                  <a:pt x="170" y="164"/>
                </a:moveTo>
                <a:cubicBezTo>
                  <a:pt x="169" y="164"/>
                  <a:pt x="166" y="165"/>
                  <a:pt x="165" y="165"/>
                </a:cubicBezTo>
                <a:cubicBezTo>
                  <a:pt x="167" y="165"/>
                  <a:pt x="168" y="166"/>
                  <a:pt x="170" y="164"/>
                </a:cubicBezTo>
                <a:moveTo>
                  <a:pt x="168" y="168"/>
                </a:moveTo>
                <a:cubicBezTo>
                  <a:pt x="167" y="168"/>
                  <a:pt x="167" y="168"/>
                  <a:pt x="166" y="168"/>
                </a:cubicBezTo>
                <a:cubicBezTo>
                  <a:pt x="167" y="168"/>
                  <a:pt x="167" y="168"/>
                  <a:pt x="168" y="168"/>
                </a:cubicBezTo>
                <a:cubicBezTo>
                  <a:pt x="168" y="168"/>
                  <a:pt x="168" y="168"/>
                  <a:pt x="168" y="168"/>
                </a:cubicBezTo>
                <a:moveTo>
                  <a:pt x="190" y="153"/>
                </a:moveTo>
                <a:cubicBezTo>
                  <a:pt x="189" y="153"/>
                  <a:pt x="189" y="153"/>
                  <a:pt x="188" y="154"/>
                </a:cubicBezTo>
                <a:cubicBezTo>
                  <a:pt x="189" y="153"/>
                  <a:pt x="190" y="153"/>
                  <a:pt x="191" y="153"/>
                </a:cubicBezTo>
                <a:cubicBezTo>
                  <a:pt x="190" y="153"/>
                  <a:pt x="190" y="153"/>
                  <a:pt x="190" y="153"/>
                </a:cubicBezTo>
                <a:moveTo>
                  <a:pt x="189" y="153"/>
                </a:moveTo>
                <a:cubicBezTo>
                  <a:pt x="191" y="153"/>
                  <a:pt x="192" y="154"/>
                  <a:pt x="193" y="153"/>
                </a:cubicBezTo>
                <a:cubicBezTo>
                  <a:pt x="192" y="153"/>
                  <a:pt x="191" y="153"/>
                  <a:pt x="189" y="153"/>
                </a:cubicBezTo>
                <a:moveTo>
                  <a:pt x="193" y="157"/>
                </a:moveTo>
                <a:cubicBezTo>
                  <a:pt x="193" y="157"/>
                  <a:pt x="194" y="157"/>
                  <a:pt x="194" y="157"/>
                </a:cubicBezTo>
                <a:cubicBezTo>
                  <a:pt x="193" y="157"/>
                  <a:pt x="192" y="157"/>
                  <a:pt x="192" y="156"/>
                </a:cubicBezTo>
                <a:cubicBezTo>
                  <a:pt x="191" y="157"/>
                  <a:pt x="192" y="157"/>
                  <a:pt x="193" y="157"/>
                </a:cubicBezTo>
                <a:moveTo>
                  <a:pt x="193" y="155"/>
                </a:moveTo>
                <a:cubicBezTo>
                  <a:pt x="193" y="155"/>
                  <a:pt x="192" y="156"/>
                  <a:pt x="192" y="156"/>
                </a:cubicBezTo>
                <a:cubicBezTo>
                  <a:pt x="192" y="156"/>
                  <a:pt x="193" y="156"/>
                  <a:pt x="193" y="156"/>
                </a:cubicBezTo>
                <a:cubicBezTo>
                  <a:pt x="193" y="155"/>
                  <a:pt x="193" y="155"/>
                  <a:pt x="193" y="155"/>
                </a:cubicBezTo>
                <a:moveTo>
                  <a:pt x="194" y="156"/>
                </a:moveTo>
                <a:cubicBezTo>
                  <a:pt x="193" y="157"/>
                  <a:pt x="194" y="157"/>
                  <a:pt x="195" y="157"/>
                </a:cubicBezTo>
                <a:cubicBezTo>
                  <a:pt x="194" y="156"/>
                  <a:pt x="194" y="156"/>
                  <a:pt x="194" y="156"/>
                </a:cubicBezTo>
                <a:moveTo>
                  <a:pt x="198" y="151"/>
                </a:moveTo>
                <a:cubicBezTo>
                  <a:pt x="197" y="151"/>
                  <a:pt x="196" y="151"/>
                  <a:pt x="195" y="152"/>
                </a:cubicBezTo>
                <a:cubicBezTo>
                  <a:pt x="196" y="152"/>
                  <a:pt x="197" y="152"/>
                  <a:pt x="198" y="151"/>
                </a:cubicBezTo>
                <a:moveTo>
                  <a:pt x="198" y="146"/>
                </a:moveTo>
                <a:cubicBezTo>
                  <a:pt x="198" y="147"/>
                  <a:pt x="199" y="147"/>
                  <a:pt x="199" y="147"/>
                </a:cubicBezTo>
                <a:cubicBezTo>
                  <a:pt x="199" y="145"/>
                  <a:pt x="198" y="146"/>
                  <a:pt x="198" y="146"/>
                </a:cubicBezTo>
                <a:moveTo>
                  <a:pt x="205" y="144"/>
                </a:moveTo>
                <a:cubicBezTo>
                  <a:pt x="206" y="143"/>
                  <a:pt x="207" y="143"/>
                  <a:pt x="208" y="143"/>
                </a:cubicBezTo>
                <a:cubicBezTo>
                  <a:pt x="206" y="142"/>
                  <a:pt x="204" y="143"/>
                  <a:pt x="203" y="144"/>
                </a:cubicBezTo>
                <a:cubicBezTo>
                  <a:pt x="204" y="144"/>
                  <a:pt x="204" y="144"/>
                  <a:pt x="205" y="144"/>
                </a:cubicBezTo>
                <a:moveTo>
                  <a:pt x="206" y="141"/>
                </a:moveTo>
                <a:cubicBezTo>
                  <a:pt x="203" y="140"/>
                  <a:pt x="204" y="143"/>
                  <a:pt x="206" y="142"/>
                </a:cubicBezTo>
                <a:cubicBezTo>
                  <a:pt x="206" y="141"/>
                  <a:pt x="206" y="141"/>
                  <a:pt x="206" y="141"/>
                </a:cubicBezTo>
                <a:moveTo>
                  <a:pt x="209" y="123"/>
                </a:moveTo>
                <a:cubicBezTo>
                  <a:pt x="208" y="124"/>
                  <a:pt x="208" y="124"/>
                  <a:pt x="208" y="124"/>
                </a:cubicBezTo>
                <a:cubicBezTo>
                  <a:pt x="210" y="125"/>
                  <a:pt x="211" y="124"/>
                  <a:pt x="211" y="122"/>
                </a:cubicBezTo>
                <a:cubicBezTo>
                  <a:pt x="210" y="123"/>
                  <a:pt x="209" y="123"/>
                  <a:pt x="209" y="123"/>
                </a:cubicBezTo>
                <a:moveTo>
                  <a:pt x="209" y="141"/>
                </a:moveTo>
                <a:cubicBezTo>
                  <a:pt x="209" y="141"/>
                  <a:pt x="208" y="141"/>
                  <a:pt x="208" y="141"/>
                </a:cubicBezTo>
                <a:cubicBezTo>
                  <a:pt x="208" y="141"/>
                  <a:pt x="209" y="141"/>
                  <a:pt x="209" y="141"/>
                </a:cubicBezTo>
                <a:moveTo>
                  <a:pt x="210" y="140"/>
                </a:moveTo>
                <a:cubicBezTo>
                  <a:pt x="210" y="140"/>
                  <a:pt x="209" y="140"/>
                  <a:pt x="209" y="140"/>
                </a:cubicBezTo>
                <a:cubicBezTo>
                  <a:pt x="209" y="140"/>
                  <a:pt x="210" y="140"/>
                  <a:pt x="210" y="140"/>
                </a:cubicBezTo>
                <a:moveTo>
                  <a:pt x="211" y="123"/>
                </a:moveTo>
                <a:cubicBezTo>
                  <a:pt x="212" y="123"/>
                  <a:pt x="213" y="123"/>
                  <a:pt x="214" y="122"/>
                </a:cubicBezTo>
                <a:cubicBezTo>
                  <a:pt x="213" y="122"/>
                  <a:pt x="211" y="122"/>
                  <a:pt x="211" y="123"/>
                </a:cubicBezTo>
                <a:moveTo>
                  <a:pt x="212" y="135"/>
                </a:moveTo>
                <a:cubicBezTo>
                  <a:pt x="213" y="135"/>
                  <a:pt x="214" y="135"/>
                  <a:pt x="215" y="135"/>
                </a:cubicBezTo>
                <a:cubicBezTo>
                  <a:pt x="214" y="134"/>
                  <a:pt x="213" y="134"/>
                  <a:pt x="212" y="135"/>
                </a:cubicBezTo>
                <a:moveTo>
                  <a:pt x="215" y="122"/>
                </a:moveTo>
                <a:cubicBezTo>
                  <a:pt x="214" y="123"/>
                  <a:pt x="214" y="123"/>
                  <a:pt x="214" y="123"/>
                </a:cubicBezTo>
                <a:cubicBezTo>
                  <a:pt x="216" y="122"/>
                  <a:pt x="219" y="122"/>
                  <a:pt x="220" y="121"/>
                </a:cubicBezTo>
                <a:cubicBezTo>
                  <a:pt x="219" y="121"/>
                  <a:pt x="219" y="120"/>
                  <a:pt x="218" y="120"/>
                </a:cubicBezTo>
                <a:cubicBezTo>
                  <a:pt x="217" y="120"/>
                  <a:pt x="216" y="121"/>
                  <a:pt x="215" y="121"/>
                </a:cubicBezTo>
                <a:cubicBezTo>
                  <a:pt x="216" y="121"/>
                  <a:pt x="215" y="121"/>
                  <a:pt x="214" y="121"/>
                </a:cubicBezTo>
                <a:cubicBezTo>
                  <a:pt x="215" y="122"/>
                  <a:pt x="215" y="122"/>
                  <a:pt x="215" y="122"/>
                </a:cubicBezTo>
                <a:moveTo>
                  <a:pt x="221" y="121"/>
                </a:moveTo>
                <a:cubicBezTo>
                  <a:pt x="222" y="120"/>
                  <a:pt x="220" y="120"/>
                  <a:pt x="220" y="120"/>
                </a:cubicBezTo>
                <a:cubicBezTo>
                  <a:pt x="221" y="121"/>
                  <a:pt x="221" y="121"/>
                  <a:pt x="221" y="121"/>
                </a:cubicBezTo>
                <a:moveTo>
                  <a:pt x="220" y="132"/>
                </a:moveTo>
                <a:cubicBezTo>
                  <a:pt x="220" y="133"/>
                  <a:pt x="221" y="133"/>
                  <a:pt x="221" y="131"/>
                </a:cubicBezTo>
                <a:cubicBezTo>
                  <a:pt x="220" y="131"/>
                  <a:pt x="220" y="131"/>
                  <a:pt x="220" y="132"/>
                </a:cubicBezTo>
                <a:moveTo>
                  <a:pt x="221" y="121"/>
                </a:moveTo>
                <a:cubicBezTo>
                  <a:pt x="223" y="122"/>
                  <a:pt x="228" y="120"/>
                  <a:pt x="229" y="119"/>
                </a:cubicBezTo>
                <a:cubicBezTo>
                  <a:pt x="228" y="119"/>
                  <a:pt x="227" y="119"/>
                  <a:pt x="226" y="120"/>
                </a:cubicBezTo>
                <a:cubicBezTo>
                  <a:pt x="226" y="118"/>
                  <a:pt x="222" y="121"/>
                  <a:pt x="221" y="121"/>
                </a:cubicBezTo>
                <a:moveTo>
                  <a:pt x="227" y="118"/>
                </a:moveTo>
                <a:cubicBezTo>
                  <a:pt x="229" y="118"/>
                  <a:pt x="231" y="118"/>
                  <a:pt x="232" y="117"/>
                </a:cubicBezTo>
                <a:cubicBezTo>
                  <a:pt x="231" y="116"/>
                  <a:pt x="231" y="116"/>
                  <a:pt x="231" y="116"/>
                </a:cubicBezTo>
                <a:cubicBezTo>
                  <a:pt x="232" y="115"/>
                  <a:pt x="229" y="114"/>
                  <a:pt x="229" y="114"/>
                </a:cubicBezTo>
                <a:cubicBezTo>
                  <a:pt x="229" y="114"/>
                  <a:pt x="229" y="115"/>
                  <a:pt x="228" y="116"/>
                </a:cubicBezTo>
                <a:cubicBezTo>
                  <a:pt x="227" y="115"/>
                  <a:pt x="224" y="116"/>
                  <a:pt x="223" y="117"/>
                </a:cubicBezTo>
                <a:cubicBezTo>
                  <a:pt x="224" y="118"/>
                  <a:pt x="227" y="116"/>
                  <a:pt x="229" y="117"/>
                </a:cubicBezTo>
                <a:cubicBezTo>
                  <a:pt x="228" y="117"/>
                  <a:pt x="227" y="117"/>
                  <a:pt x="226" y="117"/>
                </a:cubicBezTo>
                <a:cubicBezTo>
                  <a:pt x="227" y="118"/>
                  <a:pt x="227" y="118"/>
                  <a:pt x="227" y="118"/>
                </a:cubicBezTo>
                <a:moveTo>
                  <a:pt x="226" y="119"/>
                </a:moveTo>
                <a:cubicBezTo>
                  <a:pt x="226" y="119"/>
                  <a:pt x="227" y="119"/>
                  <a:pt x="228" y="118"/>
                </a:cubicBezTo>
                <a:cubicBezTo>
                  <a:pt x="227" y="118"/>
                  <a:pt x="225" y="118"/>
                  <a:pt x="224" y="118"/>
                </a:cubicBezTo>
                <a:cubicBezTo>
                  <a:pt x="225" y="118"/>
                  <a:pt x="225" y="118"/>
                  <a:pt x="226" y="119"/>
                </a:cubicBezTo>
                <a:moveTo>
                  <a:pt x="228" y="115"/>
                </a:moveTo>
                <a:cubicBezTo>
                  <a:pt x="228" y="114"/>
                  <a:pt x="228" y="114"/>
                  <a:pt x="226" y="115"/>
                </a:cubicBezTo>
                <a:cubicBezTo>
                  <a:pt x="227" y="115"/>
                  <a:pt x="227" y="115"/>
                  <a:pt x="228" y="115"/>
                </a:cubicBezTo>
                <a:moveTo>
                  <a:pt x="226" y="121"/>
                </a:moveTo>
                <a:cubicBezTo>
                  <a:pt x="227" y="121"/>
                  <a:pt x="227" y="121"/>
                  <a:pt x="228" y="121"/>
                </a:cubicBezTo>
                <a:cubicBezTo>
                  <a:pt x="227" y="121"/>
                  <a:pt x="227" y="121"/>
                  <a:pt x="226" y="121"/>
                </a:cubicBezTo>
                <a:moveTo>
                  <a:pt x="228" y="124"/>
                </a:moveTo>
                <a:cubicBezTo>
                  <a:pt x="229" y="124"/>
                  <a:pt x="230" y="124"/>
                  <a:pt x="230" y="124"/>
                </a:cubicBezTo>
                <a:cubicBezTo>
                  <a:pt x="230" y="123"/>
                  <a:pt x="228" y="123"/>
                  <a:pt x="228" y="124"/>
                </a:cubicBezTo>
                <a:moveTo>
                  <a:pt x="232" y="117"/>
                </a:moveTo>
                <a:cubicBezTo>
                  <a:pt x="233" y="118"/>
                  <a:pt x="233" y="118"/>
                  <a:pt x="233" y="118"/>
                </a:cubicBezTo>
                <a:cubicBezTo>
                  <a:pt x="232" y="118"/>
                  <a:pt x="231" y="118"/>
                  <a:pt x="230" y="118"/>
                </a:cubicBezTo>
                <a:cubicBezTo>
                  <a:pt x="231" y="119"/>
                  <a:pt x="229" y="120"/>
                  <a:pt x="229" y="121"/>
                </a:cubicBezTo>
                <a:cubicBezTo>
                  <a:pt x="230" y="120"/>
                  <a:pt x="232" y="119"/>
                  <a:pt x="233" y="119"/>
                </a:cubicBezTo>
                <a:cubicBezTo>
                  <a:pt x="233" y="119"/>
                  <a:pt x="232" y="120"/>
                  <a:pt x="232" y="120"/>
                </a:cubicBezTo>
                <a:cubicBezTo>
                  <a:pt x="233" y="120"/>
                  <a:pt x="234" y="121"/>
                  <a:pt x="234" y="121"/>
                </a:cubicBezTo>
                <a:cubicBezTo>
                  <a:pt x="235" y="120"/>
                  <a:pt x="236" y="119"/>
                  <a:pt x="237" y="119"/>
                </a:cubicBezTo>
                <a:cubicBezTo>
                  <a:pt x="236" y="121"/>
                  <a:pt x="238" y="119"/>
                  <a:pt x="238" y="118"/>
                </a:cubicBezTo>
                <a:cubicBezTo>
                  <a:pt x="239" y="118"/>
                  <a:pt x="240" y="118"/>
                  <a:pt x="241" y="118"/>
                </a:cubicBezTo>
                <a:cubicBezTo>
                  <a:pt x="243" y="118"/>
                  <a:pt x="245" y="116"/>
                  <a:pt x="243" y="115"/>
                </a:cubicBezTo>
                <a:cubicBezTo>
                  <a:pt x="242" y="115"/>
                  <a:pt x="241" y="115"/>
                  <a:pt x="240" y="115"/>
                </a:cubicBezTo>
                <a:cubicBezTo>
                  <a:pt x="239" y="116"/>
                  <a:pt x="237" y="117"/>
                  <a:pt x="235" y="118"/>
                </a:cubicBezTo>
                <a:cubicBezTo>
                  <a:pt x="235" y="118"/>
                  <a:pt x="240" y="114"/>
                  <a:pt x="236" y="116"/>
                </a:cubicBezTo>
                <a:cubicBezTo>
                  <a:pt x="237" y="115"/>
                  <a:pt x="237" y="114"/>
                  <a:pt x="235" y="114"/>
                </a:cubicBezTo>
                <a:cubicBezTo>
                  <a:pt x="234" y="115"/>
                  <a:pt x="233" y="117"/>
                  <a:pt x="235" y="117"/>
                </a:cubicBezTo>
                <a:cubicBezTo>
                  <a:pt x="234" y="116"/>
                  <a:pt x="233" y="116"/>
                  <a:pt x="232" y="117"/>
                </a:cubicBezTo>
                <a:moveTo>
                  <a:pt x="235" y="114"/>
                </a:moveTo>
                <a:cubicBezTo>
                  <a:pt x="236" y="114"/>
                  <a:pt x="239" y="113"/>
                  <a:pt x="239" y="111"/>
                </a:cubicBezTo>
                <a:cubicBezTo>
                  <a:pt x="237" y="110"/>
                  <a:pt x="233" y="113"/>
                  <a:pt x="232" y="115"/>
                </a:cubicBezTo>
                <a:cubicBezTo>
                  <a:pt x="233" y="115"/>
                  <a:pt x="234" y="115"/>
                  <a:pt x="235" y="114"/>
                </a:cubicBezTo>
                <a:moveTo>
                  <a:pt x="234" y="123"/>
                </a:moveTo>
                <a:cubicBezTo>
                  <a:pt x="234" y="123"/>
                  <a:pt x="233" y="123"/>
                  <a:pt x="233" y="123"/>
                </a:cubicBezTo>
                <a:cubicBezTo>
                  <a:pt x="234" y="124"/>
                  <a:pt x="235" y="123"/>
                  <a:pt x="237" y="123"/>
                </a:cubicBezTo>
                <a:cubicBezTo>
                  <a:pt x="236" y="123"/>
                  <a:pt x="235" y="123"/>
                  <a:pt x="234" y="123"/>
                </a:cubicBezTo>
                <a:moveTo>
                  <a:pt x="239" y="119"/>
                </a:moveTo>
                <a:cubicBezTo>
                  <a:pt x="242" y="121"/>
                  <a:pt x="242" y="117"/>
                  <a:pt x="239" y="119"/>
                </a:cubicBezTo>
                <a:moveTo>
                  <a:pt x="243" y="115"/>
                </a:moveTo>
                <a:cubicBezTo>
                  <a:pt x="243" y="115"/>
                  <a:pt x="243" y="115"/>
                  <a:pt x="244" y="115"/>
                </a:cubicBezTo>
                <a:cubicBezTo>
                  <a:pt x="243" y="114"/>
                  <a:pt x="242" y="114"/>
                  <a:pt x="241" y="115"/>
                </a:cubicBezTo>
                <a:cubicBezTo>
                  <a:pt x="242" y="115"/>
                  <a:pt x="242" y="115"/>
                  <a:pt x="243" y="115"/>
                </a:cubicBezTo>
                <a:moveTo>
                  <a:pt x="247" y="111"/>
                </a:moveTo>
                <a:cubicBezTo>
                  <a:pt x="248" y="111"/>
                  <a:pt x="248" y="111"/>
                  <a:pt x="249" y="111"/>
                </a:cubicBezTo>
                <a:cubicBezTo>
                  <a:pt x="247" y="111"/>
                  <a:pt x="247" y="112"/>
                  <a:pt x="248" y="112"/>
                </a:cubicBezTo>
                <a:cubicBezTo>
                  <a:pt x="248" y="112"/>
                  <a:pt x="247" y="113"/>
                  <a:pt x="246" y="113"/>
                </a:cubicBezTo>
                <a:cubicBezTo>
                  <a:pt x="247" y="113"/>
                  <a:pt x="249" y="113"/>
                  <a:pt x="251" y="113"/>
                </a:cubicBezTo>
                <a:cubicBezTo>
                  <a:pt x="252" y="112"/>
                  <a:pt x="255" y="113"/>
                  <a:pt x="256" y="112"/>
                </a:cubicBezTo>
                <a:cubicBezTo>
                  <a:pt x="255" y="112"/>
                  <a:pt x="255" y="112"/>
                  <a:pt x="256" y="111"/>
                </a:cubicBezTo>
                <a:cubicBezTo>
                  <a:pt x="257" y="111"/>
                  <a:pt x="258" y="109"/>
                  <a:pt x="256" y="110"/>
                </a:cubicBezTo>
                <a:cubicBezTo>
                  <a:pt x="259" y="109"/>
                  <a:pt x="255" y="109"/>
                  <a:pt x="254" y="109"/>
                </a:cubicBezTo>
                <a:cubicBezTo>
                  <a:pt x="251" y="108"/>
                  <a:pt x="255" y="111"/>
                  <a:pt x="252" y="108"/>
                </a:cubicBezTo>
                <a:cubicBezTo>
                  <a:pt x="255" y="110"/>
                  <a:pt x="250" y="109"/>
                  <a:pt x="249" y="109"/>
                </a:cubicBezTo>
                <a:cubicBezTo>
                  <a:pt x="250" y="110"/>
                  <a:pt x="251" y="110"/>
                  <a:pt x="252" y="110"/>
                </a:cubicBezTo>
                <a:cubicBezTo>
                  <a:pt x="250" y="110"/>
                  <a:pt x="248" y="110"/>
                  <a:pt x="246" y="110"/>
                </a:cubicBezTo>
                <a:cubicBezTo>
                  <a:pt x="247" y="110"/>
                  <a:pt x="247" y="110"/>
                  <a:pt x="247" y="111"/>
                </a:cubicBezTo>
                <a:moveTo>
                  <a:pt x="248" y="116"/>
                </a:moveTo>
                <a:cubicBezTo>
                  <a:pt x="248" y="115"/>
                  <a:pt x="246" y="116"/>
                  <a:pt x="246" y="116"/>
                </a:cubicBezTo>
                <a:cubicBezTo>
                  <a:pt x="246" y="116"/>
                  <a:pt x="247" y="116"/>
                  <a:pt x="248" y="116"/>
                </a:cubicBezTo>
                <a:moveTo>
                  <a:pt x="248" y="115"/>
                </a:moveTo>
                <a:cubicBezTo>
                  <a:pt x="249" y="116"/>
                  <a:pt x="250" y="116"/>
                  <a:pt x="251" y="115"/>
                </a:cubicBezTo>
                <a:cubicBezTo>
                  <a:pt x="251" y="115"/>
                  <a:pt x="249" y="114"/>
                  <a:pt x="248" y="115"/>
                </a:cubicBezTo>
                <a:moveTo>
                  <a:pt x="264" y="107"/>
                </a:moveTo>
                <a:cubicBezTo>
                  <a:pt x="265" y="107"/>
                  <a:pt x="266" y="107"/>
                  <a:pt x="266" y="107"/>
                </a:cubicBezTo>
                <a:cubicBezTo>
                  <a:pt x="265" y="106"/>
                  <a:pt x="264" y="105"/>
                  <a:pt x="263" y="106"/>
                </a:cubicBezTo>
                <a:cubicBezTo>
                  <a:pt x="264" y="106"/>
                  <a:pt x="264" y="107"/>
                  <a:pt x="263" y="107"/>
                </a:cubicBezTo>
                <a:cubicBezTo>
                  <a:pt x="262" y="106"/>
                  <a:pt x="262" y="106"/>
                  <a:pt x="262" y="106"/>
                </a:cubicBezTo>
                <a:cubicBezTo>
                  <a:pt x="261" y="107"/>
                  <a:pt x="259" y="107"/>
                  <a:pt x="262" y="107"/>
                </a:cubicBezTo>
                <a:cubicBezTo>
                  <a:pt x="261" y="107"/>
                  <a:pt x="257" y="108"/>
                  <a:pt x="261" y="108"/>
                </a:cubicBezTo>
                <a:cubicBezTo>
                  <a:pt x="260" y="108"/>
                  <a:pt x="259" y="108"/>
                  <a:pt x="258" y="109"/>
                </a:cubicBezTo>
                <a:cubicBezTo>
                  <a:pt x="259" y="109"/>
                  <a:pt x="265" y="109"/>
                  <a:pt x="264" y="107"/>
                </a:cubicBezTo>
                <a:moveTo>
                  <a:pt x="263" y="104"/>
                </a:moveTo>
                <a:cubicBezTo>
                  <a:pt x="264" y="104"/>
                  <a:pt x="265" y="104"/>
                  <a:pt x="266" y="103"/>
                </a:cubicBezTo>
                <a:cubicBezTo>
                  <a:pt x="265" y="104"/>
                  <a:pt x="264" y="104"/>
                  <a:pt x="263" y="103"/>
                </a:cubicBezTo>
                <a:cubicBezTo>
                  <a:pt x="263" y="104"/>
                  <a:pt x="263" y="104"/>
                  <a:pt x="263" y="104"/>
                </a:cubicBezTo>
                <a:moveTo>
                  <a:pt x="264" y="104"/>
                </a:moveTo>
                <a:cubicBezTo>
                  <a:pt x="263" y="108"/>
                  <a:pt x="272" y="105"/>
                  <a:pt x="273" y="104"/>
                </a:cubicBezTo>
                <a:cubicBezTo>
                  <a:pt x="271" y="105"/>
                  <a:pt x="270" y="104"/>
                  <a:pt x="270" y="104"/>
                </a:cubicBezTo>
                <a:cubicBezTo>
                  <a:pt x="269" y="105"/>
                  <a:pt x="269" y="104"/>
                  <a:pt x="268" y="104"/>
                </a:cubicBezTo>
                <a:cubicBezTo>
                  <a:pt x="267" y="104"/>
                  <a:pt x="266" y="104"/>
                  <a:pt x="264" y="104"/>
                </a:cubicBezTo>
                <a:moveTo>
                  <a:pt x="267" y="102"/>
                </a:moveTo>
                <a:cubicBezTo>
                  <a:pt x="267" y="103"/>
                  <a:pt x="268" y="103"/>
                  <a:pt x="268" y="103"/>
                </a:cubicBezTo>
                <a:cubicBezTo>
                  <a:pt x="268" y="102"/>
                  <a:pt x="267" y="101"/>
                  <a:pt x="267" y="102"/>
                </a:cubicBezTo>
                <a:moveTo>
                  <a:pt x="269" y="103"/>
                </a:moveTo>
                <a:cubicBezTo>
                  <a:pt x="270" y="103"/>
                  <a:pt x="270" y="103"/>
                  <a:pt x="271" y="103"/>
                </a:cubicBezTo>
                <a:cubicBezTo>
                  <a:pt x="270" y="103"/>
                  <a:pt x="270" y="103"/>
                  <a:pt x="269" y="103"/>
                </a:cubicBezTo>
                <a:moveTo>
                  <a:pt x="273" y="104"/>
                </a:moveTo>
                <a:cubicBezTo>
                  <a:pt x="272" y="105"/>
                  <a:pt x="272" y="105"/>
                  <a:pt x="271" y="106"/>
                </a:cubicBezTo>
                <a:cubicBezTo>
                  <a:pt x="272" y="106"/>
                  <a:pt x="274" y="106"/>
                  <a:pt x="274" y="104"/>
                </a:cubicBezTo>
                <a:cubicBezTo>
                  <a:pt x="274" y="104"/>
                  <a:pt x="274" y="104"/>
                  <a:pt x="273" y="104"/>
                </a:cubicBezTo>
                <a:moveTo>
                  <a:pt x="275" y="103"/>
                </a:moveTo>
                <a:cubicBezTo>
                  <a:pt x="274" y="102"/>
                  <a:pt x="273" y="102"/>
                  <a:pt x="271" y="102"/>
                </a:cubicBezTo>
                <a:cubicBezTo>
                  <a:pt x="273" y="103"/>
                  <a:pt x="273" y="105"/>
                  <a:pt x="276" y="103"/>
                </a:cubicBezTo>
                <a:cubicBezTo>
                  <a:pt x="276" y="103"/>
                  <a:pt x="275" y="103"/>
                  <a:pt x="275" y="103"/>
                </a:cubicBezTo>
                <a:moveTo>
                  <a:pt x="279" y="103"/>
                </a:moveTo>
                <a:cubicBezTo>
                  <a:pt x="280" y="105"/>
                  <a:pt x="283" y="104"/>
                  <a:pt x="283" y="102"/>
                </a:cubicBezTo>
                <a:cubicBezTo>
                  <a:pt x="282" y="102"/>
                  <a:pt x="280" y="102"/>
                  <a:pt x="279" y="103"/>
                </a:cubicBezTo>
                <a:moveTo>
                  <a:pt x="282" y="106"/>
                </a:moveTo>
                <a:cubicBezTo>
                  <a:pt x="283" y="105"/>
                  <a:pt x="283" y="105"/>
                  <a:pt x="283" y="105"/>
                </a:cubicBezTo>
                <a:cubicBezTo>
                  <a:pt x="282" y="105"/>
                  <a:pt x="281" y="105"/>
                  <a:pt x="281" y="106"/>
                </a:cubicBezTo>
                <a:cubicBezTo>
                  <a:pt x="282" y="106"/>
                  <a:pt x="282" y="106"/>
                  <a:pt x="282" y="106"/>
                </a:cubicBezTo>
                <a:moveTo>
                  <a:pt x="283" y="104"/>
                </a:moveTo>
                <a:cubicBezTo>
                  <a:pt x="284" y="105"/>
                  <a:pt x="285" y="105"/>
                  <a:pt x="286" y="104"/>
                </a:cubicBezTo>
                <a:cubicBezTo>
                  <a:pt x="285" y="105"/>
                  <a:pt x="283" y="104"/>
                  <a:pt x="283" y="104"/>
                </a:cubicBezTo>
                <a:moveTo>
                  <a:pt x="291" y="104"/>
                </a:moveTo>
                <a:cubicBezTo>
                  <a:pt x="291" y="104"/>
                  <a:pt x="291" y="104"/>
                  <a:pt x="290" y="104"/>
                </a:cubicBezTo>
                <a:cubicBezTo>
                  <a:pt x="291" y="104"/>
                  <a:pt x="291" y="104"/>
                  <a:pt x="291" y="104"/>
                </a:cubicBezTo>
                <a:moveTo>
                  <a:pt x="308" y="97"/>
                </a:moveTo>
                <a:cubicBezTo>
                  <a:pt x="309" y="97"/>
                  <a:pt x="309" y="97"/>
                  <a:pt x="309" y="97"/>
                </a:cubicBezTo>
                <a:cubicBezTo>
                  <a:pt x="307" y="97"/>
                  <a:pt x="306" y="97"/>
                  <a:pt x="305" y="96"/>
                </a:cubicBezTo>
                <a:cubicBezTo>
                  <a:pt x="307" y="99"/>
                  <a:pt x="298" y="96"/>
                  <a:pt x="302" y="98"/>
                </a:cubicBezTo>
                <a:cubicBezTo>
                  <a:pt x="301" y="98"/>
                  <a:pt x="300" y="97"/>
                  <a:pt x="299" y="98"/>
                </a:cubicBezTo>
                <a:cubicBezTo>
                  <a:pt x="298" y="99"/>
                  <a:pt x="295" y="98"/>
                  <a:pt x="294" y="98"/>
                </a:cubicBezTo>
                <a:cubicBezTo>
                  <a:pt x="295" y="99"/>
                  <a:pt x="296" y="99"/>
                  <a:pt x="297" y="99"/>
                </a:cubicBezTo>
                <a:cubicBezTo>
                  <a:pt x="296" y="99"/>
                  <a:pt x="296" y="99"/>
                  <a:pt x="295" y="100"/>
                </a:cubicBezTo>
                <a:cubicBezTo>
                  <a:pt x="297" y="99"/>
                  <a:pt x="300" y="99"/>
                  <a:pt x="302" y="99"/>
                </a:cubicBezTo>
                <a:cubicBezTo>
                  <a:pt x="304" y="99"/>
                  <a:pt x="306" y="98"/>
                  <a:pt x="308" y="97"/>
                </a:cubicBezTo>
                <a:moveTo>
                  <a:pt x="302" y="102"/>
                </a:moveTo>
                <a:cubicBezTo>
                  <a:pt x="302" y="102"/>
                  <a:pt x="303" y="102"/>
                  <a:pt x="303" y="102"/>
                </a:cubicBezTo>
                <a:cubicBezTo>
                  <a:pt x="303" y="101"/>
                  <a:pt x="300" y="100"/>
                  <a:pt x="299" y="101"/>
                </a:cubicBezTo>
                <a:cubicBezTo>
                  <a:pt x="299" y="102"/>
                  <a:pt x="301" y="102"/>
                  <a:pt x="302" y="102"/>
                </a:cubicBezTo>
                <a:moveTo>
                  <a:pt x="310" y="99"/>
                </a:moveTo>
                <a:cubicBezTo>
                  <a:pt x="309" y="98"/>
                  <a:pt x="309" y="98"/>
                  <a:pt x="309" y="98"/>
                </a:cubicBezTo>
                <a:cubicBezTo>
                  <a:pt x="307" y="100"/>
                  <a:pt x="305" y="99"/>
                  <a:pt x="303" y="100"/>
                </a:cubicBezTo>
                <a:cubicBezTo>
                  <a:pt x="304" y="101"/>
                  <a:pt x="306" y="100"/>
                  <a:pt x="305" y="102"/>
                </a:cubicBezTo>
                <a:cubicBezTo>
                  <a:pt x="306" y="101"/>
                  <a:pt x="311" y="100"/>
                  <a:pt x="310" y="99"/>
                </a:cubicBezTo>
                <a:moveTo>
                  <a:pt x="313" y="99"/>
                </a:moveTo>
                <a:cubicBezTo>
                  <a:pt x="315" y="98"/>
                  <a:pt x="313" y="98"/>
                  <a:pt x="312" y="98"/>
                </a:cubicBezTo>
                <a:cubicBezTo>
                  <a:pt x="308" y="97"/>
                  <a:pt x="311" y="100"/>
                  <a:pt x="313" y="99"/>
                </a:cubicBezTo>
                <a:moveTo>
                  <a:pt x="313" y="95"/>
                </a:moveTo>
                <a:cubicBezTo>
                  <a:pt x="313" y="95"/>
                  <a:pt x="314" y="96"/>
                  <a:pt x="315" y="95"/>
                </a:cubicBezTo>
                <a:cubicBezTo>
                  <a:pt x="315" y="95"/>
                  <a:pt x="314" y="94"/>
                  <a:pt x="313" y="95"/>
                </a:cubicBezTo>
                <a:moveTo>
                  <a:pt x="314" y="94"/>
                </a:moveTo>
                <a:cubicBezTo>
                  <a:pt x="314" y="94"/>
                  <a:pt x="314" y="94"/>
                  <a:pt x="315" y="94"/>
                </a:cubicBezTo>
                <a:cubicBezTo>
                  <a:pt x="315" y="94"/>
                  <a:pt x="314" y="94"/>
                  <a:pt x="314" y="94"/>
                </a:cubicBezTo>
                <a:moveTo>
                  <a:pt x="332" y="95"/>
                </a:moveTo>
                <a:cubicBezTo>
                  <a:pt x="333" y="95"/>
                  <a:pt x="333" y="95"/>
                  <a:pt x="334" y="95"/>
                </a:cubicBezTo>
                <a:cubicBezTo>
                  <a:pt x="332" y="95"/>
                  <a:pt x="332" y="94"/>
                  <a:pt x="333" y="94"/>
                </a:cubicBezTo>
                <a:cubicBezTo>
                  <a:pt x="332" y="93"/>
                  <a:pt x="331" y="93"/>
                  <a:pt x="330" y="93"/>
                </a:cubicBezTo>
                <a:cubicBezTo>
                  <a:pt x="329" y="93"/>
                  <a:pt x="328" y="94"/>
                  <a:pt x="326" y="94"/>
                </a:cubicBezTo>
                <a:cubicBezTo>
                  <a:pt x="327" y="94"/>
                  <a:pt x="328" y="95"/>
                  <a:pt x="328" y="95"/>
                </a:cubicBezTo>
                <a:cubicBezTo>
                  <a:pt x="329" y="96"/>
                  <a:pt x="331" y="95"/>
                  <a:pt x="332" y="95"/>
                </a:cubicBezTo>
                <a:moveTo>
                  <a:pt x="0" y="97"/>
                </a:moveTo>
                <a:cubicBezTo>
                  <a:pt x="1" y="96"/>
                  <a:pt x="3" y="95"/>
                  <a:pt x="5" y="95"/>
                </a:cubicBezTo>
                <a:cubicBezTo>
                  <a:pt x="6" y="95"/>
                  <a:pt x="9" y="95"/>
                  <a:pt x="9" y="94"/>
                </a:cubicBezTo>
                <a:cubicBezTo>
                  <a:pt x="11" y="92"/>
                  <a:pt x="5" y="94"/>
                  <a:pt x="4" y="94"/>
                </a:cubicBezTo>
                <a:cubicBezTo>
                  <a:pt x="3" y="95"/>
                  <a:pt x="0" y="95"/>
                  <a:pt x="0" y="97"/>
                </a:cubicBezTo>
                <a:moveTo>
                  <a:pt x="133" y="187"/>
                </a:moveTo>
                <a:cubicBezTo>
                  <a:pt x="136" y="186"/>
                  <a:pt x="138" y="187"/>
                  <a:pt x="141" y="186"/>
                </a:cubicBezTo>
                <a:cubicBezTo>
                  <a:pt x="140" y="186"/>
                  <a:pt x="140" y="186"/>
                  <a:pt x="139" y="186"/>
                </a:cubicBezTo>
                <a:cubicBezTo>
                  <a:pt x="138" y="187"/>
                  <a:pt x="137" y="186"/>
                  <a:pt x="136" y="186"/>
                </a:cubicBezTo>
                <a:cubicBezTo>
                  <a:pt x="140" y="185"/>
                  <a:pt x="134" y="186"/>
                  <a:pt x="137" y="185"/>
                </a:cubicBezTo>
                <a:cubicBezTo>
                  <a:pt x="136" y="185"/>
                  <a:pt x="135" y="185"/>
                  <a:pt x="133" y="185"/>
                </a:cubicBezTo>
                <a:cubicBezTo>
                  <a:pt x="135" y="185"/>
                  <a:pt x="136" y="185"/>
                  <a:pt x="137" y="185"/>
                </a:cubicBezTo>
                <a:cubicBezTo>
                  <a:pt x="136" y="185"/>
                  <a:pt x="133" y="185"/>
                  <a:pt x="133" y="184"/>
                </a:cubicBezTo>
                <a:cubicBezTo>
                  <a:pt x="134" y="184"/>
                  <a:pt x="135" y="184"/>
                  <a:pt x="135" y="183"/>
                </a:cubicBezTo>
                <a:cubicBezTo>
                  <a:pt x="132" y="184"/>
                  <a:pt x="137" y="182"/>
                  <a:pt x="138" y="182"/>
                </a:cubicBezTo>
                <a:cubicBezTo>
                  <a:pt x="139" y="182"/>
                  <a:pt x="139" y="183"/>
                  <a:pt x="140" y="183"/>
                </a:cubicBezTo>
                <a:cubicBezTo>
                  <a:pt x="141" y="183"/>
                  <a:pt x="144" y="182"/>
                  <a:pt x="142" y="184"/>
                </a:cubicBezTo>
                <a:cubicBezTo>
                  <a:pt x="142" y="183"/>
                  <a:pt x="149" y="182"/>
                  <a:pt x="150" y="183"/>
                </a:cubicBezTo>
                <a:cubicBezTo>
                  <a:pt x="149" y="182"/>
                  <a:pt x="147" y="183"/>
                  <a:pt x="146" y="182"/>
                </a:cubicBezTo>
                <a:cubicBezTo>
                  <a:pt x="145" y="182"/>
                  <a:pt x="138" y="182"/>
                  <a:pt x="142" y="182"/>
                </a:cubicBezTo>
                <a:cubicBezTo>
                  <a:pt x="140" y="182"/>
                  <a:pt x="137" y="183"/>
                  <a:pt x="135" y="182"/>
                </a:cubicBezTo>
                <a:cubicBezTo>
                  <a:pt x="136" y="182"/>
                  <a:pt x="137" y="181"/>
                  <a:pt x="137" y="181"/>
                </a:cubicBezTo>
                <a:cubicBezTo>
                  <a:pt x="137" y="180"/>
                  <a:pt x="134" y="180"/>
                  <a:pt x="134" y="179"/>
                </a:cubicBezTo>
                <a:cubicBezTo>
                  <a:pt x="134" y="178"/>
                  <a:pt x="138" y="180"/>
                  <a:pt x="138" y="181"/>
                </a:cubicBezTo>
                <a:cubicBezTo>
                  <a:pt x="138" y="181"/>
                  <a:pt x="139" y="181"/>
                  <a:pt x="139" y="180"/>
                </a:cubicBezTo>
                <a:cubicBezTo>
                  <a:pt x="137" y="180"/>
                  <a:pt x="138" y="178"/>
                  <a:pt x="140" y="180"/>
                </a:cubicBezTo>
                <a:cubicBezTo>
                  <a:pt x="140" y="179"/>
                  <a:pt x="142" y="179"/>
                  <a:pt x="142" y="180"/>
                </a:cubicBezTo>
                <a:cubicBezTo>
                  <a:pt x="142" y="180"/>
                  <a:pt x="145" y="180"/>
                  <a:pt x="146" y="180"/>
                </a:cubicBezTo>
                <a:cubicBezTo>
                  <a:pt x="145" y="180"/>
                  <a:pt x="142" y="179"/>
                  <a:pt x="144" y="178"/>
                </a:cubicBezTo>
                <a:cubicBezTo>
                  <a:pt x="146" y="177"/>
                  <a:pt x="146" y="178"/>
                  <a:pt x="148" y="179"/>
                </a:cubicBezTo>
                <a:cubicBezTo>
                  <a:pt x="145" y="175"/>
                  <a:pt x="156" y="178"/>
                  <a:pt x="151" y="180"/>
                </a:cubicBezTo>
                <a:cubicBezTo>
                  <a:pt x="152" y="180"/>
                  <a:pt x="153" y="180"/>
                  <a:pt x="154" y="180"/>
                </a:cubicBezTo>
                <a:cubicBezTo>
                  <a:pt x="153" y="180"/>
                  <a:pt x="152" y="179"/>
                  <a:pt x="153" y="178"/>
                </a:cubicBezTo>
                <a:cubicBezTo>
                  <a:pt x="154" y="178"/>
                  <a:pt x="155" y="179"/>
                  <a:pt x="156" y="178"/>
                </a:cubicBezTo>
                <a:cubicBezTo>
                  <a:pt x="153" y="178"/>
                  <a:pt x="153" y="177"/>
                  <a:pt x="151" y="177"/>
                </a:cubicBezTo>
                <a:cubicBezTo>
                  <a:pt x="149" y="176"/>
                  <a:pt x="147" y="177"/>
                  <a:pt x="145" y="177"/>
                </a:cubicBezTo>
                <a:cubicBezTo>
                  <a:pt x="147" y="176"/>
                  <a:pt x="148" y="176"/>
                  <a:pt x="149" y="176"/>
                </a:cubicBezTo>
                <a:cubicBezTo>
                  <a:pt x="148" y="176"/>
                  <a:pt x="147" y="176"/>
                  <a:pt x="146" y="175"/>
                </a:cubicBezTo>
                <a:cubicBezTo>
                  <a:pt x="148" y="175"/>
                  <a:pt x="150" y="174"/>
                  <a:pt x="153" y="175"/>
                </a:cubicBezTo>
                <a:cubicBezTo>
                  <a:pt x="154" y="176"/>
                  <a:pt x="158" y="176"/>
                  <a:pt x="159" y="175"/>
                </a:cubicBezTo>
                <a:cubicBezTo>
                  <a:pt x="159" y="176"/>
                  <a:pt x="158" y="176"/>
                  <a:pt x="157" y="176"/>
                </a:cubicBezTo>
                <a:cubicBezTo>
                  <a:pt x="157" y="174"/>
                  <a:pt x="161" y="174"/>
                  <a:pt x="163" y="174"/>
                </a:cubicBezTo>
                <a:cubicBezTo>
                  <a:pt x="161" y="173"/>
                  <a:pt x="158" y="175"/>
                  <a:pt x="156" y="174"/>
                </a:cubicBezTo>
                <a:cubicBezTo>
                  <a:pt x="157" y="174"/>
                  <a:pt x="157" y="174"/>
                  <a:pt x="158" y="174"/>
                </a:cubicBezTo>
                <a:cubicBezTo>
                  <a:pt x="156" y="174"/>
                  <a:pt x="154" y="175"/>
                  <a:pt x="152" y="174"/>
                </a:cubicBezTo>
                <a:cubicBezTo>
                  <a:pt x="153" y="173"/>
                  <a:pt x="154" y="173"/>
                  <a:pt x="154" y="173"/>
                </a:cubicBezTo>
                <a:cubicBezTo>
                  <a:pt x="153" y="173"/>
                  <a:pt x="153" y="173"/>
                  <a:pt x="152" y="172"/>
                </a:cubicBezTo>
                <a:cubicBezTo>
                  <a:pt x="153" y="172"/>
                  <a:pt x="155" y="171"/>
                  <a:pt x="156" y="172"/>
                </a:cubicBezTo>
                <a:cubicBezTo>
                  <a:pt x="157" y="173"/>
                  <a:pt x="158" y="172"/>
                  <a:pt x="160" y="172"/>
                </a:cubicBezTo>
                <a:cubicBezTo>
                  <a:pt x="161" y="172"/>
                  <a:pt x="162" y="171"/>
                  <a:pt x="163" y="173"/>
                </a:cubicBezTo>
                <a:cubicBezTo>
                  <a:pt x="163" y="174"/>
                  <a:pt x="166" y="174"/>
                  <a:pt x="167" y="175"/>
                </a:cubicBezTo>
                <a:cubicBezTo>
                  <a:pt x="166" y="173"/>
                  <a:pt x="162" y="173"/>
                  <a:pt x="162" y="171"/>
                </a:cubicBezTo>
                <a:cubicBezTo>
                  <a:pt x="163" y="170"/>
                  <a:pt x="164" y="171"/>
                  <a:pt x="165" y="172"/>
                </a:cubicBezTo>
                <a:cubicBezTo>
                  <a:pt x="166" y="173"/>
                  <a:pt x="165" y="173"/>
                  <a:pt x="168" y="173"/>
                </a:cubicBezTo>
                <a:cubicBezTo>
                  <a:pt x="165" y="172"/>
                  <a:pt x="167" y="172"/>
                  <a:pt x="168" y="172"/>
                </a:cubicBezTo>
                <a:cubicBezTo>
                  <a:pt x="167" y="172"/>
                  <a:pt x="163" y="171"/>
                  <a:pt x="167" y="171"/>
                </a:cubicBezTo>
                <a:cubicBezTo>
                  <a:pt x="166" y="171"/>
                  <a:pt x="163" y="170"/>
                  <a:pt x="165" y="170"/>
                </a:cubicBezTo>
                <a:cubicBezTo>
                  <a:pt x="167" y="170"/>
                  <a:pt x="169" y="170"/>
                  <a:pt x="171" y="170"/>
                </a:cubicBezTo>
                <a:cubicBezTo>
                  <a:pt x="170" y="170"/>
                  <a:pt x="168" y="170"/>
                  <a:pt x="167" y="169"/>
                </a:cubicBezTo>
                <a:cubicBezTo>
                  <a:pt x="168" y="169"/>
                  <a:pt x="168" y="169"/>
                  <a:pt x="168" y="168"/>
                </a:cubicBezTo>
                <a:cubicBezTo>
                  <a:pt x="169" y="167"/>
                  <a:pt x="170" y="168"/>
                  <a:pt x="171" y="168"/>
                </a:cubicBezTo>
                <a:cubicBezTo>
                  <a:pt x="172" y="167"/>
                  <a:pt x="173" y="168"/>
                  <a:pt x="172" y="169"/>
                </a:cubicBezTo>
                <a:cubicBezTo>
                  <a:pt x="173" y="168"/>
                  <a:pt x="174" y="168"/>
                  <a:pt x="176" y="168"/>
                </a:cubicBezTo>
                <a:cubicBezTo>
                  <a:pt x="175" y="168"/>
                  <a:pt x="174" y="168"/>
                  <a:pt x="173" y="168"/>
                </a:cubicBezTo>
                <a:cubicBezTo>
                  <a:pt x="174" y="167"/>
                  <a:pt x="175" y="167"/>
                  <a:pt x="175" y="167"/>
                </a:cubicBezTo>
                <a:cubicBezTo>
                  <a:pt x="175" y="167"/>
                  <a:pt x="174" y="167"/>
                  <a:pt x="173" y="167"/>
                </a:cubicBezTo>
                <a:cubicBezTo>
                  <a:pt x="174" y="166"/>
                  <a:pt x="176" y="166"/>
                  <a:pt x="177" y="166"/>
                </a:cubicBezTo>
                <a:cubicBezTo>
                  <a:pt x="179" y="166"/>
                  <a:pt x="182" y="168"/>
                  <a:pt x="179" y="169"/>
                </a:cubicBezTo>
                <a:cubicBezTo>
                  <a:pt x="180" y="168"/>
                  <a:pt x="182" y="168"/>
                  <a:pt x="183" y="168"/>
                </a:cubicBezTo>
                <a:cubicBezTo>
                  <a:pt x="180" y="168"/>
                  <a:pt x="183" y="167"/>
                  <a:pt x="184" y="167"/>
                </a:cubicBezTo>
                <a:cubicBezTo>
                  <a:pt x="186" y="167"/>
                  <a:pt x="187" y="168"/>
                  <a:pt x="189" y="167"/>
                </a:cubicBezTo>
                <a:cubicBezTo>
                  <a:pt x="188" y="166"/>
                  <a:pt x="188" y="166"/>
                  <a:pt x="189" y="166"/>
                </a:cubicBezTo>
                <a:cubicBezTo>
                  <a:pt x="189" y="166"/>
                  <a:pt x="188" y="166"/>
                  <a:pt x="187" y="166"/>
                </a:cubicBezTo>
                <a:cubicBezTo>
                  <a:pt x="189" y="165"/>
                  <a:pt x="191" y="164"/>
                  <a:pt x="193" y="164"/>
                </a:cubicBezTo>
                <a:cubicBezTo>
                  <a:pt x="193" y="163"/>
                  <a:pt x="193" y="163"/>
                  <a:pt x="192" y="163"/>
                </a:cubicBezTo>
                <a:cubicBezTo>
                  <a:pt x="192" y="162"/>
                  <a:pt x="194" y="162"/>
                  <a:pt x="195" y="162"/>
                </a:cubicBezTo>
                <a:cubicBezTo>
                  <a:pt x="194" y="162"/>
                  <a:pt x="191" y="162"/>
                  <a:pt x="194" y="161"/>
                </a:cubicBezTo>
                <a:cubicBezTo>
                  <a:pt x="191" y="161"/>
                  <a:pt x="190" y="163"/>
                  <a:pt x="187" y="163"/>
                </a:cubicBezTo>
                <a:cubicBezTo>
                  <a:pt x="188" y="163"/>
                  <a:pt x="189" y="163"/>
                  <a:pt x="190" y="163"/>
                </a:cubicBezTo>
                <a:cubicBezTo>
                  <a:pt x="191" y="164"/>
                  <a:pt x="187" y="165"/>
                  <a:pt x="186" y="166"/>
                </a:cubicBezTo>
                <a:cubicBezTo>
                  <a:pt x="182" y="167"/>
                  <a:pt x="181" y="167"/>
                  <a:pt x="179" y="165"/>
                </a:cubicBezTo>
                <a:cubicBezTo>
                  <a:pt x="180" y="165"/>
                  <a:pt x="181" y="165"/>
                  <a:pt x="182" y="164"/>
                </a:cubicBezTo>
                <a:cubicBezTo>
                  <a:pt x="180" y="164"/>
                  <a:pt x="178" y="165"/>
                  <a:pt x="177" y="165"/>
                </a:cubicBezTo>
                <a:cubicBezTo>
                  <a:pt x="178" y="165"/>
                  <a:pt x="179" y="164"/>
                  <a:pt x="177" y="164"/>
                </a:cubicBezTo>
                <a:cubicBezTo>
                  <a:pt x="178" y="164"/>
                  <a:pt x="181" y="162"/>
                  <a:pt x="183" y="163"/>
                </a:cubicBezTo>
                <a:cubicBezTo>
                  <a:pt x="182" y="162"/>
                  <a:pt x="181" y="162"/>
                  <a:pt x="180" y="163"/>
                </a:cubicBezTo>
                <a:cubicBezTo>
                  <a:pt x="181" y="163"/>
                  <a:pt x="181" y="162"/>
                  <a:pt x="182" y="162"/>
                </a:cubicBezTo>
                <a:cubicBezTo>
                  <a:pt x="179" y="163"/>
                  <a:pt x="182" y="161"/>
                  <a:pt x="182" y="161"/>
                </a:cubicBezTo>
                <a:cubicBezTo>
                  <a:pt x="183" y="161"/>
                  <a:pt x="183" y="160"/>
                  <a:pt x="184" y="160"/>
                </a:cubicBezTo>
                <a:cubicBezTo>
                  <a:pt x="183" y="158"/>
                  <a:pt x="190" y="158"/>
                  <a:pt x="190" y="156"/>
                </a:cubicBezTo>
                <a:cubicBezTo>
                  <a:pt x="191" y="157"/>
                  <a:pt x="192" y="158"/>
                  <a:pt x="193" y="158"/>
                </a:cubicBezTo>
                <a:cubicBezTo>
                  <a:pt x="192" y="159"/>
                  <a:pt x="192" y="159"/>
                  <a:pt x="192" y="159"/>
                </a:cubicBezTo>
                <a:cubicBezTo>
                  <a:pt x="194" y="158"/>
                  <a:pt x="195" y="158"/>
                  <a:pt x="196" y="158"/>
                </a:cubicBezTo>
                <a:cubicBezTo>
                  <a:pt x="194" y="158"/>
                  <a:pt x="196" y="156"/>
                  <a:pt x="197" y="156"/>
                </a:cubicBezTo>
                <a:cubicBezTo>
                  <a:pt x="196" y="156"/>
                  <a:pt x="195" y="156"/>
                  <a:pt x="194" y="156"/>
                </a:cubicBezTo>
                <a:cubicBezTo>
                  <a:pt x="194" y="155"/>
                  <a:pt x="197" y="155"/>
                  <a:pt x="198" y="154"/>
                </a:cubicBezTo>
                <a:cubicBezTo>
                  <a:pt x="198" y="154"/>
                  <a:pt x="197" y="154"/>
                  <a:pt x="196" y="154"/>
                </a:cubicBezTo>
                <a:cubicBezTo>
                  <a:pt x="198" y="153"/>
                  <a:pt x="202" y="153"/>
                  <a:pt x="204" y="153"/>
                </a:cubicBezTo>
                <a:cubicBezTo>
                  <a:pt x="200" y="152"/>
                  <a:pt x="197" y="155"/>
                  <a:pt x="193" y="155"/>
                </a:cubicBezTo>
                <a:cubicBezTo>
                  <a:pt x="194" y="154"/>
                  <a:pt x="194" y="154"/>
                  <a:pt x="193" y="154"/>
                </a:cubicBezTo>
                <a:cubicBezTo>
                  <a:pt x="194" y="154"/>
                  <a:pt x="195" y="154"/>
                  <a:pt x="196" y="153"/>
                </a:cubicBezTo>
                <a:cubicBezTo>
                  <a:pt x="195" y="154"/>
                  <a:pt x="195" y="154"/>
                  <a:pt x="194" y="153"/>
                </a:cubicBezTo>
                <a:cubicBezTo>
                  <a:pt x="194" y="153"/>
                  <a:pt x="195" y="153"/>
                  <a:pt x="196" y="153"/>
                </a:cubicBezTo>
                <a:cubicBezTo>
                  <a:pt x="192" y="153"/>
                  <a:pt x="200" y="152"/>
                  <a:pt x="196" y="153"/>
                </a:cubicBezTo>
                <a:cubicBezTo>
                  <a:pt x="197" y="153"/>
                  <a:pt x="198" y="152"/>
                  <a:pt x="199" y="152"/>
                </a:cubicBezTo>
                <a:cubicBezTo>
                  <a:pt x="196" y="152"/>
                  <a:pt x="199" y="151"/>
                  <a:pt x="200" y="152"/>
                </a:cubicBezTo>
                <a:cubicBezTo>
                  <a:pt x="201" y="150"/>
                  <a:pt x="202" y="150"/>
                  <a:pt x="203" y="152"/>
                </a:cubicBezTo>
                <a:cubicBezTo>
                  <a:pt x="202" y="152"/>
                  <a:pt x="201" y="152"/>
                  <a:pt x="200" y="152"/>
                </a:cubicBezTo>
                <a:cubicBezTo>
                  <a:pt x="202" y="153"/>
                  <a:pt x="206" y="151"/>
                  <a:pt x="208" y="150"/>
                </a:cubicBezTo>
                <a:cubicBezTo>
                  <a:pt x="207" y="150"/>
                  <a:pt x="207" y="150"/>
                  <a:pt x="206" y="151"/>
                </a:cubicBezTo>
                <a:cubicBezTo>
                  <a:pt x="205" y="151"/>
                  <a:pt x="202" y="151"/>
                  <a:pt x="204" y="151"/>
                </a:cubicBezTo>
                <a:cubicBezTo>
                  <a:pt x="203" y="151"/>
                  <a:pt x="203" y="150"/>
                  <a:pt x="204" y="149"/>
                </a:cubicBezTo>
                <a:cubicBezTo>
                  <a:pt x="203" y="149"/>
                  <a:pt x="202" y="150"/>
                  <a:pt x="201" y="150"/>
                </a:cubicBezTo>
                <a:cubicBezTo>
                  <a:pt x="201" y="149"/>
                  <a:pt x="202" y="147"/>
                  <a:pt x="203" y="147"/>
                </a:cubicBezTo>
                <a:cubicBezTo>
                  <a:pt x="204" y="148"/>
                  <a:pt x="204" y="148"/>
                  <a:pt x="204" y="148"/>
                </a:cubicBezTo>
                <a:cubicBezTo>
                  <a:pt x="205" y="149"/>
                  <a:pt x="206" y="148"/>
                  <a:pt x="207" y="148"/>
                </a:cubicBezTo>
                <a:cubicBezTo>
                  <a:pt x="207" y="148"/>
                  <a:pt x="204" y="147"/>
                  <a:pt x="204" y="147"/>
                </a:cubicBezTo>
                <a:cubicBezTo>
                  <a:pt x="202" y="145"/>
                  <a:pt x="206" y="146"/>
                  <a:pt x="207" y="146"/>
                </a:cubicBezTo>
                <a:cubicBezTo>
                  <a:pt x="204" y="145"/>
                  <a:pt x="208" y="142"/>
                  <a:pt x="211" y="144"/>
                </a:cubicBezTo>
                <a:cubicBezTo>
                  <a:pt x="211" y="143"/>
                  <a:pt x="208" y="142"/>
                  <a:pt x="206" y="142"/>
                </a:cubicBezTo>
                <a:cubicBezTo>
                  <a:pt x="208" y="142"/>
                  <a:pt x="211" y="141"/>
                  <a:pt x="212" y="141"/>
                </a:cubicBezTo>
                <a:cubicBezTo>
                  <a:pt x="214" y="140"/>
                  <a:pt x="213" y="141"/>
                  <a:pt x="214" y="141"/>
                </a:cubicBezTo>
                <a:cubicBezTo>
                  <a:pt x="215" y="142"/>
                  <a:pt x="216" y="141"/>
                  <a:pt x="217" y="141"/>
                </a:cubicBezTo>
                <a:cubicBezTo>
                  <a:pt x="215" y="141"/>
                  <a:pt x="219" y="140"/>
                  <a:pt x="220" y="139"/>
                </a:cubicBezTo>
                <a:cubicBezTo>
                  <a:pt x="217" y="140"/>
                  <a:pt x="213" y="140"/>
                  <a:pt x="210" y="141"/>
                </a:cubicBezTo>
                <a:cubicBezTo>
                  <a:pt x="211" y="140"/>
                  <a:pt x="212" y="140"/>
                  <a:pt x="214" y="140"/>
                </a:cubicBezTo>
                <a:cubicBezTo>
                  <a:pt x="212" y="140"/>
                  <a:pt x="211" y="140"/>
                  <a:pt x="210" y="140"/>
                </a:cubicBezTo>
                <a:cubicBezTo>
                  <a:pt x="211" y="139"/>
                  <a:pt x="211" y="138"/>
                  <a:pt x="209" y="138"/>
                </a:cubicBezTo>
                <a:cubicBezTo>
                  <a:pt x="211" y="137"/>
                  <a:pt x="211" y="138"/>
                  <a:pt x="212" y="138"/>
                </a:cubicBezTo>
                <a:cubicBezTo>
                  <a:pt x="213" y="138"/>
                  <a:pt x="216" y="137"/>
                  <a:pt x="216" y="137"/>
                </a:cubicBezTo>
                <a:cubicBezTo>
                  <a:pt x="214" y="136"/>
                  <a:pt x="212" y="138"/>
                  <a:pt x="211" y="136"/>
                </a:cubicBezTo>
                <a:cubicBezTo>
                  <a:pt x="212" y="136"/>
                  <a:pt x="213" y="136"/>
                  <a:pt x="214" y="136"/>
                </a:cubicBezTo>
                <a:cubicBezTo>
                  <a:pt x="213" y="136"/>
                  <a:pt x="212" y="136"/>
                  <a:pt x="212" y="136"/>
                </a:cubicBezTo>
                <a:cubicBezTo>
                  <a:pt x="213" y="135"/>
                  <a:pt x="215" y="136"/>
                  <a:pt x="217" y="136"/>
                </a:cubicBezTo>
                <a:cubicBezTo>
                  <a:pt x="216" y="136"/>
                  <a:pt x="213" y="136"/>
                  <a:pt x="216" y="135"/>
                </a:cubicBezTo>
                <a:cubicBezTo>
                  <a:pt x="212" y="135"/>
                  <a:pt x="218" y="135"/>
                  <a:pt x="218" y="135"/>
                </a:cubicBezTo>
                <a:cubicBezTo>
                  <a:pt x="217" y="135"/>
                  <a:pt x="216" y="134"/>
                  <a:pt x="214" y="134"/>
                </a:cubicBezTo>
                <a:cubicBezTo>
                  <a:pt x="216" y="133"/>
                  <a:pt x="218" y="133"/>
                  <a:pt x="219" y="133"/>
                </a:cubicBezTo>
                <a:cubicBezTo>
                  <a:pt x="221" y="133"/>
                  <a:pt x="222" y="132"/>
                  <a:pt x="224" y="133"/>
                </a:cubicBezTo>
                <a:cubicBezTo>
                  <a:pt x="224" y="132"/>
                  <a:pt x="223" y="132"/>
                  <a:pt x="222" y="132"/>
                </a:cubicBezTo>
                <a:cubicBezTo>
                  <a:pt x="222" y="131"/>
                  <a:pt x="228" y="130"/>
                  <a:pt x="228" y="131"/>
                </a:cubicBezTo>
                <a:cubicBezTo>
                  <a:pt x="229" y="130"/>
                  <a:pt x="231" y="131"/>
                  <a:pt x="233" y="132"/>
                </a:cubicBezTo>
                <a:cubicBezTo>
                  <a:pt x="233" y="131"/>
                  <a:pt x="233" y="130"/>
                  <a:pt x="234" y="131"/>
                </a:cubicBezTo>
                <a:cubicBezTo>
                  <a:pt x="233" y="131"/>
                  <a:pt x="231" y="130"/>
                  <a:pt x="229" y="130"/>
                </a:cubicBezTo>
                <a:cubicBezTo>
                  <a:pt x="227" y="130"/>
                  <a:pt x="225" y="131"/>
                  <a:pt x="223" y="130"/>
                </a:cubicBezTo>
                <a:cubicBezTo>
                  <a:pt x="224" y="130"/>
                  <a:pt x="224" y="129"/>
                  <a:pt x="225" y="129"/>
                </a:cubicBezTo>
                <a:cubicBezTo>
                  <a:pt x="226" y="129"/>
                  <a:pt x="227" y="130"/>
                  <a:pt x="228" y="129"/>
                </a:cubicBezTo>
                <a:cubicBezTo>
                  <a:pt x="227" y="129"/>
                  <a:pt x="226" y="129"/>
                  <a:pt x="225" y="128"/>
                </a:cubicBezTo>
                <a:cubicBezTo>
                  <a:pt x="226" y="128"/>
                  <a:pt x="228" y="127"/>
                  <a:pt x="229" y="128"/>
                </a:cubicBezTo>
                <a:cubicBezTo>
                  <a:pt x="229" y="128"/>
                  <a:pt x="228" y="128"/>
                  <a:pt x="228" y="128"/>
                </a:cubicBezTo>
                <a:cubicBezTo>
                  <a:pt x="229" y="128"/>
                  <a:pt x="230" y="128"/>
                  <a:pt x="232" y="128"/>
                </a:cubicBezTo>
                <a:cubicBezTo>
                  <a:pt x="233" y="129"/>
                  <a:pt x="234" y="130"/>
                  <a:pt x="235" y="129"/>
                </a:cubicBezTo>
                <a:cubicBezTo>
                  <a:pt x="232" y="129"/>
                  <a:pt x="235" y="127"/>
                  <a:pt x="237" y="128"/>
                </a:cubicBezTo>
                <a:cubicBezTo>
                  <a:pt x="234" y="127"/>
                  <a:pt x="232" y="128"/>
                  <a:pt x="230" y="128"/>
                </a:cubicBezTo>
                <a:cubicBezTo>
                  <a:pt x="234" y="127"/>
                  <a:pt x="228" y="128"/>
                  <a:pt x="231" y="126"/>
                </a:cubicBezTo>
                <a:cubicBezTo>
                  <a:pt x="232" y="126"/>
                  <a:pt x="233" y="126"/>
                  <a:pt x="234" y="126"/>
                </a:cubicBezTo>
                <a:cubicBezTo>
                  <a:pt x="231" y="126"/>
                  <a:pt x="235" y="126"/>
                  <a:pt x="236" y="126"/>
                </a:cubicBezTo>
                <a:cubicBezTo>
                  <a:pt x="233" y="124"/>
                  <a:pt x="230" y="127"/>
                  <a:pt x="227" y="127"/>
                </a:cubicBezTo>
                <a:cubicBezTo>
                  <a:pt x="227" y="126"/>
                  <a:pt x="228" y="126"/>
                  <a:pt x="229" y="126"/>
                </a:cubicBezTo>
                <a:cubicBezTo>
                  <a:pt x="228" y="126"/>
                  <a:pt x="227" y="125"/>
                  <a:pt x="227" y="125"/>
                </a:cubicBezTo>
                <a:cubicBezTo>
                  <a:pt x="227" y="125"/>
                  <a:pt x="228" y="125"/>
                  <a:pt x="229" y="125"/>
                </a:cubicBezTo>
                <a:cubicBezTo>
                  <a:pt x="225" y="125"/>
                  <a:pt x="232" y="124"/>
                  <a:pt x="233" y="124"/>
                </a:cubicBezTo>
                <a:cubicBezTo>
                  <a:pt x="234" y="124"/>
                  <a:pt x="237" y="125"/>
                  <a:pt x="237" y="123"/>
                </a:cubicBezTo>
                <a:cubicBezTo>
                  <a:pt x="235" y="122"/>
                  <a:pt x="233" y="123"/>
                  <a:pt x="231" y="123"/>
                </a:cubicBezTo>
                <a:cubicBezTo>
                  <a:pt x="232" y="122"/>
                  <a:pt x="233" y="122"/>
                  <a:pt x="235" y="122"/>
                </a:cubicBezTo>
                <a:cubicBezTo>
                  <a:pt x="233" y="124"/>
                  <a:pt x="237" y="121"/>
                  <a:pt x="238" y="121"/>
                </a:cubicBezTo>
                <a:cubicBezTo>
                  <a:pt x="240" y="122"/>
                  <a:pt x="239" y="125"/>
                  <a:pt x="241" y="125"/>
                </a:cubicBezTo>
                <a:cubicBezTo>
                  <a:pt x="240" y="124"/>
                  <a:pt x="240" y="124"/>
                  <a:pt x="240" y="123"/>
                </a:cubicBezTo>
                <a:cubicBezTo>
                  <a:pt x="240" y="123"/>
                  <a:pt x="244" y="125"/>
                  <a:pt x="241" y="123"/>
                </a:cubicBezTo>
                <a:cubicBezTo>
                  <a:pt x="242" y="124"/>
                  <a:pt x="242" y="124"/>
                  <a:pt x="242" y="122"/>
                </a:cubicBezTo>
                <a:cubicBezTo>
                  <a:pt x="243" y="123"/>
                  <a:pt x="244" y="123"/>
                  <a:pt x="244" y="123"/>
                </a:cubicBezTo>
                <a:cubicBezTo>
                  <a:pt x="243" y="123"/>
                  <a:pt x="242" y="122"/>
                  <a:pt x="240" y="122"/>
                </a:cubicBezTo>
                <a:cubicBezTo>
                  <a:pt x="241" y="122"/>
                  <a:pt x="242" y="122"/>
                  <a:pt x="242" y="121"/>
                </a:cubicBezTo>
                <a:cubicBezTo>
                  <a:pt x="241" y="121"/>
                  <a:pt x="240" y="121"/>
                  <a:pt x="240" y="121"/>
                </a:cubicBezTo>
                <a:cubicBezTo>
                  <a:pt x="241" y="121"/>
                  <a:pt x="241" y="121"/>
                  <a:pt x="240" y="120"/>
                </a:cubicBezTo>
                <a:cubicBezTo>
                  <a:pt x="241" y="121"/>
                  <a:pt x="243" y="122"/>
                  <a:pt x="245" y="122"/>
                </a:cubicBezTo>
                <a:cubicBezTo>
                  <a:pt x="243" y="121"/>
                  <a:pt x="242" y="121"/>
                  <a:pt x="241" y="120"/>
                </a:cubicBezTo>
                <a:cubicBezTo>
                  <a:pt x="243" y="120"/>
                  <a:pt x="245" y="119"/>
                  <a:pt x="247" y="120"/>
                </a:cubicBezTo>
                <a:cubicBezTo>
                  <a:pt x="247" y="120"/>
                  <a:pt x="248" y="120"/>
                  <a:pt x="249" y="120"/>
                </a:cubicBezTo>
                <a:cubicBezTo>
                  <a:pt x="250" y="120"/>
                  <a:pt x="250" y="121"/>
                  <a:pt x="251" y="121"/>
                </a:cubicBezTo>
                <a:cubicBezTo>
                  <a:pt x="250" y="121"/>
                  <a:pt x="250" y="121"/>
                  <a:pt x="250" y="120"/>
                </a:cubicBezTo>
                <a:cubicBezTo>
                  <a:pt x="250" y="120"/>
                  <a:pt x="252" y="120"/>
                  <a:pt x="253" y="120"/>
                </a:cubicBezTo>
                <a:cubicBezTo>
                  <a:pt x="249" y="119"/>
                  <a:pt x="254" y="119"/>
                  <a:pt x="255" y="119"/>
                </a:cubicBezTo>
                <a:cubicBezTo>
                  <a:pt x="253" y="119"/>
                  <a:pt x="251" y="119"/>
                  <a:pt x="248" y="119"/>
                </a:cubicBezTo>
                <a:cubicBezTo>
                  <a:pt x="246" y="119"/>
                  <a:pt x="244" y="119"/>
                  <a:pt x="242" y="119"/>
                </a:cubicBezTo>
                <a:cubicBezTo>
                  <a:pt x="244" y="118"/>
                  <a:pt x="243" y="117"/>
                  <a:pt x="246" y="117"/>
                </a:cubicBezTo>
                <a:cubicBezTo>
                  <a:pt x="248" y="116"/>
                  <a:pt x="250" y="117"/>
                  <a:pt x="253" y="117"/>
                </a:cubicBezTo>
                <a:cubicBezTo>
                  <a:pt x="252" y="117"/>
                  <a:pt x="251" y="116"/>
                  <a:pt x="250" y="116"/>
                </a:cubicBezTo>
                <a:cubicBezTo>
                  <a:pt x="251" y="115"/>
                  <a:pt x="253" y="116"/>
                  <a:pt x="254" y="116"/>
                </a:cubicBezTo>
                <a:cubicBezTo>
                  <a:pt x="252" y="116"/>
                  <a:pt x="253" y="115"/>
                  <a:pt x="254" y="115"/>
                </a:cubicBezTo>
                <a:cubicBezTo>
                  <a:pt x="250" y="115"/>
                  <a:pt x="255" y="112"/>
                  <a:pt x="257" y="113"/>
                </a:cubicBezTo>
                <a:cubicBezTo>
                  <a:pt x="254" y="111"/>
                  <a:pt x="262" y="108"/>
                  <a:pt x="261" y="112"/>
                </a:cubicBezTo>
                <a:cubicBezTo>
                  <a:pt x="262" y="110"/>
                  <a:pt x="264" y="111"/>
                  <a:pt x="266" y="111"/>
                </a:cubicBezTo>
                <a:cubicBezTo>
                  <a:pt x="264" y="110"/>
                  <a:pt x="262" y="110"/>
                  <a:pt x="261" y="109"/>
                </a:cubicBezTo>
                <a:cubicBezTo>
                  <a:pt x="263" y="109"/>
                  <a:pt x="264" y="109"/>
                  <a:pt x="265" y="110"/>
                </a:cubicBezTo>
                <a:cubicBezTo>
                  <a:pt x="267" y="110"/>
                  <a:pt x="270" y="110"/>
                  <a:pt x="269" y="112"/>
                </a:cubicBezTo>
                <a:cubicBezTo>
                  <a:pt x="270" y="112"/>
                  <a:pt x="271" y="110"/>
                  <a:pt x="269" y="110"/>
                </a:cubicBezTo>
                <a:cubicBezTo>
                  <a:pt x="268" y="110"/>
                  <a:pt x="267" y="110"/>
                  <a:pt x="266" y="109"/>
                </a:cubicBezTo>
                <a:cubicBezTo>
                  <a:pt x="267" y="109"/>
                  <a:pt x="267" y="109"/>
                  <a:pt x="268" y="109"/>
                </a:cubicBezTo>
                <a:cubicBezTo>
                  <a:pt x="268" y="109"/>
                  <a:pt x="267" y="109"/>
                  <a:pt x="266" y="109"/>
                </a:cubicBezTo>
                <a:cubicBezTo>
                  <a:pt x="266" y="106"/>
                  <a:pt x="271" y="106"/>
                  <a:pt x="273" y="106"/>
                </a:cubicBezTo>
                <a:cubicBezTo>
                  <a:pt x="272" y="108"/>
                  <a:pt x="273" y="109"/>
                  <a:pt x="272" y="110"/>
                </a:cubicBezTo>
                <a:cubicBezTo>
                  <a:pt x="273" y="109"/>
                  <a:pt x="274" y="108"/>
                  <a:pt x="275" y="108"/>
                </a:cubicBezTo>
                <a:cubicBezTo>
                  <a:pt x="273" y="108"/>
                  <a:pt x="275" y="105"/>
                  <a:pt x="275" y="107"/>
                </a:cubicBezTo>
                <a:cubicBezTo>
                  <a:pt x="276" y="106"/>
                  <a:pt x="278" y="106"/>
                  <a:pt x="278" y="105"/>
                </a:cubicBezTo>
                <a:cubicBezTo>
                  <a:pt x="281" y="106"/>
                  <a:pt x="276" y="110"/>
                  <a:pt x="275" y="111"/>
                </a:cubicBezTo>
                <a:cubicBezTo>
                  <a:pt x="276" y="110"/>
                  <a:pt x="278" y="110"/>
                  <a:pt x="279" y="109"/>
                </a:cubicBezTo>
                <a:cubicBezTo>
                  <a:pt x="280" y="108"/>
                  <a:pt x="282" y="109"/>
                  <a:pt x="284" y="109"/>
                </a:cubicBezTo>
                <a:cubicBezTo>
                  <a:pt x="280" y="108"/>
                  <a:pt x="282" y="105"/>
                  <a:pt x="285" y="105"/>
                </a:cubicBezTo>
                <a:cubicBezTo>
                  <a:pt x="285" y="105"/>
                  <a:pt x="284" y="105"/>
                  <a:pt x="284" y="106"/>
                </a:cubicBezTo>
                <a:cubicBezTo>
                  <a:pt x="285" y="107"/>
                  <a:pt x="286" y="105"/>
                  <a:pt x="287" y="106"/>
                </a:cubicBezTo>
                <a:cubicBezTo>
                  <a:pt x="285" y="103"/>
                  <a:pt x="295" y="107"/>
                  <a:pt x="296" y="107"/>
                </a:cubicBezTo>
                <a:cubicBezTo>
                  <a:pt x="295" y="106"/>
                  <a:pt x="294" y="106"/>
                  <a:pt x="293" y="106"/>
                </a:cubicBezTo>
                <a:cubicBezTo>
                  <a:pt x="295" y="106"/>
                  <a:pt x="295" y="106"/>
                  <a:pt x="294" y="106"/>
                </a:cubicBezTo>
                <a:cubicBezTo>
                  <a:pt x="293" y="105"/>
                  <a:pt x="293" y="104"/>
                  <a:pt x="295" y="105"/>
                </a:cubicBezTo>
                <a:cubicBezTo>
                  <a:pt x="295" y="104"/>
                  <a:pt x="291" y="104"/>
                  <a:pt x="294" y="103"/>
                </a:cubicBezTo>
                <a:cubicBezTo>
                  <a:pt x="292" y="104"/>
                  <a:pt x="288" y="104"/>
                  <a:pt x="287" y="102"/>
                </a:cubicBezTo>
                <a:cubicBezTo>
                  <a:pt x="288" y="102"/>
                  <a:pt x="289" y="102"/>
                  <a:pt x="289" y="102"/>
                </a:cubicBezTo>
                <a:cubicBezTo>
                  <a:pt x="290" y="102"/>
                  <a:pt x="290" y="102"/>
                  <a:pt x="290" y="101"/>
                </a:cubicBezTo>
                <a:cubicBezTo>
                  <a:pt x="291" y="102"/>
                  <a:pt x="292" y="102"/>
                  <a:pt x="292" y="103"/>
                </a:cubicBezTo>
                <a:cubicBezTo>
                  <a:pt x="293" y="100"/>
                  <a:pt x="295" y="103"/>
                  <a:pt x="297" y="102"/>
                </a:cubicBezTo>
                <a:cubicBezTo>
                  <a:pt x="296" y="103"/>
                  <a:pt x="298" y="103"/>
                  <a:pt x="299" y="103"/>
                </a:cubicBezTo>
                <a:cubicBezTo>
                  <a:pt x="298" y="103"/>
                  <a:pt x="298" y="103"/>
                  <a:pt x="298" y="102"/>
                </a:cubicBezTo>
                <a:cubicBezTo>
                  <a:pt x="299" y="102"/>
                  <a:pt x="301" y="102"/>
                  <a:pt x="303" y="102"/>
                </a:cubicBezTo>
                <a:cubicBezTo>
                  <a:pt x="302" y="104"/>
                  <a:pt x="299" y="104"/>
                  <a:pt x="298" y="104"/>
                </a:cubicBezTo>
                <a:cubicBezTo>
                  <a:pt x="300" y="104"/>
                  <a:pt x="302" y="104"/>
                  <a:pt x="304" y="103"/>
                </a:cubicBezTo>
                <a:cubicBezTo>
                  <a:pt x="303" y="106"/>
                  <a:pt x="307" y="105"/>
                  <a:pt x="309" y="104"/>
                </a:cubicBezTo>
                <a:cubicBezTo>
                  <a:pt x="309" y="104"/>
                  <a:pt x="307" y="104"/>
                  <a:pt x="306" y="103"/>
                </a:cubicBezTo>
                <a:cubicBezTo>
                  <a:pt x="307" y="103"/>
                  <a:pt x="308" y="102"/>
                  <a:pt x="306" y="102"/>
                </a:cubicBezTo>
                <a:cubicBezTo>
                  <a:pt x="307" y="102"/>
                  <a:pt x="311" y="102"/>
                  <a:pt x="307" y="102"/>
                </a:cubicBezTo>
                <a:cubicBezTo>
                  <a:pt x="309" y="102"/>
                  <a:pt x="310" y="100"/>
                  <a:pt x="311" y="100"/>
                </a:cubicBezTo>
                <a:cubicBezTo>
                  <a:pt x="313" y="99"/>
                  <a:pt x="314" y="100"/>
                  <a:pt x="316" y="100"/>
                </a:cubicBezTo>
                <a:cubicBezTo>
                  <a:pt x="314" y="98"/>
                  <a:pt x="319" y="98"/>
                  <a:pt x="320" y="98"/>
                </a:cubicBezTo>
                <a:cubicBezTo>
                  <a:pt x="319" y="97"/>
                  <a:pt x="317" y="97"/>
                  <a:pt x="316" y="96"/>
                </a:cubicBezTo>
                <a:cubicBezTo>
                  <a:pt x="318" y="96"/>
                  <a:pt x="319" y="97"/>
                  <a:pt x="320" y="96"/>
                </a:cubicBezTo>
                <a:cubicBezTo>
                  <a:pt x="317" y="95"/>
                  <a:pt x="322" y="95"/>
                  <a:pt x="324" y="95"/>
                </a:cubicBezTo>
                <a:cubicBezTo>
                  <a:pt x="324" y="95"/>
                  <a:pt x="328" y="98"/>
                  <a:pt x="326" y="95"/>
                </a:cubicBezTo>
                <a:cubicBezTo>
                  <a:pt x="328" y="95"/>
                  <a:pt x="330" y="96"/>
                  <a:pt x="331" y="96"/>
                </a:cubicBezTo>
                <a:cubicBezTo>
                  <a:pt x="330" y="98"/>
                  <a:pt x="326" y="98"/>
                  <a:pt x="324" y="100"/>
                </a:cubicBezTo>
                <a:cubicBezTo>
                  <a:pt x="325" y="99"/>
                  <a:pt x="325" y="100"/>
                  <a:pt x="325" y="101"/>
                </a:cubicBezTo>
                <a:cubicBezTo>
                  <a:pt x="325" y="101"/>
                  <a:pt x="322" y="102"/>
                  <a:pt x="322" y="103"/>
                </a:cubicBezTo>
                <a:cubicBezTo>
                  <a:pt x="323" y="103"/>
                  <a:pt x="325" y="104"/>
                  <a:pt x="325" y="103"/>
                </a:cubicBezTo>
                <a:cubicBezTo>
                  <a:pt x="326" y="103"/>
                  <a:pt x="326" y="102"/>
                  <a:pt x="327" y="102"/>
                </a:cubicBezTo>
                <a:cubicBezTo>
                  <a:pt x="328" y="102"/>
                  <a:pt x="327" y="101"/>
                  <a:pt x="327" y="101"/>
                </a:cubicBezTo>
                <a:cubicBezTo>
                  <a:pt x="330" y="99"/>
                  <a:pt x="335" y="96"/>
                  <a:pt x="339" y="95"/>
                </a:cubicBezTo>
                <a:cubicBezTo>
                  <a:pt x="339" y="97"/>
                  <a:pt x="339" y="98"/>
                  <a:pt x="336" y="98"/>
                </a:cubicBezTo>
                <a:cubicBezTo>
                  <a:pt x="339" y="97"/>
                  <a:pt x="338" y="100"/>
                  <a:pt x="337" y="101"/>
                </a:cubicBezTo>
                <a:cubicBezTo>
                  <a:pt x="338" y="101"/>
                  <a:pt x="338" y="100"/>
                  <a:pt x="339" y="100"/>
                </a:cubicBezTo>
                <a:cubicBezTo>
                  <a:pt x="340" y="99"/>
                  <a:pt x="342" y="100"/>
                  <a:pt x="343" y="100"/>
                </a:cubicBezTo>
                <a:cubicBezTo>
                  <a:pt x="342" y="99"/>
                  <a:pt x="342" y="99"/>
                  <a:pt x="342" y="99"/>
                </a:cubicBezTo>
                <a:cubicBezTo>
                  <a:pt x="343" y="98"/>
                  <a:pt x="344" y="99"/>
                  <a:pt x="344" y="99"/>
                </a:cubicBezTo>
                <a:cubicBezTo>
                  <a:pt x="343" y="99"/>
                  <a:pt x="343" y="98"/>
                  <a:pt x="343" y="97"/>
                </a:cubicBezTo>
                <a:cubicBezTo>
                  <a:pt x="345" y="97"/>
                  <a:pt x="346" y="96"/>
                  <a:pt x="347" y="97"/>
                </a:cubicBezTo>
                <a:cubicBezTo>
                  <a:pt x="347" y="96"/>
                  <a:pt x="345" y="96"/>
                  <a:pt x="344" y="95"/>
                </a:cubicBezTo>
                <a:cubicBezTo>
                  <a:pt x="345" y="95"/>
                  <a:pt x="353" y="92"/>
                  <a:pt x="353" y="94"/>
                </a:cubicBezTo>
                <a:cubicBezTo>
                  <a:pt x="353" y="95"/>
                  <a:pt x="356" y="95"/>
                  <a:pt x="356" y="95"/>
                </a:cubicBezTo>
                <a:cubicBezTo>
                  <a:pt x="357" y="96"/>
                  <a:pt x="351" y="97"/>
                  <a:pt x="350" y="97"/>
                </a:cubicBezTo>
                <a:cubicBezTo>
                  <a:pt x="351" y="97"/>
                  <a:pt x="352" y="97"/>
                  <a:pt x="353" y="97"/>
                </a:cubicBezTo>
                <a:cubicBezTo>
                  <a:pt x="351" y="98"/>
                  <a:pt x="350" y="98"/>
                  <a:pt x="348" y="98"/>
                </a:cubicBezTo>
                <a:cubicBezTo>
                  <a:pt x="350" y="98"/>
                  <a:pt x="353" y="97"/>
                  <a:pt x="354" y="98"/>
                </a:cubicBezTo>
                <a:cubicBezTo>
                  <a:pt x="353" y="99"/>
                  <a:pt x="351" y="99"/>
                  <a:pt x="350" y="100"/>
                </a:cubicBezTo>
                <a:cubicBezTo>
                  <a:pt x="351" y="100"/>
                  <a:pt x="353" y="99"/>
                  <a:pt x="355" y="100"/>
                </a:cubicBezTo>
                <a:cubicBezTo>
                  <a:pt x="354" y="100"/>
                  <a:pt x="353" y="101"/>
                  <a:pt x="353" y="102"/>
                </a:cubicBezTo>
                <a:cubicBezTo>
                  <a:pt x="353" y="100"/>
                  <a:pt x="355" y="99"/>
                  <a:pt x="357" y="100"/>
                </a:cubicBezTo>
                <a:cubicBezTo>
                  <a:pt x="354" y="100"/>
                  <a:pt x="358" y="96"/>
                  <a:pt x="359" y="96"/>
                </a:cubicBezTo>
                <a:cubicBezTo>
                  <a:pt x="361" y="95"/>
                  <a:pt x="366" y="96"/>
                  <a:pt x="364" y="98"/>
                </a:cubicBezTo>
                <a:cubicBezTo>
                  <a:pt x="365" y="98"/>
                  <a:pt x="368" y="96"/>
                  <a:pt x="368" y="98"/>
                </a:cubicBezTo>
                <a:cubicBezTo>
                  <a:pt x="371" y="97"/>
                  <a:pt x="374" y="99"/>
                  <a:pt x="371" y="99"/>
                </a:cubicBezTo>
                <a:cubicBezTo>
                  <a:pt x="374" y="99"/>
                  <a:pt x="378" y="99"/>
                  <a:pt x="380" y="101"/>
                </a:cubicBezTo>
                <a:cubicBezTo>
                  <a:pt x="381" y="102"/>
                  <a:pt x="376" y="102"/>
                  <a:pt x="376" y="102"/>
                </a:cubicBezTo>
                <a:cubicBezTo>
                  <a:pt x="373" y="103"/>
                  <a:pt x="371" y="104"/>
                  <a:pt x="368" y="104"/>
                </a:cubicBezTo>
                <a:cubicBezTo>
                  <a:pt x="365" y="103"/>
                  <a:pt x="360" y="102"/>
                  <a:pt x="358" y="103"/>
                </a:cubicBezTo>
                <a:cubicBezTo>
                  <a:pt x="359" y="104"/>
                  <a:pt x="361" y="104"/>
                  <a:pt x="362" y="104"/>
                </a:cubicBezTo>
                <a:cubicBezTo>
                  <a:pt x="364" y="104"/>
                  <a:pt x="369" y="104"/>
                  <a:pt x="365" y="105"/>
                </a:cubicBezTo>
                <a:cubicBezTo>
                  <a:pt x="367" y="105"/>
                  <a:pt x="370" y="106"/>
                  <a:pt x="366" y="107"/>
                </a:cubicBezTo>
                <a:cubicBezTo>
                  <a:pt x="368" y="107"/>
                  <a:pt x="369" y="107"/>
                  <a:pt x="370" y="107"/>
                </a:cubicBezTo>
                <a:cubicBezTo>
                  <a:pt x="370" y="107"/>
                  <a:pt x="371" y="107"/>
                  <a:pt x="372" y="107"/>
                </a:cubicBezTo>
                <a:cubicBezTo>
                  <a:pt x="371" y="107"/>
                  <a:pt x="372" y="106"/>
                  <a:pt x="372" y="106"/>
                </a:cubicBezTo>
                <a:cubicBezTo>
                  <a:pt x="373" y="106"/>
                  <a:pt x="375" y="106"/>
                  <a:pt x="375" y="107"/>
                </a:cubicBezTo>
                <a:cubicBezTo>
                  <a:pt x="376" y="105"/>
                  <a:pt x="379" y="106"/>
                  <a:pt x="379" y="108"/>
                </a:cubicBezTo>
                <a:cubicBezTo>
                  <a:pt x="380" y="110"/>
                  <a:pt x="373" y="108"/>
                  <a:pt x="372" y="108"/>
                </a:cubicBezTo>
                <a:cubicBezTo>
                  <a:pt x="373" y="109"/>
                  <a:pt x="370" y="110"/>
                  <a:pt x="368" y="110"/>
                </a:cubicBezTo>
                <a:cubicBezTo>
                  <a:pt x="367" y="111"/>
                  <a:pt x="365" y="111"/>
                  <a:pt x="364" y="111"/>
                </a:cubicBezTo>
                <a:cubicBezTo>
                  <a:pt x="363" y="112"/>
                  <a:pt x="364" y="113"/>
                  <a:pt x="362" y="114"/>
                </a:cubicBezTo>
                <a:cubicBezTo>
                  <a:pt x="361" y="114"/>
                  <a:pt x="360" y="114"/>
                  <a:pt x="359" y="113"/>
                </a:cubicBezTo>
                <a:cubicBezTo>
                  <a:pt x="358" y="112"/>
                  <a:pt x="360" y="112"/>
                  <a:pt x="361" y="111"/>
                </a:cubicBezTo>
                <a:cubicBezTo>
                  <a:pt x="363" y="110"/>
                  <a:pt x="364" y="108"/>
                  <a:pt x="361" y="107"/>
                </a:cubicBezTo>
                <a:cubicBezTo>
                  <a:pt x="359" y="107"/>
                  <a:pt x="356" y="107"/>
                  <a:pt x="354" y="106"/>
                </a:cubicBezTo>
                <a:cubicBezTo>
                  <a:pt x="351" y="105"/>
                  <a:pt x="350" y="103"/>
                  <a:pt x="346" y="104"/>
                </a:cubicBezTo>
                <a:cubicBezTo>
                  <a:pt x="342" y="106"/>
                  <a:pt x="334" y="104"/>
                  <a:pt x="331" y="109"/>
                </a:cubicBezTo>
                <a:cubicBezTo>
                  <a:pt x="331" y="110"/>
                  <a:pt x="330" y="111"/>
                  <a:pt x="330" y="112"/>
                </a:cubicBezTo>
                <a:cubicBezTo>
                  <a:pt x="330" y="113"/>
                  <a:pt x="330" y="114"/>
                  <a:pt x="330" y="114"/>
                </a:cubicBezTo>
                <a:cubicBezTo>
                  <a:pt x="328" y="115"/>
                  <a:pt x="327" y="115"/>
                  <a:pt x="326" y="115"/>
                </a:cubicBezTo>
                <a:cubicBezTo>
                  <a:pt x="325" y="115"/>
                  <a:pt x="324" y="116"/>
                  <a:pt x="324" y="117"/>
                </a:cubicBezTo>
                <a:cubicBezTo>
                  <a:pt x="322" y="119"/>
                  <a:pt x="319" y="117"/>
                  <a:pt x="317" y="116"/>
                </a:cubicBezTo>
                <a:cubicBezTo>
                  <a:pt x="316" y="116"/>
                  <a:pt x="315" y="116"/>
                  <a:pt x="313" y="116"/>
                </a:cubicBezTo>
                <a:cubicBezTo>
                  <a:pt x="312" y="115"/>
                  <a:pt x="312" y="116"/>
                  <a:pt x="310" y="117"/>
                </a:cubicBezTo>
                <a:cubicBezTo>
                  <a:pt x="306" y="118"/>
                  <a:pt x="302" y="117"/>
                  <a:pt x="299" y="116"/>
                </a:cubicBezTo>
                <a:cubicBezTo>
                  <a:pt x="297" y="116"/>
                  <a:pt x="295" y="114"/>
                  <a:pt x="293" y="113"/>
                </a:cubicBezTo>
                <a:cubicBezTo>
                  <a:pt x="291" y="111"/>
                  <a:pt x="289" y="111"/>
                  <a:pt x="285" y="112"/>
                </a:cubicBezTo>
                <a:cubicBezTo>
                  <a:pt x="286" y="112"/>
                  <a:pt x="286" y="113"/>
                  <a:pt x="286" y="113"/>
                </a:cubicBezTo>
                <a:cubicBezTo>
                  <a:pt x="284" y="114"/>
                  <a:pt x="280" y="113"/>
                  <a:pt x="277" y="114"/>
                </a:cubicBezTo>
                <a:cubicBezTo>
                  <a:pt x="281" y="115"/>
                  <a:pt x="277" y="117"/>
                  <a:pt x="275" y="118"/>
                </a:cubicBezTo>
                <a:cubicBezTo>
                  <a:pt x="276" y="118"/>
                  <a:pt x="277" y="119"/>
                  <a:pt x="278" y="119"/>
                </a:cubicBezTo>
                <a:cubicBezTo>
                  <a:pt x="273" y="121"/>
                  <a:pt x="269" y="118"/>
                  <a:pt x="264" y="119"/>
                </a:cubicBezTo>
                <a:cubicBezTo>
                  <a:pt x="262" y="119"/>
                  <a:pt x="261" y="118"/>
                  <a:pt x="259" y="118"/>
                </a:cubicBezTo>
                <a:cubicBezTo>
                  <a:pt x="257" y="119"/>
                  <a:pt x="259" y="121"/>
                  <a:pt x="258" y="122"/>
                </a:cubicBezTo>
                <a:cubicBezTo>
                  <a:pt x="257" y="125"/>
                  <a:pt x="252" y="122"/>
                  <a:pt x="249" y="123"/>
                </a:cubicBezTo>
                <a:cubicBezTo>
                  <a:pt x="245" y="124"/>
                  <a:pt x="243" y="127"/>
                  <a:pt x="239" y="129"/>
                </a:cubicBezTo>
                <a:cubicBezTo>
                  <a:pt x="240" y="130"/>
                  <a:pt x="242" y="131"/>
                  <a:pt x="242" y="132"/>
                </a:cubicBezTo>
                <a:cubicBezTo>
                  <a:pt x="241" y="133"/>
                  <a:pt x="236" y="135"/>
                  <a:pt x="235" y="136"/>
                </a:cubicBezTo>
                <a:cubicBezTo>
                  <a:pt x="234" y="137"/>
                  <a:pt x="234" y="137"/>
                  <a:pt x="233" y="138"/>
                </a:cubicBezTo>
                <a:cubicBezTo>
                  <a:pt x="231" y="138"/>
                  <a:pt x="233" y="139"/>
                  <a:pt x="232" y="140"/>
                </a:cubicBezTo>
                <a:cubicBezTo>
                  <a:pt x="231" y="141"/>
                  <a:pt x="226" y="141"/>
                  <a:pt x="224" y="141"/>
                </a:cubicBezTo>
                <a:cubicBezTo>
                  <a:pt x="224" y="142"/>
                  <a:pt x="225" y="149"/>
                  <a:pt x="223" y="150"/>
                </a:cubicBezTo>
                <a:cubicBezTo>
                  <a:pt x="222" y="150"/>
                  <a:pt x="221" y="152"/>
                  <a:pt x="220" y="153"/>
                </a:cubicBezTo>
                <a:cubicBezTo>
                  <a:pt x="218" y="154"/>
                  <a:pt x="217" y="155"/>
                  <a:pt x="215" y="156"/>
                </a:cubicBezTo>
                <a:cubicBezTo>
                  <a:pt x="217" y="157"/>
                  <a:pt x="222" y="158"/>
                  <a:pt x="220" y="161"/>
                </a:cubicBezTo>
                <a:cubicBezTo>
                  <a:pt x="218" y="162"/>
                  <a:pt x="212" y="161"/>
                  <a:pt x="210" y="161"/>
                </a:cubicBezTo>
                <a:cubicBezTo>
                  <a:pt x="208" y="162"/>
                  <a:pt x="201" y="164"/>
                  <a:pt x="201" y="166"/>
                </a:cubicBezTo>
                <a:cubicBezTo>
                  <a:pt x="201" y="167"/>
                  <a:pt x="200" y="168"/>
                  <a:pt x="200" y="169"/>
                </a:cubicBezTo>
                <a:cubicBezTo>
                  <a:pt x="200" y="169"/>
                  <a:pt x="202" y="171"/>
                  <a:pt x="201" y="172"/>
                </a:cubicBezTo>
                <a:cubicBezTo>
                  <a:pt x="200" y="173"/>
                  <a:pt x="201" y="175"/>
                  <a:pt x="201" y="176"/>
                </a:cubicBezTo>
                <a:cubicBezTo>
                  <a:pt x="203" y="179"/>
                  <a:pt x="201" y="181"/>
                  <a:pt x="201" y="183"/>
                </a:cubicBezTo>
                <a:cubicBezTo>
                  <a:pt x="202" y="185"/>
                  <a:pt x="204" y="185"/>
                  <a:pt x="206" y="186"/>
                </a:cubicBezTo>
                <a:cubicBezTo>
                  <a:pt x="206" y="186"/>
                  <a:pt x="208" y="186"/>
                  <a:pt x="208" y="187"/>
                </a:cubicBezTo>
                <a:cubicBezTo>
                  <a:pt x="208" y="188"/>
                  <a:pt x="207" y="190"/>
                  <a:pt x="206" y="190"/>
                </a:cubicBezTo>
                <a:cubicBezTo>
                  <a:pt x="204" y="190"/>
                  <a:pt x="202" y="191"/>
                  <a:pt x="203" y="193"/>
                </a:cubicBezTo>
                <a:cubicBezTo>
                  <a:pt x="203" y="194"/>
                  <a:pt x="205" y="194"/>
                  <a:pt x="205" y="196"/>
                </a:cubicBezTo>
                <a:cubicBezTo>
                  <a:pt x="206" y="197"/>
                  <a:pt x="204" y="197"/>
                  <a:pt x="204" y="199"/>
                </a:cubicBezTo>
                <a:cubicBezTo>
                  <a:pt x="205" y="200"/>
                  <a:pt x="203" y="201"/>
                  <a:pt x="202" y="201"/>
                </a:cubicBezTo>
                <a:cubicBezTo>
                  <a:pt x="200" y="202"/>
                  <a:pt x="198" y="201"/>
                  <a:pt x="199" y="203"/>
                </a:cubicBezTo>
                <a:cubicBezTo>
                  <a:pt x="199" y="203"/>
                  <a:pt x="197" y="204"/>
                  <a:pt x="197" y="205"/>
                </a:cubicBezTo>
                <a:cubicBezTo>
                  <a:pt x="196" y="205"/>
                  <a:pt x="198" y="207"/>
                  <a:pt x="198" y="208"/>
                </a:cubicBezTo>
                <a:cubicBezTo>
                  <a:pt x="198" y="208"/>
                  <a:pt x="197" y="211"/>
                  <a:pt x="195" y="211"/>
                </a:cubicBezTo>
                <a:cubicBezTo>
                  <a:pt x="194" y="211"/>
                  <a:pt x="194" y="210"/>
                  <a:pt x="194" y="210"/>
                </a:cubicBezTo>
                <a:cubicBezTo>
                  <a:pt x="193" y="209"/>
                  <a:pt x="192" y="209"/>
                  <a:pt x="191" y="209"/>
                </a:cubicBezTo>
                <a:cubicBezTo>
                  <a:pt x="189" y="208"/>
                  <a:pt x="188" y="208"/>
                  <a:pt x="187" y="206"/>
                </a:cubicBezTo>
                <a:cubicBezTo>
                  <a:pt x="187" y="205"/>
                  <a:pt x="187" y="205"/>
                  <a:pt x="187" y="204"/>
                </a:cubicBezTo>
                <a:cubicBezTo>
                  <a:pt x="187" y="203"/>
                  <a:pt x="187" y="201"/>
                  <a:pt x="188" y="203"/>
                </a:cubicBezTo>
                <a:cubicBezTo>
                  <a:pt x="189" y="201"/>
                  <a:pt x="186" y="201"/>
                  <a:pt x="186" y="203"/>
                </a:cubicBezTo>
                <a:cubicBezTo>
                  <a:pt x="185" y="203"/>
                  <a:pt x="187" y="204"/>
                  <a:pt x="186" y="205"/>
                </a:cubicBezTo>
                <a:cubicBezTo>
                  <a:pt x="185" y="204"/>
                  <a:pt x="185" y="204"/>
                  <a:pt x="185" y="204"/>
                </a:cubicBezTo>
                <a:cubicBezTo>
                  <a:pt x="185" y="205"/>
                  <a:pt x="184" y="205"/>
                  <a:pt x="183" y="205"/>
                </a:cubicBezTo>
                <a:cubicBezTo>
                  <a:pt x="185" y="206"/>
                  <a:pt x="185" y="207"/>
                  <a:pt x="184" y="208"/>
                </a:cubicBezTo>
                <a:cubicBezTo>
                  <a:pt x="184" y="207"/>
                  <a:pt x="184" y="208"/>
                  <a:pt x="183" y="209"/>
                </a:cubicBezTo>
                <a:cubicBezTo>
                  <a:pt x="183" y="209"/>
                  <a:pt x="182" y="209"/>
                  <a:pt x="181" y="210"/>
                </a:cubicBezTo>
                <a:cubicBezTo>
                  <a:pt x="180" y="210"/>
                  <a:pt x="181" y="211"/>
                  <a:pt x="179" y="210"/>
                </a:cubicBezTo>
                <a:cubicBezTo>
                  <a:pt x="178" y="210"/>
                  <a:pt x="177" y="209"/>
                  <a:pt x="176" y="209"/>
                </a:cubicBezTo>
                <a:cubicBezTo>
                  <a:pt x="179" y="210"/>
                  <a:pt x="176" y="212"/>
                  <a:pt x="174" y="211"/>
                </a:cubicBezTo>
                <a:cubicBezTo>
                  <a:pt x="175" y="212"/>
                  <a:pt x="175" y="212"/>
                  <a:pt x="175" y="212"/>
                </a:cubicBezTo>
                <a:cubicBezTo>
                  <a:pt x="174" y="213"/>
                  <a:pt x="173" y="213"/>
                  <a:pt x="172" y="213"/>
                </a:cubicBezTo>
                <a:cubicBezTo>
                  <a:pt x="173" y="214"/>
                  <a:pt x="173" y="214"/>
                  <a:pt x="173" y="214"/>
                </a:cubicBezTo>
                <a:cubicBezTo>
                  <a:pt x="170" y="214"/>
                  <a:pt x="170" y="216"/>
                  <a:pt x="168" y="216"/>
                </a:cubicBezTo>
                <a:cubicBezTo>
                  <a:pt x="166" y="217"/>
                  <a:pt x="163" y="218"/>
                  <a:pt x="161" y="219"/>
                </a:cubicBezTo>
                <a:cubicBezTo>
                  <a:pt x="160" y="219"/>
                  <a:pt x="159" y="220"/>
                  <a:pt x="158" y="220"/>
                </a:cubicBezTo>
                <a:cubicBezTo>
                  <a:pt x="157" y="220"/>
                  <a:pt x="156" y="219"/>
                  <a:pt x="155" y="219"/>
                </a:cubicBezTo>
                <a:cubicBezTo>
                  <a:pt x="153" y="219"/>
                  <a:pt x="150" y="220"/>
                  <a:pt x="148" y="218"/>
                </a:cubicBezTo>
                <a:cubicBezTo>
                  <a:pt x="149" y="218"/>
                  <a:pt x="150" y="217"/>
                  <a:pt x="151" y="217"/>
                </a:cubicBezTo>
                <a:cubicBezTo>
                  <a:pt x="147" y="219"/>
                  <a:pt x="134" y="213"/>
                  <a:pt x="140" y="211"/>
                </a:cubicBezTo>
                <a:cubicBezTo>
                  <a:pt x="139" y="210"/>
                  <a:pt x="139" y="210"/>
                  <a:pt x="139" y="210"/>
                </a:cubicBezTo>
                <a:cubicBezTo>
                  <a:pt x="141" y="210"/>
                  <a:pt x="143" y="212"/>
                  <a:pt x="145" y="212"/>
                </a:cubicBezTo>
                <a:cubicBezTo>
                  <a:pt x="145" y="211"/>
                  <a:pt x="144" y="211"/>
                  <a:pt x="144" y="211"/>
                </a:cubicBezTo>
                <a:cubicBezTo>
                  <a:pt x="145" y="210"/>
                  <a:pt x="147" y="210"/>
                  <a:pt x="148" y="210"/>
                </a:cubicBezTo>
                <a:cubicBezTo>
                  <a:pt x="147" y="210"/>
                  <a:pt x="145" y="210"/>
                  <a:pt x="143" y="211"/>
                </a:cubicBezTo>
                <a:cubicBezTo>
                  <a:pt x="143" y="210"/>
                  <a:pt x="143" y="210"/>
                  <a:pt x="142" y="209"/>
                </a:cubicBezTo>
                <a:cubicBezTo>
                  <a:pt x="143" y="209"/>
                  <a:pt x="144" y="209"/>
                  <a:pt x="144" y="209"/>
                </a:cubicBezTo>
                <a:cubicBezTo>
                  <a:pt x="141" y="208"/>
                  <a:pt x="147" y="207"/>
                  <a:pt x="148" y="207"/>
                </a:cubicBezTo>
                <a:cubicBezTo>
                  <a:pt x="147" y="207"/>
                  <a:pt x="146" y="207"/>
                  <a:pt x="145" y="207"/>
                </a:cubicBezTo>
                <a:cubicBezTo>
                  <a:pt x="144" y="208"/>
                  <a:pt x="143" y="207"/>
                  <a:pt x="145" y="207"/>
                </a:cubicBezTo>
                <a:cubicBezTo>
                  <a:pt x="144" y="207"/>
                  <a:pt x="144" y="207"/>
                  <a:pt x="143" y="207"/>
                </a:cubicBezTo>
                <a:cubicBezTo>
                  <a:pt x="144" y="206"/>
                  <a:pt x="146" y="205"/>
                  <a:pt x="148" y="205"/>
                </a:cubicBezTo>
                <a:cubicBezTo>
                  <a:pt x="147" y="205"/>
                  <a:pt x="146" y="204"/>
                  <a:pt x="145" y="205"/>
                </a:cubicBezTo>
                <a:cubicBezTo>
                  <a:pt x="145" y="206"/>
                  <a:pt x="143" y="206"/>
                  <a:pt x="142" y="207"/>
                </a:cubicBezTo>
                <a:cubicBezTo>
                  <a:pt x="142" y="206"/>
                  <a:pt x="143" y="206"/>
                  <a:pt x="144" y="206"/>
                </a:cubicBezTo>
                <a:cubicBezTo>
                  <a:pt x="142" y="206"/>
                  <a:pt x="141" y="206"/>
                  <a:pt x="140" y="206"/>
                </a:cubicBezTo>
                <a:cubicBezTo>
                  <a:pt x="141" y="206"/>
                  <a:pt x="141" y="206"/>
                  <a:pt x="142" y="207"/>
                </a:cubicBezTo>
                <a:cubicBezTo>
                  <a:pt x="141" y="207"/>
                  <a:pt x="140" y="207"/>
                  <a:pt x="139" y="207"/>
                </a:cubicBezTo>
                <a:cubicBezTo>
                  <a:pt x="139" y="207"/>
                  <a:pt x="139" y="206"/>
                  <a:pt x="139" y="205"/>
                </a:cubicBezTo>
                <a:cubicBezTo>
                  <a:pt x="139" y="205"/>
                  <a:pt x="138" y="206"/>
                  <a:pt x="138" y="206"/>
                </a:cubicBezTo>
                <a:cubicBezTo>
                  <a:pt x="141" y="206"/>
                  <a:pt x="137" y="209"/>
                  <a:pt x="138" y="206"/>
                </a:cubicBezTo>
                <a:cubicBezTo>
                  <a:pt x="137" y="208"/>
                  <a:pt x="136" y="206"/>
                  <a:pt x="136" y="206"/>
                </a:cubicBezTo>
                <a:cubicBezTo>
                  <a:pt x="136" y="205"/>
                  <a:pt x="137" y="204"/>
                  <a:pt x="138" y="203"/>
                </a:cubicBezTo>
                <a:cubicBezTo>
                  <a:pt x="138" y="204"/>
                  <a:pt x="138" y="205"/>
                  <a:pt x="137" y="205"/>
                </a:cubicBezTo>
                <a:cubicBezTo>
                  <a:pt x="138" y="206"/>
                  <a:pt x="138" y="205"/>
                  <a:pt x="139" y="204"/>
                </a:cubicBezTo>
                <a:cubicBezTo>
                  <a:pt x="139" y="203"/>
                  <a:pt x="141" y="204"/>
                  <a:pt x="142" y="204"/>
                </a:cubicBezTo>
                <a:cubicBezTo>
                  <a:pt x="139" y="203"/>
                  <a:pt x="144" y="203"/>
                  <a:pt x="144" y="203"/>
                </a:cubicBezTo>
                <a:cubicBezTo>
                  <a:pt x="143" y="203"/>
                  <a:pt x="141" y="203"/>
                  <a:pt x="140" y="202"/>
                </a:cubicBezTo>
                <a:cubicBezTo>
                  <a:pt x="141" y="201"/>
                  <a:pt x="143" y="200"/>
                  <a:pt x="145" y="200"/>
                </a:cubicBezTo>
                <a:cubicBezTo>
                  <a:pt x="142" y="199"/>
                  <a:pt x="148" y="197"/>
                  <a:pt x="148" y="196"/>
                </a:cubicBezTo>
                <a:cubicBezTo>
                  <a:pt x="149" y="197"/>
                  <a:pt x="148" y="198"/>
                  <a:pt x="148" y="199"/>
                </a:cubicBezTo>
                <a:cubicBezTo>
                  <a:pt x="150" y="197"/>
                  <a:pt x="150" y="196"/>
                  <a:pt x="153" y="196"/>
                </a:cubicBezTo>
                <a:cubicBezTo>
                  <a:pt x="151" y="195"/>
                  <a:pt x="148" y="196"/>
                  <a:pt x="146" y="197"/>
                </a:cubicBezTo>
                <a:cubicBezTo>
                  <a:pt x="145" y="197"/>
                  <a:pt x="143" y="198"/>
                  <a:pt x="143" y="199"/>
                </a:cubicBezTo>
                <a:cubicBezTo>
                  <a:pt x="140" y="203"/>
                  <a:pt x="141" y="198"/>
                  <a:pt x="139" y="199"/>
                </a:cubicBezTo>
                <a:cubicBezTo>
                  <a:pt x="139" y="198"/>
                  <a:pt x="139" y="197"/>
                  <a:pt x="139" y="197"/>
                </a:cubicBezTo>
                <a:cubicBezTo>
                  <a:pt x="139" y="197"/>
                  <a:pt x="138" y="199"/>
                  <a:pt x="137" y="199"/>
                </a:cubicBezTo>
                <a:cubicBezTo>
                  <a:pt x="136" y="199"/>
                  <a:pt x="136" y="197"/>
                  <a:pt x="135" y="197"/>
                </a:cubicBezTo>
                <a:cubicBezTo>
                  <a:pt x="136" y="197"/>
                  <a:pt x="136" y="196"/>
                  <a:pt x="137" y="196"/>
                </a:cubicBezTo>
                <a:cubicBezTo>
                  <a:pt x="138" y="198"/>
                  <a:pt x="141" y="195"/>
                  <a:pt x="140" y="193"/>
                </a:cubicBezTo>
                <a:cubicBezTo>
                  <a:pt x="138" y="194"/>
                  <a:pt x="138" y="195"/>
                  <a:pt x="136" y="195"/>
                </a:cubicBezTo>
                <a:cubicBezTo>
                  <a:pt x="134" y="195"/>
                  <a:pt x="134" y="193"/>
                  <a:pt x="133" y="193"/>
                </a:cubicBezTo>
                <a:cubicBezTo>
                  <a:pt x="134" y="193"/>
                  <a:pt x="136" y="193"/>
                  <a:pt x="137" y="194"/>
                </a:cubicBezTo>
                <a:cubicBezTo>
                  <a:pt x="137" y="193"/>
                  <a:pt x="136" y="192"/>
                  <a:pt x="138" y="192"/>
                </a:cubicBezTo>
                <a:cubicBezTo>
                  <a:pt x="136" y="192"/>
                  <a:pt x="134" y="194"/>
                  <a:pt x="133" y="191"/>
                </a:cubicBezTo>
                <a:cubicBezTo>
                  <a:pt x="134" y="192"/>
                  <a:pt x="135" y="192"/>
                  <a:pt x="135" y="191"/>
                </a:cubicBezTo>
                <a:cubicBezTo>
                  <a:pt x="134" y="191"/>
                  <a:pt x="133" y="190"/>
                  <a:pt x="135" y="190"/>
                </a:cubicBezTo>
                <a:cubicBezTo>
                  <a:pt x="138" y="191"/>
                  <a:pt x="140" y="190"/>
                  <a:pt x="142" y="190"/>
                </a:cubicBezTo>
                <a:cubicBezTo>
                  <a:pt x="144" y="190"/>
                  <a:pt x="147" y="191"/>
                  <a:pt x="148" y="190"/>
                </a:cubicBezTo>
                <a:cubicBezTo>
                  <a:pt x="150" y="189"/>
                  <a:pt x="154" y="191"/>
                  <a:pt x="151" y="192"/>
                </a:cubicBezTo>
                <a:cubicBezTo>
                  <a:pt x="152" y="191"/>
                  <a:pt x="153" y="191"/>
                  <a:pt x="154" y="191"/>
                </a:cubicBezTo>
                <a:cubicBezTo>
                  <a:pt x="151" y="190"/>
                  <a:pt x="157" y="189"/>
                  <a:pt x="158" y="189"/>
                </a:cubicBezTo>
                <a:cubicBezTo>
                  <a:pt x="155" y="189"/>
                  <a:pt x="156" y="187"/>
                  <a:pt x="158" y="186"/>
                </a:cubicBezTo>
                <a:cubicBezTo>
                  <a:pt x="156" y="187"/>
                  <a:pt x="154" y="188"/>
                  <a:pt x="156" y="189"/>
                </a:cubicBezTo>
                <a:cubicBezTo>
                  <a:pt x="155" y="189"/>
                  <a:pt x="154" y="190"/>
                  <a:pt x="152" y="189"/>
                </a:cubicBezTo>
                <a:cubicBezTo>
                  <a:pt x="153" y="189"/>
                  <a:pt x="153" y="189"/>
                  <a:pt x="154" y="188"/>
                </a:cubicBezTo>
                <a:cubicBezTo>
                  <a:pt x="152" y="189"/>
                  <a:pt x="147" y="189"/>
                  <a:pt x="149" y="188"/>
                </a:cubicBezTo>
                <a:cubicBezTo>
                  <a:pt x="148" y="188"/>
                  <a:pt x="148" y="189"/>
                  <a:pt x="147" y="189"/>
                </a:cubicBezTo>
                <a:cubicBezTo>
                  <a:pt x="146" y="190"/>
                  <a:pt x="145" y="189"/>
                  <a:pt x="143" y="189"/>
                </a:cubicBezTo>
                <a:cubicBezTo>
                  <a:pt x="142" y="189"/>
                  <a:pt x="139" y="190"/>
                  <a:pt x="138" y="190"/>
                </a:cubicBezTo>
                <a:cubicBezTo>
                  <a:pt x="137" y="190"/>
                  <a:pt x="136" y="189"/>
                  <a:pt x="134" y="189"/>
                </a:cubicBezTo>
                <a:cubicBezTo>
                  <a:pt x="136" y="189"/>
                  <a:pt x="135" y="188"/>
                  <a:pt x="134" y="188"/>
                </a:cubicBezTo>
                <a:cubicBezTo>
                  <a:pt x="136" y="187"/>
                  <a:pt x="137" y="187"/>
                  <a:pt x="139" y="187"/>
                </a:cubicBezTo>
                <a:cubicBezTo>
                  <a:pt x="137" y="187"/>
                  <a:pt x="136" y="187"/>
                  <a:pt x="134" y="188"/>
                </a:cubicBezTo>
                <a:cubicBezTo>
                  <a:pt x="135" y="187"/>
                  <a:pt x="135" y="186"/>
                  <a:pt x="133" y="187"/>
                </a:cubicBezTo>
                <a:moveTo>
                  <a:pt x="134" y="194"/>
                </a:moveTo>
                <a:cubicBezTo>
                  <a:pt x="133" y="194"/>
                  <a:pt x="133" y="194"/>
                  <a:pt x="133" y="194"/>
                </a:cubicBezTo>
                <a:cubicBezTo>
                  <a:pt x="133" y="194"/>
                  <a:pt x="134" y="194"/>
                  <a:pt x="135" y="194"/>
                </a:cubicBezTo>
                <a:cubicBezTo>
                  <a:pt x="135" y="194"/>
                  <a:pt x="134" y="194"/>
                  <a:pt x="134" y="194"/>
                </a:cubicBezTo>
                <a:moveTo>
                  <a:pt x="134" y="182"/>
                </a:moveTo>
                <a:cubicBezTo>
                  <a:pt x="135" y="182"/>
                  <a:pt x="135" y="183"/>
                  <a:pt x="136" y="183"/>
                </a:cubicBezTo>
                <a:cubicBezTo>
                  <a:pt x="134" y="183"/>
                  <a:pt x="133" y="183"/>
                  <a:pt x="132" y="182"/>
                </a:cubicBezTo>
                <a:cubicBezTo>
                  <a:pt x="133" y="182"/>
                  <a:pt x="134" y="182"/>
                  <a:pt x="134" y="182"/>
                </a:cubicBezTo>
                <a:moveTo>
                  <a:pt x="139" y="196"/>
                </a:moveTo>
                <a:cubicBezTo>
                  <a:pt x="138" y="196"/>
                  <a:pt x="137" y="196"/>
                  <a:pt x="136" y="195"/>
                </a:cubicBezTo>
                <a:cubicBezTo>
                  <a:pt x="138" y="195"/>
                  <a:pt x="139" y="195"/>
                  <a:pt x="140" y="194"/>
                </a:cubicBezTo>
                <a:cubicBezTo>
                  <a:pt x="140" y="195"/>
                  <a:pt x="140" y="196"/>
                  <a:pt x="139" y="196"/>
                </a:cubicBezTo>
                <a:moveTo>
                  <a:pt x="145" y="206"/>
                </a:moveTo>
                <a:cubicBezTo>
                  <a:pt x="145" y="204"/>
                  <a:pt x="146" y="205"/>
                  <a:pt x="148" y="205"/>
                </a:cubicBezTo>
                <a:cubicBezTo>
                  <a:pt x="147" y="205"/>
                  <a:pt x="146" y="205"/>
                  <a:pt x="145" y="206"/>
                </a:cubicBezTo>
                <a:moveTo>
                  <a:pt x="160" y="171"/>
                </a:moveTo>
                <a:cubicBezTo>
                  <a:pt x="160" y="170"/>
                  <a:pt x="160" y="170"/>
                  <a:pt x="160" y="170"/>
                </a:cubicBezTo>
                <a:cubicBezTo>
                  <a:pt x="161" y="171"/>
                  <a:pt x="160" y="171"/>
                  <a:pt x="160" y="171"/>
                </a:cubicBezTo>
                <a:moveTo>
                  <a:pt x="370" y="105"/>
                </a:moveTo>
                <a:cubicBezTo>
                  <a:pt x="368" y="105"/>
                  <a:pt x="368" y="108"/>
                  <a:pt x="371" y="106"/>
                </a:cubicBezTo>
                <a:cubicBezTo>
                  <a:pt x="370" y="106"/>
                  <a:pt x="370" y="106"/>
                  <a:pt x="370" y="10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5" name="Freeform 571">
            <a:extLst>
              <a:ext uri="{FF2B5EF4-FFF2-40B4-BE49-F238E27FC236}">
                <a16:creationId xmlns:a16="http://schemas.microsoft.com/office/drawing/2014/main" id="{DCA446F9-8209-E043-A067-A603395C7596}"/>
              </a:ext>
            </a:extLst>
          </p:cNvPr>
          <p:cNvSpPr>
            <a:spLocks/>
          </p:cNvSpPr>
          <p:nvPr/>
        </p:nvSpPr>
        <p:spPr bwMode="auto">
          <a:xfrm>
            <a:off x="6531360" y="2870407"/>
            <a:ext cx="102003" cy="117904"/>
          </a:xfrm>
          <a:custGeom>
            <a:avLst/>
            <a:gdLst>
              <a:gd name="T0" fmla="*/ 0 w 34"/>
              <a:gd name="T1" fmla="*/ 4 h 31"/>
              <a:gd name="T2" fmla="*/ 2 w 34"/>
              <a:gd name="T3" fmla="*/ 3 h 31"/>
              <a:gd name="T4" fmla="*/ 3 w 34"/>
              <a:gd name="T5" fmla="*/ 2 h 31"/>
              <a:gd name="T6" fmla="*/ 8 w 34"/>
              <a:gd name="T7" fmla="*/ 2 h 31"/>
              <a:gd name="T8" fmla="*/ 16 w 34"/>
              <a:gd name="T9" fmla="*/ 4 h 31"/>
              <a:gd name="T10" fmla="*/ 18 w 34"/>
              <a:gd name="T11" fmla="*/ 5 h 31"/>
              <a:gd name="T12" fmla="*/ 21 w 34"/>
              <a:gd name="T13" fmla="*/ 5 h 31"/>
              <a:gd name="T14" fmla="*/ 22 w 34"/>
              <a:gd name="T15" fmla="*/ 6 h 31"/>
              <a:gd name="T16" fmla="*/ 24 w 34"/>
              <a:gd name="T17" fmla="*/ 7 h 31"/>
              <a:gd name="T18" fmla="*/ 26 w 34"/>
              <a:gd name="T19" fmla="*/ 11 h 31"/>
              <a:gd name="T20" fmla="*/ 27 w 34"/>
              <a:gd name="T21" fmla="*/ 13 h 31"/>
              <a:gd name="T22" fmla="*/ 28 w 34"/>
              <a:gd name="T23" fmla="*/ 13 h 31"/>
              <a:gd name="T24" fmla="*/ 27 w 34"/>
              <a:gd name="T25" fmla="*/ 16 h 31"/>
              <a:gd name="T26" fmla="*/ 31 w 34"/>
              <a:gd name="T27" fmla="*/ 20 h 31"/>
              <a:gd name="T28" fmla="*/ 33 w 34"/>
              <a:gd name="T29" fmla="*/ 21 h 31"/>
              <a:gd name="T30" fmla="*/ 25 w 34"/>
              <a:gd name="T31" fmla="*/ 21 h 31"/>
              <a:gd name="T32" fmla="*/ 25 w 34"/>
              <a:gd name="T33" fmla="*/ 20 h 31"/>
              <a:gd name="T34" fmla="*/ 21 w 34"/>
              <a:gd name="T35" fmla="*/ 25 h 31"/>
              <a:gd name="T36" fmla="*/ 18 w 34"/>
              <a:gd name="T37" fmla="*/ 29 h 31"/>
              <a:gd name="T38" fmla="*/ 17 w 34"/>
              <a:gd name="T39" fmla="*/ 30 h 31"/>
              <a:gd name="T40" fmla="*/ 15 w 34"/>
              <a:gd name="T41" fmla="*/ 31 h 31"/>
              <a:gd name="T42" fmla="*/ 14 w 34"/>
              <a:gd name="T43" fmla="*/ 27 h 31"/>
              <a:gd name="T44" fmla="*/ 14 w 34"/>
              <a:gd name="T45" fmla="*/ 24 h 31"/>
              <a:gd name="T46" fmla="*/ 15 w 34"/>
              <a:gd name="T47" fmla="*/ 19 h 31"/>
              <a:gd name="T48" fmla="*/ 13 w 34"/>
              <a:gd name="T49" fmla="*/ 16 h 31"/>
              <a:gd name="T50" fmla="*/ 6 w 34"/>
              <a:gd name="T51" fmla="*/ 8 h 31"/>
              <a:gd name="T52" fmla="*/ 0 w 34"/>
              <a:gd name="T5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1">
                <a:moveTo>
                  <a:pt x="0" y="4"/>
                </a:moveTo>
                <a:cubicBezTo>
                  <a:pt x="1" y="3"/>
                  <a:pt x="1" y="3"/>
                  <a:pt x="2" y="3"/>
                </a:cubicBezTo>
                <a:cubicBezTo>
                  <a:pt x="2" y="2"/>
                  <a:pt x="3" y="2"/>
                  <a:pt x="3" y="2"/>
                </a:cubicBezTo>
                <a:cubicBezTo>
                  <a:pt x="5" y="2"/>
                  <a:pt x="7" y="2"/>
                  <a:pt x="8" y="2"/>
                </a:cubicBezTo>
                <a:cubicBezTo>
                  <a:pt x="11" y="0"/>
                  <a:pt x="13" y="5"/>
                  <a:pt x="16" y="4"/>
                </a:cubicBezTo>
                <a:cubicBezTo>
                  <a:pt x="16" y="6"/>
                  <a:pt x="17" y="4"/>
                  <a:pt x="18" y="5"/>
                </a:cubicBezTo>
                <a:cubicBezTo>
                  <a:pt x="18" y="4"/>
                  <a:pt x="20" y="5"/>
                  <a:pt x="21" y="5"/>
                </a:cubicBezTo>
                <a:cubicBezTo>
                  <a:pt x="21" y="6"/>
                  <a:pt x="22" y="7"/>
                  <a:pt x="22" y="6"/>
                </a:cubicBezTo>
                <a:cubicBezTo>
                  <a:pt x="23" y="6"/>
                  <a:pt x="23" y="7"/>
                  <a:pt x="24" y="7"/>
                </a:cubicBezTo>
                <a:cubicBezTo>
                  <a:pt x="25" y="9"/>
                  <a:pt x="25" y="9"/>
                  <a:pt x="26" y="11"/>
                </a:cubicBezTo>
                <a:cubicBezTo>
                  <a:pt x="26" y="11"/>
                  <a:pt x="26" y="12"/>
                  <a:pt x="27" y="13"/>
                </a:cubicBezTo>
                <a:cubicBezTo>
                  <a:pt x="27" y="13"/>
                  <a:pt x="27" y="12"/>
                  <a:pt x="28" y="13"/>
                </a:cubicBezTo>
                <a:cubicBezTo>
                  <a:pt x="29" y="14"/>
                  <a:pt x="26" y="17"/>
                  <a:pt x="27" y="16"/>
                </a:cubicBezTo>
                <a:cubicBezTo>
                  <a:pt x="28" y="13"/>
                  <a:pt x="34" y="19"/>
                  <a:pt x="31" y="20"/>
                </a:cubicBezTo>
                <a:cubicBezTo>
                  <a:pt x="32" y="20"/>
                  <a:pt x="32" y="21"/>
                  <a:pt x="33" y="21"/>
                </a:cubicBezTo>
                <a:cubicBezTo>
                  <a:pt x="30" y="23"/>
                  <a:pt x="27" y="19"/>
                  <a:pt x="25" y="21"/>
                </a:cubicBezTo>
                <a:cubicBezTo>
                  <a:pt x="25" y="21"/>
                  <a:pt x="25" y="20"/>
                  <a:pt x="25" y="20"/>
                </a:cubicBezTo>
                <a:cubicBezTo>
                  <a:pt x="21" y="21"/>
                  <a:pt x="23" y="23"/>
                  <a:pt x="21" y="25"/>
                </a:cubicBezTo>
                <a:cubicBezTo>
                  <a:pt x="20" y="27"/>
                  <a:pt x="19" y="27"/>
                  <a:pt x="18" y="29"/>
                </a:cubicBezTo>
                <a:cubicBezTo>
                  <a:pt x="18" y="29"/>
                  <a:pt x="18" y="30"/>
                  <a:pt x="17" y="30"/>
                </a:cubicBezTo>
                <a:cubicBezTo>
                  <a:pt x="17" y="30"/>
                  <a:pt x="15" y="30"/>
                  <a:pt x="15" y="31"/>
                </a:cubicBezTo>
                <a:cubicBezTo>
                  <a:pt x="14" y="30"/>
                  <a:pt x="15" y="29"/>
                  <a:pt x="14" y="27"/>
                </a:cubicBezTo>
                <a:cubicBezTo>
                  <a:pt x="14" y="26"/>
                  <a:pt x="14" y="25"/>
                  <a:pt x="14" y="24"/>
                </a:cubicBezTo>
                <a:cubicBezTo>
                  <a:pt x="14" y="22"/>
                  <a:pt x="16" y="21"/>
                  <a:pt x="15" y="19"/>
                </a:cubicBezTo>
                <a:cubicBezTo>
                  <a:pt x="15" y="18"/>
                  <a:pt x="14" y="16"/>
                  <a:pt x="13" y="16"/>
                </a:cubicBezTo>
                <a:cubicBezTo>
                  <a:pt x="11" y="13"/>
                  <a:pt x="8" y="11"/>
                  <a:pt x="6" y="8"/>
                </a:cubicBezTo>
                <a:cubicBezTo>
                  <a:pt x="5" y="6"/>
                  <a:pt x="4" y="4"/>
                  <a:pt x="0" y="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76" name="Freeform 572">
            <a:extLst>
              <a:ext uri="{FF2B5EF4-FFF2-40B4-BE49-F238E27FC236}">
                <a16:creationId xmlns:a16="http://schemas.microsoft.com/office/drawing/2014/main" id="{7D6899A3-274D-7D41-8E2A-040155B1D29D}"/>
              </a:ext>
            </a:extLst>
          </p:cNvPr>
          <p:cNvSpPr>
            <a:spLocks/>
          </p:cNvSpPr>
          <p:nvPr/>
        </p:nvSpPr>
        <p:spPr bwMode="auto">
          <a:xfrm>
            <a:off x="6772946" y="3380569"/>
            <a:ext cx="48317" cy="63487"/>
          </a:xfrm>
          <a:custGeom>
            <a:avLst/>
            <a:gdLst>
              <a:gd name="T0" fmla="*/ 0 w 16"/>
              <a:gd name="T1" fmla="*/ 16 h 17"/>
              <a:gd name="T2" fmla="*/ 5 w 16"/>
              <a:gd name="T3" fmla="*/ 8 h 17"/>
              <a:gd name="T4" fmla="*/ 6 w 16"/>
              <a:gd name="T5" fmla="*/ 4 h 17"/>
              <a:gd name="T6" fmla="*/ 9 w 16"/>
              <a:gd name="T7" fmla="*/ 1 h 17"/>
              <a:gd name="T8" fmla="*/ 12 w 16"/>
              <a:gd name="T9" fmla="*/ 1 h 17"/>
              <a:gd name="T10" fmla="*/ 12 w 16"/>
              <a:gd name="T11" fmla="*/ 3 h 17"/>
              <a:gd name="T12" fmla="*/ 13 w 16"/>
              <a:gd name="T13" fmla="*/ 3 h 17"/>
              <a:gd name="T14" fmla="*/ 14 w 16"/>
              <a:gd name="T15" fmla="*/ 5 h 17"/>
              <a:gd name="T16" fmla="*/ 13 w 16"/>
              <a:gd name="T17" fmla="*/ 9 h 17"/>
              <a:gd name="T18" fmla="*/ 10 w 16"/>
              <a:gd name="T19" fmla="*/ 12 h 17"/>
              <a:gd name="T20" fmla="*/ 6 w 16"/>
              <a:gd name="T21" fmla="*/ 15 h 17"/>
              <a:gd name="T22" fmla="*/ 5 w 16"/>
              <a:gd name="T23" fmla="*/ 14 h 17"/>
              <a:gd name="T24" fmla="*/ 4 w 16"/>
              <a:gd name="T25" fmla="*/ 16 h 17"/>
              <a:gd name="T26" fmla="*/ 0 w 16"/>
              <a:gd name="T2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0" y="16"/>
                </a:moveTo>
                <a:cubicBezTo>
                  <a:pt x="3" y="14"/>
                  <a:pt x="3" y="11"/>
                  <a:pt x="5" y="8"/>
                </a:cubicBezTo>
                <a:cubicBezTo>
                  <a:pt x="6" y="7"/>
                  <a:pt x="5" y="6"/>
                  <a:pt x="6" y="4"/>
                </a:cubicBezTo>
                <a:cubicBezTo>
                  <a:pt x="7" y="4"/>
                  <a:pt x="9" y="3"/>
                  <a:pt x="9" y="1"/>
                </a:cubicBezTo>
                <a:cubicBezTo>
                  <a:pt x="10" y="1"/>
                  <a:pt x="11" y="2"/>
                  <a:pt x="12" y="1"/>
                </a:cubicBezTo>
                <a:cubicBezTo>
                  <a:pt x="13" y="0"/>
                  <a:pt x="12" y="2"/>
                  <a:pt x="12" y="3"/>
                </a:cubicBezTo>
                <a:cubicBezTo>
                  <a:pt x="13" y="3"/>
                  <a:pt x="13" y="3"/>
                  <a:pt x="13" y="3"/>
                </a:cubicBezTo>
                <a:cubicBezTo>
                  <a:pt x="14" y="4"/>
                  <a:pt x="14" y="4"/>
                  <a:pt x="14" y="5"/>
                </a:cubicBezTo>
                <a:cubicBezTo>
                  <a:pt x="16" y="7"/>
                  <a:pt x="11" y="7"/>
                  <a:pt x="13" y="9"/>
                </a:cubicBezTo>
                <a:cubicBezTo>
                  <a:pt x="11" y="9"/>
                  <a:pt x="8" y="10"/>
                  <a:pt x="10" y="12"/>
                </a:cubicBezTo>
                <a:cubicBezTo>
                  <a:pt x="9" y="12"/>
                  <a:pt x="6" y="14"/>
                  <a:pt x="6" y="15"/>
                </a:cubicBezTo>
                <a:cubicBezTo>
                  <a:pt x="5" y="14"/>
                  <a:pt x="5" y="14"/>
                  <a:pt x="5" y="14"/>
                </a:cubicBezTo>
                <a:cubicBezTo>
                  <a:pt x="5" y="15"/>
                  <a:pt x="5" y="16"/>
                  <a:pt x="4" y="16"/>
                </a:cubicBezTo>
                <a:cubicBezTo>
                  <a:pt x="3" y="17"/>
                  <a:pt x="2" y="16"/>
                  <a:pt x="0" y="1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7" name="Freeform 574">
            <a:extLst>
              <a:ext uri="{FF2B5EF4-FFF2-40B4-BE49-F238E27FC236}">
                <a16:creationId xmlns:a16="http://schemas.microsoft.com/office/drawing/2014/main" id="{EA08EE51-6989-A446-9831-085EC54CA8B1}"/>
              </a:ext>
            </a:extLst>
          </p:cNvPr>
          <p:cNvSpPr>
            <a:spLocks/>
          </p:cNvSpPr>
          <p:nvPr/>
        </p:nvSpPr>
        <p:spPr bwMode="auto">
          <a:xfrm>
            <a:off x="8057825" y="3541555"/>
            <a:ext cx="239796" cy="147381"/>
          </a:xfrm>
          <a:custGeom>
            <a:avLst/>
            <a:gdLst>
              <a:gd name="T0" fmla="*/ 1 w 79"/>
              <a:gd name="T1" fmla="*/ 14 h 39"/>
              <a:gd name="T2" fmla="*/ 3 w 79"/>
              <a:gd name="T3" fmla="*/ 11 h 39"/>
              <a:gd name="T4" fmla="*/ 3 w 79"/>
              <a:gd name="T5" fmla="*/ 9 h 39"/>
              <a:gd name="T6" fmla="*/ 5 w 79"/>
              <a:gd name="T7" fmla="*/ 6 h 39"/>
              <a:gd name="T8" fmla="*/ 10 w 79"/>
              <a:gd name="T9" fmla="*/ 3 h 39"/>
              <a:gd name="T10" fmla="*/ 12 w 79"/>
              <a:gd name="T11" fmla="*/ 4 h 39"/>
              <a:gd name="T12" fmla="*/ 14 w 79"/>
              <a:gd name="T13" fmla="*/ 1 h 39"/>
              <a:gd name="T14" fmla="*/ 16 w 79"/>
              <a:gd name="T15" fmla="*/ 0 h 39"/>
              <a:gd name="T16" fmla="*/ 20 w 79"/>
              <a:gd name="T17" fmla="*/ 1 h 39"/>
              <a:gd name="T18" fmla="*/ 27 w 79"/>
              <a:gd name="T19" fmla="*/ 7 h 39"/>
              <a:gd name="T20" fmla="*/ 32 w 79"/>
              <a:gd name="T21" fmla="*/ 9 h 39"/>
              <a:gd name="T22" fmla="*/ 36 w 79"/>
              <a:gd name="T23" fmla="*/ 11 h 39"/>
              <a:gd name="T24" fmla="*/ 39 w 79"/>
              <a:gd name="T25" fmla="*/ 12 h 39"/>
              <a:gd name="T26" fmla="*/ 41 w 79"/>
              <a:gd name="T27" fmla="*/ 15 h 39"/>
              <a:gd name="T28" fmla="*/ 47 w 79"/>
              <a:gd name="T29" fmla="*/ 18 h 39"/>
              <a:gd name="T30" fmla="*/ 49 w 79"/>
              <a:gd name="T31" fmla="*/ 18 h 39"/>
              <a:gd name="T32" fmla="*/ 49 w 79"/>
              <a:gd name="T33" fmla="*/ 20 h 39"/>
              <a:gd name="T34" fmla="*/ 54 w 79"/>
              <a:gd name="T35" fmla="*/ 20 h 39"/>
              <a:gd name="T36" fmla="*/ 57 w 79"/>
              <a:gd name="T37" fmla="*/ 24 h 39"/>
              <a:gd name="T38" fmla="*/ 59 w 79"/>
              <a:gd name="T39" fmla="*/ 22 h 39"/>
              <a:gd name="T40" fmla="*/ 62 w 79"/>
              <a:gd name="T41" fmla="*/ 24 h 39"/>
              <a:gd name="T42" fmla="*/ 64 w 79"/>
              <a:gd name="T43" fmla="*/ 23 h 39"/>
              <a:gd name="T44" fmla="*/ 66 w 79"/>
              <a:gd name="T45" fmla="*/ 23 h 39"/>
              <a:gd name="T46" fmla="*/ 68 w 79"/>
              <a:gd name="T47" fmla="*/ 25 h 39"/>
              <a:gd name="T48" fmla="*/ 71 w 79"/>
              <a:gd name="T49" fmla="*/ 25 h 39"/>
              <a:gd name="T50" fmla="*/ 77 w 79"/>
              <a:gd name="T51" fmla="*/ 25 h 39"/>
              <a:gd name="T52" fmla="*/ 76 w 79"/>
              <a:gd name="T53" fmla="*/ 31 h 39"/>
              <a:gd name="T54" fmla="*/ 77 w 79"/>
              <a:gd name="T55" fmla="*/ 37 h 39"/>
              <a:gd name="T56" fmla="*/ 72 w 79"/>
              <a:gd name="T57" fmla="*/ 39 h 39"/>
              <a:gd name="T58" fmla="*/ 67 w 79"/>
              <a:gd name="T59" fmla="*/ 37 h 39"/>
              <a:gd name="T60" fmla="*/ 63 w 79"/>
              <a:gd name="T61" fmla="*/ 38 h 39"/>
              <a:gd name="T62" fmla="*/ 57 w 79"/>
              <a:gd name="T63" fmla="*/ 36 h 39"/>
              <a:gd name="T64" fmla="*/ 55 w 79"/>
              <a:gd name="T65" fmla="*/ 35 h 39"/>
              <a:gd name="T66" fmla="*/ 50 w 79"/>
              <a:gd name="T67" fmla="*/ 35 h 39"/>
              <a:gd name="T68" fmla="*/ 47 w 79"/>
              <a:gd name="T69" fmla="*/ 33 h 39"/>
              <a:gd name="T70" fmla="*/ 45 w 79"/>
              <a:gd name="T71" fmla="*/ 31 h 39"/>
              <a:gd name="T72" fmla="*/ 37 w 79"/>
              <a:gd name="T73" fmla="*/ 30 h 39"/>
              <a:gd name="T74" fmla="*/ 33 w 79"/>
              <a:gd name="T75" fmla="*/ 29 h 39"/>
              <a:gd name="T76" fmla="*/ 29 w 79"/>
              <a:gd name="T77" fmla="*/ 29 h 39"/>
              <a:gd name="T78" fmla="*/ 26 w 79"/>
              <a:gd name="T79" fmla="*/ 27 h 39"/>
              <a:gd name="T80" fmla="*/ 23 w 79"/>
              <a:gd name="T81" fmla="*/ 26 h 39"/>
              <a:gd name="T82" fmla="*/ 19 w 79"/>
              <a:gd name="T83" fmla="*/ 24 h 39"/>
              <a:gd name="T84" fmla="*/ 14 w 79"/>
              <a:gd name="T85" fmla="*/ 22 h 39"/>
              <a:gd name="T86" fmla="*/ 10 w 79"/>
              <a:gd name="T87" fmla="*/ 19 h 39"/>
              <a:gd name="T88" fmla="*/ 5 w 79"/>
              <a:gd name="T89" fmla="*/ 17 h 39"/>
              <a:gd name="T90" fmla="*/ 3 w 79"/>
              <a:gd name="T91" fmla="*/ 16 h 39"/>
              <a:gd name="T92" fmla="*/ 1 w 79"/>
              <a:gd name="T9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 h="39">
                <a:moveTo>
                  <a:pt x="1" y="14"/>
                </a:moveTo>
                <a:cubicBezTo>
                  <a:pt x="2" y="13"/>
                  <a:pt x="3" y="12"/>
                  <a:pt x="3" y="11"/>
                </a:cubicBezTo>
                <a:cubicBezTo>
                  <a:pt x="2" y="10"/>
                  <a:pt x="3" y="9"/>
                  <a:pt x="3" y="9"/>
                </a:cubicBezTo>
                <a:cubicBezTo>
                  <a:pt x="4" y="7"/>
                  <a:pt x="4" y="7"/>
                  <a:pt x="5" y="6"/>
                </a:cubicBezTo>
                <a:cubicBezTo>
                  <a:pt x="6" y="4"/>
                  <a:pt x="8" y="2"/>
                  <a:pt x="10" y="3"/>
                </a:cubicBezTo>
                <a:cubicBezTo>
                  <a:pt x="11" y="3"/>
                  <a:pt x="11" y="4"/>
                  <a:pt x="12" y="4"/>
                </a:cubicBezTo>
                <a:cubicBezTo>
                  <a:pt x="13" y="3"/>
                  <a:pt x="13" y="2"/>
                  <a:pt x="14" y="1"/>
                </a:cubicBezTo>
                <a:cubicBezTo>
                  <a:pt x="15" y="1"/>
                  <a:pt x="15" y="0"/>
                  <a:pt x="16" y="0"/>
                </a:cubicBezTo>
                <a:cubicBezTo>
                  <a:pt x="17" y="1"/>
                  <a:pt x="19" y="0"/>
                  <a:pt x="20" y="1"/>
                </a:cubicBezTo>
                <a:cubicBezTo>
                  <a:pt x="21" y="3"/>
                  <a:pt x="25" y="5"/>
                  <a:pt x="27" y="7"/>
                </a:cubicBezTo>
                <a:cubicBezTo>
                  <a:pt x="29" y="8"/>
                  <a:pt x="31" y="8"/>
                  <a:pt x="32" y="9"/>
                </a:cubicBezTo>
                <a:cubicBezTo>
                  <a:pt x="33" y="11"/>
                  <a:pt x="34" y="12"/>
                  <a:pt x="36" y="11"/>
                </a:cubicBezTo>
                <a:cubicBezTo>
                  <a:pt x="37" y="11"/>
                  <a:pt x="39" y="11"/>
                  <a:pt x="39" y="12"/>
                </a:cubicBezTo>
                <a:cubicBezTo>
                  <a:pt x="40" y="13"/>
                  <a:pt x="40" y="14"/>
                  <a:pt x="41" y="15"/>
                </a:cubicBezTo>
                <a:cubicBezTo>
                  <a:pt x="43" y="16"/>
                  <a:pt x="45" y="18"/>
                  <a:pt x="47" y="18"/>
                </a:cubicBezTo>
                <a:cubicBezTo>
                  <a:pt x="48" y="18"/>
                  <a:pt x="49" y="17"/>
                  <a:pt x="49" y="18"/>
                </a:cubicBezTo>
                <a:cubicBezTo>
                  <a:pt x="50" y="19"/>
                  <a:pt x="48" y="19"/>
                  <a:pt x="49" y="20"/>
                </a:cubicBezTo>
                <a:cubicBezTo>
                  <a:pt x="50" y="21"/>
                  <a:pt x="54" y="22"/>
                  <a:pt x="54" y="20"/>
                </a:cubicBezTo>
                <a:cubicBezTo>
                  <a:pt x="55" y="22"/>
                  <a:pt x="57" y="22"/>
                  <a:pt x="57" y="24"/>
                </a:cubicBezTo>
                <a:cubicBezTo>
                  <a:pt x="58" y="26"/>
                  <a:pt x="58" y="22"/>
                  <a:pt x="59" y="22"/>
                </a:cubicBezTo>
                <a:cubicBezTo>
                  <a:pt x="59" y="23"/>
                  <a:pt x="61" y="25"/>
                  <a:pt x="62" y="24"/>
                </a:cubicBezTo>
                <a:cubicBezTo>
                  <a:pt x="63" y="23"/>
                  <a:pt x="63" y="22"/>
                  <a:pt x="64" y="23"/>
                </a:cubicBezTo>
                <a:cubicBezTo>
                  <a:pt x="64" y="23"/>
                  <a:pt x="65" y="23"/>
                  <a:pt x="66" y="23"/>
                </a:cubicBezTo>
                <a:cubicBezTo>
                  <a:pt x="67" y="24"/>
                  <a:pt x="67" y="24"/>
                  <a:pt x="68" y="25"/>
                </a:cubicBezTo>
                <a:cubicBezTo>
                  <a:pt x="69" y="25"/>
                  <a:pt x="70" y="25"/>
                  <a:pt x="71" y="25"/>
                </a:cubicBezTo>
                <a:cubicBezTo>
                  <a:pt x="73" y="26"/>
                  <a:pt x="75" y="24"/>
                  <a:pt x="77" y="25"/>
                </a:cubicBezTo>
                <a:cubicBezTo>
                  <a:pt x="79" y="25"/>
                  <a:pt x="76" y="30"/>
                  <a:pt x="76" y="31"/>
                </a:cubicBezTo>
                <a:cubicBezTo>
                  <a:pt x="76" y="33"/>
                  <a:pt x="79" y="34"/>
                  <a:pt x="77" y="37"/>
                </a:cubicBezTo>
                <a:cubicBezTo>
                  <a:pt x="76" y="39"/>
                  <a:pt x="74" y="38"/>
                  <a:pt x="72" y="39"/>
                </a:cubicBezTo>
                <a:cubicBezTo>
                  <a:pt x="70" y="39"/>
                  <a:pt x="67" y="39"/>
                  <a:pt x="67" y="37"/>
                </a:cubicBezTo>
                <a:cubicBezTo>
                  <a:pt x="66" y="38"/>
                  <a:pt x="65" y="39"/>
                  <a:pt x="63" y="38"/>
                </a:cubicBezTo>
                <a:cubicBezTo>
                  <a:pt x="62" y="37"/>
                  <a:pt x="58" y="36"/>
                  <a:pt x="57" y="36"/>
                </a:cubicBezTo>
                <a:cubicBezTo>
                  <a:pt x="55" y="37"/>
                  <a:pt x="55" y="36"/>
                  <a:pt x="55" y="35"/>
                </a:cubicBezTo>
                <a:cubicBezTo>
                  <a:pt x="53" y="34"/>
                  <a:pt x="52" y="36"/>
                  <a:pt x="50" y="35"/>
                </a:cubicBezTo>
                <a:cubicBezTo>
                  <a:pt x="49" y="35"/>
                  <a:pt x="48" y="33"/>
                  <a:pt x="47" y="33"/>
                </a:cubicBezTo>
                <a:cubicBezTo>
                  <a:pt x="45" y="33"/>
                  <a:pt x="45" y="32"/>
                  <a:pt x="45" y="31"/>
                </a:cubicBezTo>
                <a:cubicBezTo>
                  <a:pt x="44" y="29"/>
                  <a:pt x="36" y="27"/>
                  <a:pt x="37" y="30"/>
                </a:cubicBezTo>
                <a:cubicBezTo>
                  <a:pt x="36" y="29"/>
                  <a:pt x="35" y="28"/>
                  <a:pt x="33" y="29"/>
                </a:cubicBezTo>
                <a:cubicBezTo>
                  <a:pt x="31" y="29"/>
                  <a:pt x="31" y="29"/>
                  <a:pt x="29" y="29"/>
                </a:cubicBezTo>
                <a:cubicBezTo>
                  <a:pt x="28" y="28"/>
                  <a:pt x="27" y="28"/>
                  <a:pt x="26" y="27"/>
                </a:cubicBezTo>
                <a:cubicBezTo>
                  <a:pt x="26" y="26"/>
                  <a:pt x="24" y="27"/>
                  <a:pt x="23" y="26"/>
                </a:cubicBezTo>
                <a:cubicBezTo>
                  <a:pt x="22" y="25"/>
                  <a:pt x="21" y="25"/>
                  <a:pt x="19" y="24"/>
                </a:cubicBezTo>
                <a:cubicBezTo>
                  <a:pt x="17" y="24"/>
                  <a:pt x="16" y="23"/>
                  <a:pt x="14" y="22"/>
                </a:cubicBezTo>
                <a:cubicBezTo>
                  <a:pt x="12" y="22"/>
                  <a:pt x="12" y="20"/>
                  <a:pt x="10" y="19"/>
                </a:cubicBezTo>
                <a:cubicBezTo>
                  <a:pt x="9" y="18"/>
                  <a:pt x="7" y="18"/>
                  <a:pt x="5" y="17"/>
                </a:cubicBezTo>
                <a:cubicBezTo>
                  <a:pt x="5" y="18"/>
                  <a:pt x="3" y="17"/>
                  <a:pt x="3" y="16"/>
                </a:cubicBezTo>
                <a:cubicBezTo>
                  <a:pt x="2" y="16"/>
                  <a:pt x="0" y="15"/>
                  <a:pt x="1" y="14"/>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78" name="Freeform 575">
            <a:extLst>
              <a:ext uri="{FF2B5EF4-FFF2-40B4-BE49-F238E27FC236}">
                <a16:creationId xmlns:a16="http://schemas.microsoft.com/office/drawing/2014/main" id="{E459491F-6552-1844-B2A4-571B509739F9}"/>
              </a:ext>
            </a:extLst>
          </p:cNvPr>
          <p:cNvSpPr>
            <a:spLocks noEditPoints="1"/>
          </p:cNvSpPr>
          <p:nvPr/>
        </p:nvSpPr>
        <p:spPr bwMode="auto">
          <a:xfrm>
            <a:off x="6810526" y="3999568"/>
            <a:ext cx="193269" cy="210868"/>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9" name="Freeform 576">
            <a:extLst>
              <a:ext uri="{FF2B5EF4-FFF2-40B4-BE49-F238E27FC236}">
                <a16:creationId xmlns:a16="http://schemas.microsoft.com/office/drawing/2014/main" id="{8248441A-BAF4-7E49-9151-5B07FFD08897}"/>
              </a:ext>
            </a:extLst>
          </p:cNvPr>
          <p:cNvSpPr>
            <a:spLocks noEditPoints="1"/>
          </p:cNvSpPr>
          <p:nvPr/>
        </p:nvSpPr>
        <p:spPr bwMode="auto">
          <a:xfrm>
            <a:off x="896142" y="2031471"/>
            <a:ext cx="2956297" cy="1929552"/>
          </a:xfrm>
          <a:custGeom>
            <a:avLst/>
            <a:gdLst>
              <a:gd name="T0" fmla="*/ 489 w 979"/>
              <a:gd name="T1" fmla="*/ 364 h 504"/>
              <a:gd name="T2" fmla="*/ 841 w 979"/>
              <a:gd name="T3" fmla="*/ 391 h 504"/>
              <a:gd name="T4" fmla="*/ 833 w 979"/>
              <a:gd name="T5" fmla="*/ 429 h 504"/>
              <a:gd name="T6" fmla="*/ 928 w 979"/>
              <a:gd name="T7" fmla="*/ 291 h 504"/>
              <a:gd name="T8" fmla="*/ 779 w 979"/>
              <a:gd name="T9" fmla="*/ 231 h 504"/>
              <a:gd name="T10" fmla="*/ 102 w 979"/>
              <a:gd name="T11" fmla="*/ 476 h 504"/>
              <a:gd name="T12" fmla="*/ 137 w 979"/>
              <a:gd name="T13" fmla="*/ 500 h 504"/>
              <a:gd name="T14" fmla="*/ 343 w 979"/>
              <a:gd name="T15" fmla="*/ 134 h 504"/>
              <a:gd name="T16" fmla="*/ 10 w 979"/>
              <a:gd name="T17" fmla="*/ 179 h 504"/>
              <a:gd name="T18" fmla="*/ 46 w 979"/>
              <a:gd name="T19" fmla="*/ 167 h 504"/>
              <a:gd name="T20" fmla="*/ 212 w 979"/>
              <a:gd name="T21" fmla="*/ 112 h 504"/>
              <a:gd name="T22" fmla="*/ 163 w 979"/>
              <a:gd name="T23" fmla="*/ 137 h 504"/>
              <a:gd name="T24" fmla="*/ 90 w 979"/>
              <a:gd name="T25" fmla="*/ 155 h 504"/>
              <a:gd name="T26" fmla="*/ 85 w 979"/>
              <a:gd name="T27" fmla="*/ 122 h 504"/>
              <a:gd name="T28" fmla="*/ 168 w 979"/>
              <a:gd name="T29" fmla="*/ 132 h 504"/>
              <a:gd name="T30" fmla="*/ 166 w 979"/>
              <a:gd name="T31" fmla="*/ 127 h 504"/>
              <a:gd name="T32" fmla="*/ 93 w 979"/>
              <a:gd name="T33" fmla="*/ 150 h 504"/>
              <a:gd name="T34" fmla="*/ 99 w 979"/>
              <a:gd name="T35" fmla="*/ 121 h 504"/>
              <a:gd name="T36" fmla="*/ 51 w 979"/>
              <a:gd name="T37" fmla="*/ 101 h 504"/>
              <a:gd name="T38" fmla="*/ 53 w 979"/>
              <a:gd name="T39" fmla="*/ 83 h 504"/>
              <a:gd name="T40" fmla="*/ 31 w 979"/>
              <a:gd name="T41" fmla="*/ 59 h 504"/>
              <a:gd name="T42" fmla="*/ 76 w 979"/>
              <a:gd name="T43" fmla="*/ 45 h 504"/>
              <a:gd name="T44" fmla="*/ 98 w 979"/>
              <a:gd name="T45" fmla="*/ 11 h 504"/>
              <a:gd name="T46" fmla="*/ 187 w 979"/>
              <a:gd name="T47" fmla="*/ 9 h 504"/>
              <a:gd name="T48" fmla="*/ 310 w 979"/>
              <a:gd name="T49" fmla="*/ 120 h 504"/>
              <a:gd name="T50" fmla="*/ 371 w 979"/>
              <a:gd name="T51" fmla="*/ 147 h 504"/>
              <a:gd name="T52" fmla="*/ 351 w 979"/>
              <a:gd name="T53" fmla="*/ 130 h 504"/>
              <a:gd name="T54" fmla="*/ 319 w 979"/>
              <a:gd name="T55" fmla="*/ 123 h 504"/>
              <a:gd name="T56" fmla="*/ 235 w 979"/>
              <a:gd name="T57" fmla="*/ 106 h 504"/>
              <a:gd name="T58" fmla="*/ 204 w 979"/>
              <a:gd name="T59" fmla="*/ 105 h 504"/>
              <a:gd name="T60" fmla="*/ 175 w 979"/>
              <a:gd name="T61" fmla="*/ 113 h 504"/>
              <a:gd name="T62" fmla="*/ 151 w 979"/>
              <a:gd name="T63" fmla="*/ 119 h 504"/>
              <a:gd name="T64" fmla="*/ 110 w 979"/>
              <a:gd name="T65" fmla="*/ 148 h 504"/>
              <a:gd name="T66" fmla="*/ 9 w 979"/>
              <a:gd name="T67" fmla="*/ 78 h 504"/>
              <a:gd name="T68" fmla="*/ 327 w 979"/>
              <a:gd name="T69" fmla="*/ 134 h 504"/>
              <a:gd name="T70" fmla="*/ 333 w 979"/>
              <a:gd name="T71" fmla="*/ 134 h 504"/>
              <a:gd name="T72" fmla="*/ 347 w 979"/>
              <a:gd name="T73" fmla="*/ 144 h 504"/>
              <a:gd name="T74" fmla="*/ 356 w 979"/>
              <a:gd name="T75" fmla="*/ 159 h 504"/>
              <a:gd name="T76" fmla="*/ 354 w 979"/>
              <a:gd name="T77" fmla="*/ 154 h 504"/>
              <a:gd name="T78" fmla="*/ 367 w 979"/>
              <a:gd name="T79" fmla="*/ 155 h 504"/>
              <a:gd name="T80" fmla="*/ 440 w 979"/>
              <a:gd name="T81" fmla="*/ 242 h 504"/>
              <a:gd name="T82" fmla="*/ 449 w 979"/>
              <a:gd name="T83" fmla="*/ 233 h 504"/>
              <a:gd name="T84" fmla="*/ 739 w 979"/>
              <a:gd name="T85" fmla="*/ 222 h 504"/>
              <a:gd name="T86" fmla="*/ 813 w 979"/>
              <a:gd name="T87" fmla="*/ 239 h 504"/>
              <a:gd name="T88" fmla="*/ 793 w 979"/>
              <a:gd name="T89" fmla="*/ 263 h 504"/>
              <a:gd name="T90" fmla="*/ 823 w 979"/>
              <a:gd name="T91" fmla="*/ 286 h 504"/>
              <a:gd name="T92" fmla="*/ 936 w 979"/>
              <a:gd name="T93" fmla="*/ 253 h 504"/>
              <a:gd name="T94" fmla="*/ 964 w 979"/>
              <a:gd name="T95" fmla="*/ 259 h 504"/>
              <a:gd name="T96" fmla="*/ 939 w 979"/>
              <a:gd name="T97" fmla="*/ 285 h 504"/>
              <a:gd name="T98" fmla="*/ 894 w 979"/>
              <a:gd name="T99" fmla="*/ 324 h 504"/>
              <a:gd name="T100" fmla="*/ 886 w 979"/>
              <a:gd name="T101" fmla="*/ 315 h 504"/>
              <a:gd name="T102" fmla="*/ 895 w 979"/>
              <a:gd name="T103" fmla="*/ 338 h 504"/>
              <a:gd name="T104" fmla="*/ 886 w 979"/>
              <a:gd name="T105" fmla="*/ 351 h 504"/>
              <a:gd name="T106" fmla="*/ 845 w 979"/>
              <a:gd name="T107" fmla="*/ 381 h 504"/>
              <a:gd name="T108" fmla="*/ 841 w 979"/>
              <a:gd name="T109" fmla="*/ 438 h 504"/>
              <a:gd name="T110" fmla="*/ 802 w 979"/>
              <a:gd name="T111" fmla="*/ 395 h 504"/>
              <a:gd name="T112" fmla="*/ 764 w 979"/>
              <a:gd name="T113" fmla="*/ 398 h 504"/>
              <a:gd name="T114" fmla="*/ 724 w 979"/>
              <a:gd name="T115" fmla="*/ 401 h 504"/>
              <a:gd name="T116" fmla="*/ 690 w 979"/>
              <a:gd name="T117" fmla="*/ 424 h 504"/>
              <a:gd name="T118" fmla="*/ 619 w 979"/>
              <a:gd name="T119" fmla="*/ 393 h 504"/>
              <a:gd name="T120" fmla="*/ 456 w 979"/>
              <a:gd name="T121"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9" h="504">
                <a:moveTo>
                  <a:pt x="453" y="231"/>
                </a:moveTo>
                <a:cubicBezTo>
                  <a:pt x="452" y="230"/>
                  <a:pt x="452" y="230"/>
                  <a:pt x="452" y="230"/>
                </a:cubicBezTo>
                <a:cubicBezTo>
                  <a:pt x="452" y="230"/>
                  <a:pt x="452" y="230"/>
                  <a:pt x="452" y="231"/>
                </a:cubicBezTo>
                <a:cubicBezTo>
                  <a:pt x="453" y="231"/>
                  <a:pt x="453" y="231"/>
                  <a:pt x="453" y="231"/>
                </a:cubicBezTo>
                <a:moveTo>
                  <a:pt x="452" y="228"/>
                </a:moveTo>
                <a:cubicBezTo>
                  <a:pt x="451" y="228"/>
                  <a:pt x="451" y="228"/>
                  <a:pt x="452" y="229"/>
                </a:cubicBezTo>
                <a:cubicBezTo>
                  <a:pt x="452" y="228"/>
                  <a:pt x="452" y="228"/>
                  <a:pt x="452" y="228"/>
                </a:cubicBezTo>
                <a:moveTo>
                  <a:pt x="453" y="223"/>
                </a:moveTo>
                <a:cubicBezTo>
                  <a:pt x="451" y="222"/>
                  <a:pt x="451" y="223"/>
                  <a:pt x="453" y="224"/>
                </a:cubicBezTo>
                <a:cubicBezTo>
                  <a:pt x="452" y="223"/>
                  <a:pt x="452" y="223"/>
                  <a:pt x="453" y="223"/>
                </a:cubicBezTo>
                <a:moveTo>
                  <a:pt x="451" y="221"/>
                </a:moveTo>
                <a:cubicBezTo>
                  <a:pt x="452" y="222"/>
                  <a:pt x="451" y="222"/>
                  <a:pt x="451" y="222"/>
                </a:cubicBezTo>
                <a:cubicBezTo>
                  <a:pt x="450" y="223"/>
                  <a:pt x="452" y="224"/>
                  <a:pt x="451" y="224"/>
                </a:cubicBezTo>
                <a:cubicBezTo>
                  <a:pt x="453" y="224"/>
                  <a:pt x="454" y="226"/>
                  <a:pt x="453" y="226"/>
                </a:cubicBezTo>
                <a:cubicBezTo>
                  <a:pt x="450" y="224"/>
                  <a:pt x="449" y="222"/>
                  <a:pt x="451" y="221"/>
                </a:cubicBezTo>
                <a:moveTo>
                  <a:pt x="476" y="360"/>
                </a:moveTo>
                <a:cubicBezTo>
                  <a:pt x="475" y="359"/>
                  <a:pt x="475" y="359"/>
                  <a:pt x="475" y="359"/>
                </a:cubicBezTo>
                <a:cubicBezTo>
                  <a:pt x="475" y="359"/>
                  <a:pt x="474" y="359"/>
                  <a:pt x="474" y="360"/>
                </a:cubicBezTo>
                <a:cubicBezTo>
                  <a:pt x="474" y="360"/>
                  <a:pt x="475" y="361"/>
                  <a:pt x="476" y="360"/>
                </a:cubicBezTo>
                <a:moveTo>
                  <a:pt x="477" y="359"/>
                </a:moveTo>
                <a:cubicBezTo>
                  <a:pt x="476" y="360"/>
                  <a:pt x="480" y="360"/>
                  <a:pt x="480" y="359"/>
                </a:cubicBezTo>
                <a:cubicBezTo>
                  <a:pt x="479" y="360"/>
                  <a:pt x="478" y="359"/>
                  <a:pt x="477" y="359"/>
                </a:cubicBezTo>
                <a:moveTo>
                  <a:pt x="489" y="369"/>
                </a:moveTo>
                <a:cubicBezTo>
                  <a:pt x="489" y="369"/>
                  <a:pt x="489" y="369"/>
                  <a:pt x="489" y="369"/>
                </a:cubicBezTo>
                <a:cubicBezTo>
                  <a:pt x="489" y="370"/>
                  <a:pt x="490" y="371"/>
                  <a:pt x="491" y="371"/>
                </a:cubicBezTo>
                <a:cubicBezTo>
                  <a:pt x="490" y="370"/>
                  <a:pt x="490" y="370"/>
                  <a:pt x="489" y="369"/>
                </a:cubicBezTo>
                <a:moveTo>
                  <a:pt x="489" y="364"/>
                </a:moveTo>
                <a:cubicBezTo>
                  <a:pt x="490" y="365"/>
                  <a:pt x="491" y="366"/>
                  <a:pt x="492" y="366"/>
                </a:cubicBezTo>
                <a:cubicBezTo>
                  <a:pt x="491" y="365"/>
                  <a:pt x="490" y="365"/>
                  <a:pt x="489" y="364"/>
                </a:cubicBezTo>
                <a:moveTo>
                  <a:pt x="691" y="422"/>
                </a:moveTo>
                <a:cubicBezTo>
                  <a:pt x="692" y="421"/>
                  <a:pt x="692" y="420"/>
                  <a:pt x="693" y="419"/>
                </a:cubicBezTo>
                <a:cubicBezTo>
                  <a:pt x="692" y="421"/>
                  <a:pt x="690" y="422"/>
                  <a:pt x="690" y="424"/>
                </a:cubicBezTo>
                <a:cubicBezTo>
                  <a:pt x="691" y="423"/>
                  <a:pt x="691" y="422"/>
                  <a:pt x="691" y="422"/>
                </a:cubicBezTo>
                <a:moveTo>
                  <a:pt x="696" y="416"/>
                </a:moveTo>
                <a:cubicBezTo>
                  <a:pt x="696" y="416"/>
                  <a:pt x="696" y="416"/>
                  <a:pt x="696" y="416"/>
                </a:cubicBezTo>
                <a:cubicBezTo>
                  <a:pt x="697" y="415"/>
                  <a:pt x="698" y="415"/>
                  <a:pt x="699" y="414"/>
                </a:cubicBezTo>
                <a:cubicBezTo>
                  <a:pt x="698" y="414"/>
                  <a:pt x="697" y="415"/>
                  <a:pt x="696" y="416"/>
                </a:cubicBezTo>
                <a:moveTo>
                  <a:pt x="446" y="219"/>
                </a:moveTo>
                <a:cubicBezTo>
                  <a:pt x="445" y="219"/>
                  <a:pt x="445" y="220"/>
                  <a:pt x="447" y="221"/>
                </a:cubicBezTo>
                <a:cubicBezTo>
                  <a:pt x="447" y="220"/>
                  <a:pt x="447" y="220"/>
                  <a:pt x="446" y="219"/>
                </a:cubicBezTo>
                <a:moveTo>
                  <a:pt x="448" y="218"/>
                </a:moveTo>
                <a:cubicBezTo>
                  <a:pt x="448" y="218"/>
                  <a:pt x="447" y="219"/>
                  <a:pt x="447" y="219"/>
                </a:cubicBezTo>
                <a:cubicBezTo>
                  <a:pt x="448" y="219"/>
                  <a:pt x="450" y="219"/>
                  <a:pt x="448" y="218"/>
                </a:cubicBezTo>
                <a:moveTo>
                  <a:pt x="448" y="220"/>
                </a:moveTo>
                <a:cubicBezTo>
                  <a:pt x="448" y="220"/>
                  <a:pt x="448" y="220"/>
                  <a:pt x="448" y="221"/>
                </a:cubicBezTo>
                <a:cubicBezTo>
                  <a:pt x="448" y="220"/>
                  <a:pt x="448" y="220"/>
                  <a:pt x="448" y="220"/>
                </a:cubicBezTo>
                <a:moveTo>
                  <a:pt x="450" y="218"/>
                </a:moveTo>
                <a:cubicBezTo>
                  <a:pt x="450" y="218"/>
                  <a:pt x="450" y="218"/>
                  <a:pt x="451" y="219"/>
                </a:cubicBezTo>
                <a:cubicBezTo>
                  <a:pt x="450" y="218"/>
                  <a:pt x="450" y="218"/>
                  <a:pt x="450" y="218"/>
                </a:cubicBezTo>
                <a:moveTo>
                  <a:pt x="805" y="401"/>
                </a:moveTo>
                <a:cubicBezTo>
                  <a:pt x="804" y="401"/>
                  <a:pt x="804" y="400"/>
                  <a:pt x="804" y="399"/>
                </a:cubicBezTo>
                <a:cubicBezTo>
                  <a:pt x="804" y="400"/>
                  <a:pt x="804" y="401"/>
                  <a:pt x="805" y="401"/>
                </a:cubicBezTo>
                <a:moveTo>
                  <a:pt x="842" y="389"/>
                </a:moveTo>
                <a:cubicBezTo>
                  <a:pt x="842" y="390"/>
                  <a:pt x="841" y="390"/>
                  <a:pt x="841" y="391"/>
                </a:cubicBezTo>
                <a:cubicBezTo>
                  <a:pt x="841" y="390"/>
                  <a:pt x="841" y="389"/>
                  <a:pt x="842" y="389"/>
                </a:cubicBezTo>
                <a:moveTo>
                  <a:pt x="714" y="405"/>
                </a:moveTo>
                <a:cubicBezTo>
                  <a:pt x="713" y="406"/>
                  <a:pt x="713" y="406"/>
                  <a:pt x="712" y="407"/>
                </a:cubicBezTo>
                <a:cubicBezTo>
                  <a:pt x="713" y="406"/>
                  <a:pt x="714" y="405"/>
                  <a:pt x="715" y="404"/>
                </a:cubicBezTo>
                <a:cubicBezTo>
                  <a:pt x="714" y="405"/>
                  <a:pt x="714" y="405"/>
                  <a:pt x="714" y="405"/>
                </a:cubicBezTo>
                <a:moveTo>
                  <a:pt x="744" y="402"/>
                </a:moveTo>
                <a:cubicBezTo>
                  <a:pt x="743" y="401"/>
                  <a:pt x="742" y="402"/>
                  <a:pt x="741" y="402"/>
                </a:cubicBezTo>
                <a:cubicBezTo>
                  <a:pt x="742" y="403"/>
                  <a:pt x="744" y="403"/>
                  <a:pt x="744" y="402"/>
                </a:cubicBezTo>
                <a:moveTo>
                  <a:pt x="749" y="405"/>
                </a:moveTo>
                <a:cubicBezTo>
                  <a:pt x="750" y="403"/>
                  <a:pt x="747" y="406"/>
                  <a:pt x="749" y="405"/>
                </a:cubicBezTo>
                <a:moveTo>
                  <a:pt x="768" y="397"/>
                </a:moveTo>
                <a:cubicBezTo>
                  <a:pt x="767" y="397"/>
                  <a:pt x="767" y="397"/>
                  <a:pt x="767" y="397"/>
                </a:cubicBezTo>
                <a:cubicBezTo>
                  <a:pt x="768" y="398"/>
                  <a:pt x="768" y="398"/>
                  <a:pt x="768" y="397"/>
                </a:cubicBezTo>
                <a:moveTo>
                  <a:pt x="807" y="402"/>
                </a:moveTo>
                <a:cubicBezTo>
                  <a:pt x="808" y="402"/>
                  <a:pt x="810" y="401"/>
                  <a:pt x="810" y="401"/>
                </a:cubicBezTo>
                <a:cubicBezTo>
                  <a:pt x="810" y="401"/>
                  <a:pt x="808" y="402"/>
                  <a:pt x="807" y="402"/>
                </a:cubicBezTo>
                <a:moveTo>
                  <a:pt x="849" y="414"/>
                </a:moveTo>
                <a:cubicBezTo>
                  <a:pt x="849" y="415"/>
                  <a:pt x="849" y="415"/>
                  <a:pt x="849" y="415"/>
                </a:cubicBezTo>
                <a:cubicBezTo>
                  <a:pt x="848" y="414"/>
                  <a:pt x="848" y="413"/>
                  <a:pt x="848" y="412"/>
                </a:cubicBezTo>
                <a:cubicBezTo>
                  <a:pt x="849" y="413"/>
                  <a:pt x="849" y="413"/>
                  <a:pt x="849" y="414"/>
                </a:cubicBezTo>
                <a:moveTo>
                  <a:pt x="851" y="419"/>
                </a:moveTo>
                <a:cubicBezTo>
                  <a:pt x="852" y="421"/>
                  <a:pt x="853" y="423"/>
                  <a:pt x="853" y="425"/>
                </a:cubicBezTo>
                <a:cubicBezTo>
                  <a:pt x="852" y="423"/>
                  <a:pt x="851" y="421"/>
                  <a:pt x="851" y="419"/>
                </a:cubicBezTo>
                <a:moveTo>
                  <a:pt x="853" y="443"/>
                </a:moveTo>
                <a:cubicBezTo>
                  <a:pt x="852" y="444"/>
                  <a:pt x="851" y="445"/>
                  <a:pt x="850" y="446"/>
                </a:cubicBezTo>
                <a:cubicBezTo>
                  <a:pt x="851" y="445"/>
                  <a:pt x="851" y="443"/>
                  <a:pt x="853" y="443"/>
                </a:cubicBezTo>
                <a:moveTo>
                  <a:pt x="833" y="429"/>
                </a:moveTo>
                <a:cubicBezTo>
                  <a:pt x="833" y="430"/>
                  <a:pt x="833" y="430"/>
                  <a:pt x="833" y="430"/>
                </a:cubicBezTo>
                <a:cubicBezTo>
                  <a:pt x="833" y="429"/>
                  <a:pt x="833" y="429"/>
                  <a:pt x="833" y="429"/>
                </a:cubicBezTo>
                <a:moveTo>
                  <a:pt x="834" y="432"/>
                </a:moveTo>
                <a:cubicBezTo>
                  <a:pt x="835" y="432"/>
                  <a:pt x="835" y="432"/>
                  <a:pt x="835" y="432"/>
                </a:cubicBezTo>
                <a:cubicBezTo>
                  <a:pt x="835" y="432"/>
                  <a:pt x="834" y="432"/>
                  <a:pt x="834" y="432"/>
                </a:cubicBezTo>
                <a:moveTo>
                  <a:pt x="835" y="432"/>
                </a:moveTo>
                <a:cubicBezTo>
                  <a:pt x="835" y="431"/>
                  <a:pt x="835" y="431"/>
                  <a:pt x="834" y="430"/>
                </a:cubicBezTo>
                <a:cubicBezTo>
                  <a:pt x="835" y="431"/>
                  <a:pt x="835" y="431"/>
                  <a:pt x="835" y="432"/>
                </a:cubicBezTo>
                <a:moveTo>
                  <a:pt x="837" y="431"/>
                </a:moveTo>
                <a:cubicBezTo>
                  <a:pt x="837" y="431"/>
                  <a:pt x="837" y="430"/>
                  <a:pt x="838" y="430"/>
                </a:cubicBezTo>
                <a:cubicBezTo>
                  <a:pt x="837" y="430"/>
                  <a:pt x="837" y="431"/>
                  <a:pt x="837" y="431"/>
                </a:cubicBezTo>
                <a:moveTo>
                  <a:pt x="898" y="348"/>
                </a:moveTo>
                <a:cubicBezTo>
                  <a:pt x="897" y="348"/>
                  <a:pt x="897" y="348"/>
                  <a:pt x="896" y="348"/>
                </a:cubicBezTo>
                <a:cubicBezTo>
                  <a:pt x="898" y="347"/>
                  <a:pt x="898" y="345"/>
                  <a:pt x="898" y="343"/>
                </a:cubicBezTo>
                <a:cubicBezTo>
                  <a:pt x="898" y="344"/>
                  <a:pt x="898" y="346"/>
                  <a:pt x="898" y="348"/>
                </a:cubicBezTo>
                <a:moveTo>
                  <a:pt x="911" y="296"/>
                </a:moveTo>
                <a:cubicBezTo>
                  <a:pt x="911" y="296"/>
                  <a:pt x="911" y="297"/>
                  <a:pt x="910" y="297"/>
                </a:cubicBezTo>
                <a:cubicBezTo>
                  <a:pt x="910" y="296"/>
                  <a:pt x="910" y="296"/>
                  <a:pt x="911" y="296"/>
                </a:cubicBezTo>
                <a:moveTo>
                  <a:pt x="917" y="296"/>
                </a:moveTo>
                <a:cubicBezTo>
                  <a:pt x="917" y="296"/>
                  <a:pt x="913" y="296"/>
                  <a:pt x="916" y="296"/>
                </a:cubicBezTo>
                <a:cubicBezTo>
                  <a:pt x="915" y="296"/>
                  <a:pt x="914" y="296"/>
                  <a:pt x="913" y="296"/>
                </a:cubicBezTo>
                <a:cubicBezTo>
                  <a:pt x="915" y="296"/>
                  <a:pt x="912" y="296"/>
                  <a:pt x="912" y="296"/>
                </a:cubicBezTo>
                <a:cubicBezTo>
                  <a:pt x="912" y="295"/>
                  <a:pt x="913" y="294"/>
                  <a:pt x="914" y="294"/>
                </a:cubicBezTo>
                <a:cubicBezTo>
                  <a:pt x="915" y="294"/>
                  <a:pt x="915" y="293"/>
                  <a:pt x="916" y="293"/>
                </a:cubicBezTo>
                <a:cubicBezTo>
                  <a:pt x="917" y="293"/>
                  <a:pt x="918" y="293"/>
                  <a:pt x="919" y="293"/>
                </a:cubicBezTo>
                <a:cubicBezTo>
                  <a:pt x="921" y="293"/>
                  <a:pt x="922" y="293"/>
                  <a:pt x="923" y="293"/>
                </a:cubicBezTo>
                <a:cubicBezTo>
                  <a:pt x="925" y="292"/>
                  <a:pt x="926" y="291"/>
                  <a:pt x="928" y="291"/>
                </a:cubicBezTo>
                <a:cubicBezTo>
                  <a:pt x="927" y="291"/>
                  <a:pt x="926" y="292"/>
                  <a:pt x="925" y="293"/>
                </a:cubicBezTo>
                <a:cubicBezTo>
                  <a:pt x="927" y="294"/>
                  <a:pt x="927" y="292"/>
                  <a:pt x="927" y="292"/>
                </a:cubicBezTo>
                <a:cubicBezTo>
                  <a:pt x="928" y="292"/>
                  <a:pt x="930" y="292"/>
                  <a:pt x="932" y="292"/>
                </a:cubicBezTo>
                <a:cubicBezTo>
                  <a:pt x="929" y="295"/>
                  <a:pt x="922" y="295"/>
                  <a:pt x="917" y="296"/>
                </a:cubicBezTo>
                <a:moveTo>
                  <a:pt x="938" y="286"/>
                </a:moveTo>
                <a:cubicBezTo>
                  <a:pt x="938" y="287"/>
                  <a:pt x="938" y="288"/>
                  <a:pt x="937" y="288"/>
                </a:cubicBezTo>
                <a:cubicBezTo>
                  <a:pt x="937" y="287"/>
                  <a:pt x="937" y="286"/>
                  <a:pt x="938" y="286"/>
                </a:cubicBezTo>
                <a:moveTo>
                  <a:pt x="944" y="288"/>
                </a:moveTo>
                <a:cubicBezTo>
                  <a:pt x="946" y="289"/>
                  <a:pt x="943" y="289"/>
                  <a:pt x="942" y="289"/>
                </a:cubicBezTo>
                <a:cubicBezTo>
                  <a:pt x="943" y="289"/>
                  <a:pt x="943" y="288"/>
                  <a:pt x="944" y="288"/>
                </a:cubicBezTo>
                <a:moveTo>
                  <a:pt x="950" y="290"/>
                </a:moveTo>
                <a:cubicBezTo>
                  <a:pt x="949" y="290"/>
                  <a:pt x="948" y="290"/>
                  <a:pt x="947" y="290"/>
                </a:cubicBezTo>
                <a:cubicBezTo>
                  <a:pt x="948" y="289"/>
                  <a:pt x="950" y="290"/>
                  <a:pt x="949" y="288"/>
                </a:cubicBezTo>
                <a:cubicBezTo>
                  <a:pt x="950" y="289"/>
                  <a:pt x="950" y="289"/>
                  <a:pt x="950" y="290"/>
                </a:cubicBezTo>
                <a:moveTo>
                  <a:pt x="961" y="260"/>
                </a:moveTo>
                <a:cubicBezTo>
                  <a:pt x="960" y="261"/>
                  <a:pt x="960" y="261"/>
                  <a:pt x="960" y="261"/>
                </a:cubicBezTo>
                <a:cubicBezTo>
                  <a:pt x="960" y="260"/>
                  <a:pt x="960" y="260"/>
                  <a:pt x="961" y="260"/>
                </a:cubicBezTo>
                <a:moveTo>
                  <a:pt x="963" y="261"/>
                </a:moveTo>
                <a:cubicBezTo>
                  <a:pt x="963" y="261"/>
                  <a:pt x="963" y="262"/>
                  <a:pt x="962" y="262"/>
                </a:cubicBezTo>
                <a:cubicBezTo>
                  <a:pt x="962" y="261"/>
                  <a:pt x="962" y="261"/>
                  <a:pt x="963" y="261"/>
                </a:cubicBezTo>
                <a:moveTo>
                  <a:pt x="965" y="262"/>
                </a:moveTo>
                <a:cubicBezTo>
                  <a:pt x="964" y="262"/>
                  <a:pt x="964" y="262"/>
                  <a:pt x="964" y="262"/>
                </a:cubicBezTo>
                <a:cubicBezTo>
                  <a:pt x="965" y="262"/>
                  <a:pt x="965" y="262"/>
                  <a:pt x="965" y="262"/>
                </a:cubicBezTo>
                <a:moveTo>
                  <a:pt x="967" y="259"/>
                </a:moveTo>
                <a:cubicBezTo>
                  <a:pt x="968" y="260"/>
                  <a:pt x="966" y="261"/>
                  <a:pt x="966" y="261"/>
                </a:cubicBezTo>
                <a:cubicBezTo>
                  <a:pt x="964" y="260"/>
                  <a:pt x="965" y="259"/>
                  <a:pt x="967" y="259"/>
                </a:cubicBezTo>
                <a:moveTo>
                  <a:pt x="779" y="231"/>
                </a:moveTo>
                <a:cubicBezTo>
                  <a:pt x="779" y="231"/>
                  <a:pt x="779" y="231"/>
                  <a:pt x="779" y="231"/>
                </a:cubicBezTo>
                <a:cubicBezTo>
                  <a:pt x="780" y="231"/>
                  <a:pt x="781" y="231"/>
                  <a:pt x="781" y="230"/>
                </a:cubicBezTo>
                <a:cubicBezTo>
                  <a:pt x="779" y="230"/>
                  <a:pt x="776" y="230"/>
                  <a:pt x="775" y="231"/>
                </a:cubicBezTo>
                <a:cubicBezTo>
                  <a:pt x="774" y="231"/>
                  <a:pt x="773" y="232"/>
                  <a:pt x="773" y="233"/>
                </a:cubicBezTo>
                <a:cubicBezTo>
                  <a:pt x="774" y="234"/>
                  <a:pt x="775" y="233"/>
                  <a:pt x="775" y="233"/>
                </a:cubicBezTo>
                <a:cubicBezTo>
                  <a:pt x="774" y="233"/>
                  <a:pt x="774" y="234"/>
                  <a:pt x="775" y="235"/>
                </a:cubicBezTo>
                <a:cubicBezTo>
                  <a:pt x="776" y="233"/>
                  <a:pt x="777" y="232"/>
                  <a:pt x="779" y="231"/>
                </a:cubicBezTo>
                <a:moveTo>
                  <a:pt x="775" y="223"/>
                </a:moveTo>
                <a:cubicBezTo>
                  <a:pt x="773" y="223"/>
                  <a:pt x="767" y="225"/>
                  <a:pt x="768" y="227"/>
                </a:cubicBezTo>
                <a:cubicBezTo>
                  <a:pt x="771" y="226"/>
                  <a:pt x="772" y="224"/>
                  <a:pt x="775" y="223"/>
                </a:cubicBezTo>
                <a:moveTo>
                  <a:pt x="821" y="243"/>
                </a:moveTo>
                <a:cubicBezTo>
                  <a:pt x="820" y="244"/>
                  <a:pt x="820" y="244"/>
                  <a:pt x="819" y="245"/>
                </a:cubicBezTo>
                <a:cubicBezTo>
                  <a:pt x="821" y="245"/>
                  <a:pt x="823" y="245"/>
                  <a:pt x="821" y="243"/>
                </a:cubicBezTo>
                <a:moveTo>
                  <a:pt x="803" y="247"/>
                </a:moveTo>
                <a:cubicBezTo>
                  <a:pt x="802" y="246"/>
                  <a:pt x="802" y="246"/>
                  <a:pt x="802" y="246"/>
                </a:cubicBezTo>
                <a:cubicBezTo>
                  <a:pt x="802" y="247"/>
                  <a:pt x="802" y="247"/>
                  <a:pt x="802" y="248"/>
                </a:cubicBezTo>
                <a:cubicBezTo>
                  <a:pt x="803" y="248"/>
                  <a:pt x="803" y="247"/>
                  <a:pt x="803" y="247"/>
                </a:cubicBezTo>
                <a:moveTo>
                  <a:pt x="785" y="254"/>
                </a:moveTo>
                <a:cubicBezTo>
                  <a:pt x="785" y="254"/>
                  <a:pt x="786" y="256"/>
                  <a:pt x="787" y="255"/>
                </a:cubicBezTo>
                <a:cubicBezTo>
                  <a:pt x="788" y="254"/>
                  <a:pt x="788" y="252"/>
                  <a:pt x="789" y="251"/>
                </a:cubicBezTo>
                <a:cubicBezTo>
                  <a:pt x="787" y="251"/>
                  <a:pt x="787" y="253"/>
                  <a:pt x="785" y="254"/>
                </a:cubicBezTo>
                <a:moveTo>
                  <a:pt x="95" y="477"/>
                </a:moveTo>
                <a:cubicBezTo>
                  <a:pt x="95" y="476"/>
                  <a:pt x="96" y="476"/>
                  <a:pt x="96" y="475"/>
                </a:cubicBezTo>
                <a:cubicBezTo>
                  <a:pt x="95" y="475"/>
                  <a:pt x="94" y="476"/>
                  <a:pt x="95" y="477"/>
                </a:cubicBezTo>
                <a:moveTo>
                  <a:pt x="102" y="476"/>
                </a:moveTo>
                <a:cubicBezTo>
                  <a:pt x="103" y="476"/>
                  <a:pt x="104" y="473"/>
                  <a:pt x="102" y="473"/>
                </a:cubicBezTo>
                <a:cubicBezTo>
                  <a:pt x="99" y="473"/>
                  <a:pt x="98" y="476"/>
                  <a:pt x="102" y="476"/>
                </a:cubicBezTo>
                <a:moveTo>
                  <a:pt x="118" y="482"/>
                </a:moveTo>
                <a:cubicBezTo>
                  <a:pt x="120" y="483"/>
                  <a:pt x="116" y="478"/>
                  <a:pt x="116" y="478"/>
                </a:cubicBezTo>
                <a:cubicBezTo>
                  <a:pt x="115" y="478"/>
                  <a:pt x="113" y="479"/>
                  <a:pt x="113" y="480"/>
                </a:cubicBezTo>
                <a:cubicBezTo>
                  <a:pt x="114" y="481"/>
                  <a:pt x="116" y="481"/>
                  <a:pt x="118" y="482"/>
                </a:cubicBezTo>
                <a:moveTo>
                  <a:pt x="126" y="484"/>
                </a:moveTo>
                <a:cubicBezTo>
                  <a:pt x="127" y="484"/>
                  <a:pt x="128" y="484"/>
                  <a:pt x="127" y="483"/>
                </a:cubicBezTo>
                <a:cubicBezTo>
                  <a:pt x="126" y="483"/>
                  <a:pt x="122" y="482"/>
                  <a:pt x="123" y="484"/>
                </a:cubicBezTo>
                <a:cubicBezTo>
                  <a:pt x="124" y="484"/>
                  <a:pt x="125" y="484"/>
                  <a:pt x="126" y="484"/>
                </a:cubicBezTo>
                <a:moveTo>
                  <a:pt x="126" y="487"/>
                </a:moveTo>
                <a:cubicBezTo>
                  <a:pt x="128" y="487"/>
                  <a:pt x="126" y="485"/>
                  <a:pt x="125" y="486"/>
                </a:cubicBezTo>
                <a:cubicBezTo>
                  <a:pt x="125" y="486"/>
                  <a:pt x="126" y="487"/>
                  <a:pt x="126" y="487"/>
                </a:cubicBezTo>
                <a:moveTo>
                  <a:pt x="131" y="489"/>
                </a:moveTo>
                <a:cubicBezTo>
                  <a:pt x="132" y="488"/>
                  <a:pt x="136" y="488"/>
                  <a:pt x="134" y="487"/>
                </a:cubicBezTo>
                <a:cubicBezTo>
                  <a:pt x="133" y="485"/>
                  <a:pt x="132" y="486"/>
                  <a:pt x="131" y="485"/>
                </a:cubicBezTo>
                <a:cubicBezTo>
                  <a:pt x="130" y="485"/>
                  <a:pt x="129" y="484"/>
                  <a:pt x="128" y="485"/>
                </a:cubicBezTo>
                <a:cubicBezTo>
                  <a:pt x="128" y="486"/>
                  <a:pt x="128" y="486"/>
                  <a:pt x="129" y="487"/>
                </a:cubicBezTo>
                <a:cubicBezTo>
                  <a:pt x="131" y="487"/>
                  <a:pt x="130" y="488"/>
                  <a:pt x="131" y="489"/>
                </a:cubicBezTo>
                <a:moveTo>
                  <a:pt x="138" y="504"/>
                </a:moveTo>
                <a:cubicBezTo>
                  <a:pt x="139" y="504"/>
                  <a:pt x="140" y="503"/>
                  <a:pt x="141" y="502"/>
                </a:cubicBezTo>
                <a:cubicBezTo>
                  <a:pt x="142" y="501"/>
                  <a:pt x="144" y="501"/>
                  <a:pt x="146" y="500"/>
                </a:cubicBezTo>
                <a:cubicBezTo>
                  <a:pt x="147" y="499"/>
                  <a:pt x="145" y="498"/>
                  <a:pt x="144" y="497"/>
                </a:cubicBezTo>
                <a:cubicBezTo>
                  <a:pt x="144" y="496"/>
                  <a:pt x="144" y="495"/>
                  <a:pt x="143" y="495"/>
                </a:cubicBezTo>
                <a:cubicBezTo>
                  <a:pt x="142" y="494"/>
                  <a:pt x="141" y="494"/>
                  <a:pt x="140" y="493"/>
                </a:cubicBezTo>
                <a:cubicBezTo>
                  <a:pt x="139" y="493"/>
                  <a:pt x="137" y="491"/>
                  <a:pt x="137" y="493"/>
                </a:cubicBezTo>
                <a:cubicBezTo>
                  <a:pt x="136" y="493"/>
                  <a:pt x="137" y="494"/>
                  <a:pt x="137" y="494"/>
                </a:cubicBezTo>
                <a:cubicBezTo>
                  <a:pt x="137" y="495"/>
                  <a:pt x="136" y="495"/>
                  <a:pt x="135" y="496"/>
                </a:cubicBezTo>
                <a:cubicBezTo>
                  <a:pt x="134" y="497"/>
                  <a:pt x="136" y="499"/>
                  <a:pt x="137" y="500"/>
                </a:cubicBezTo>
                <a:cubicBezTo>
                  <a:pt x="137" y="502"/>
                  <a:pt x="136" y="503"/>
                  <a:pt x="138" y="504"/>
                </a:cubicBezTo>
                <a:moveTo>
                  <a:pt x="380" y="158"/>
                </a:moveTo>
                <a:cubicBezTo>
                  <a:pt x="378" y="158"/>
                  <a:pt x="377" y="159"/>
                  <a:pt x="378" y="160"/>
                </a:cubicBezTo>
                <a:cubicBezTo>
                  <a:pt x="379" y="159"/>
                  <a:pt x="380" y="159"/>
                  <a:pt x="380" y="158"/>
                </a:cubicBezTo>
                <a:moveTo>
                  <a:pt x="377" y="160"/>
                </a:moveTo>
                <a:cubicBezTo>
                  <a:pt x="376" y="160"/>
                  <a:pt x="376" y="160"/>
                  <a:pt x="377" y="161"/>
                </a:cubicBezTo>
                <a:cubicBezTo>
                  <a:pt x="377" y="160"/>
                  <a:pt x="377" y="160"/>
                  <a:pt x="377" y="160"/>
                </a:cubicBezTo>
                <a:moveTo>
                  <a:pt x="354" y="140"/>
                </a:moveTo>
                <a:cubicBezTo>
                  <a:pt x="352" y="140"/>
                  <a:pt x="352" y="142"/>
                  <a:pt x="354" y="143"/>
                </a:cubicBezTo>
                <a:cubicBezTo>
                  <a:pt x="354" y="143"/>
                  <a:pt x="355" y="143"/>
                  <a:pt x="355" y="143"/>
                </a:cubicBezTo>
                <a:cubicBezTo>
                  <a:pt x="356" y="142"/>
                  <a:pt x="355" y="141"/>
                  <a:pt x="354" y="140"/>
                </a:cubicBezTo>
                <a:moveTo>
                  <a:pt x="348" y="154"/>
                </a:moveTo>
                <a:cubicBezTo>
                  <a:pt x="346" y="153"/>
                  <a:pt x="346" y="154"/>
                  <a:pt x="347" y="155"/>
                </a:cubicBezTo>
                <a:cubicBezTo>
                  <a:pt x="347" y="155"/>
                  <a:pt x="348" y="154"/>
                  <a:pt x="348" y="154"/>
                </a:cubicBezTo>
                <a:moveTo>
                  <a:pt x="348" y="153"/>
                </a:moveTo>
                <a:cubicBezTo>
                  <a:pt x="347" y="153"/>
                  <a:pt x="347" y="153"/>
                  <a:pt x="348" y="154"/>
                </a:cubicBezTo>
                <a:cubicBezTo>
                  <a:pt x="348" y="153"/>
                  <a:pt x="348" y="153"/>
                  <a:pt x="348" y="153"/>
                </a:cubicBezTo>
                <a:moveTo>
                  <a:pt x="348" y="148"/>
                </a:moveTo>
                <a:cubicBezTo>
                  <a:pt x="348" y="149"/>
                  <a:pt x="348" y="149"/>
                  <a:pt x="348" y="149"/>
                </a:cubicBezTo>
                <a:cubicBezTo>
                  <a:pt x="348" y="148"/>
                  <a:pt x="348" y="148"/>
                  <a:pt x="348" y="148"/>
                </a:cubicBezTo>
                <a:moveTo>
                  <a:pt x="337" y="133"/>
                </a:moveTo>
                <a:cubicBezTo>
                  <a:pt x="337" y="133"/>
                  <a:pt x="338" y="133"/>
                  <a:pt x="339" y="133"/>
                </a:cubicBezTo>
                <a:cubicBezTo>
                  <a:pt x="338" y="133"/>
                  <a:pt x="336" y="134"/>
                  <a:pt x="339" y="135"/>
                </a:cubicBezTo>
                <a:cubicBezTo>
                  <a:pt x="337" y="135"/>
                  <a:pt x="337" y="136"/>
                  <a:pt x="337" y="138"/>
                </a:cubicBezTo>
                <a:cubicBezTo>
                  <a:pt x="339" y="138"/>
                  <a:pt x="340" y="137"/>
                  <a:pt x="341" y="137"/>
                </a:cubicBezTo>
                <a:cubicBezTo>
                  <a:pt x="341" y="136"/>
                  <a:pt x="340" y="135"/>
                  <a:pt x="341" y="135"/>
                </a:cubicBezTo>
                <a:cubicBezTo>
                  <a:pt x="342" y="135"/>
                  <a:pt x="343" y="135"/>
                  <a:pt x="343" y="134"/>
                </a:cubicBezTo>
                <a:cubicBezTo>
                  <a:pt x="343" y="134"/>
                  <a:pt x="342" y="134"/>
                  <a:pt x="342" y="134"/>
                </a:cubicBezTo>
                <a:cubicBezTo>
                  <a:pt x="343" y="134"/>
                  <a:pt x="343" y="133"/>
                  <a:pt x="342" y="132"/>
                </a:cubicBezTo>
                <a:cubicBezTo>
                  <a:pt x="341" y="131"/>
                  <a:pt x="340" y="130"/>
                  <a:pt x="340" y="130"/>
                </a:cubicBezTo>
                <a:cubicBezTo>
                  <a:pt x="339" y="129"/>
                  <a:pt x="340" y="129"/>
                  <a:pt x="340" y="128"/>
                </a:cubicBezTo>
                <a:cubicBezTo>
                  <a:pt x="342" y="130"/>
                  <a:pt x="341" y="131"/>
                  <a:pt x="344" y="133"/>
                </a:cubicBezTo>
                <a:cubicBezTo>
                  <a:pt x="343" y="131"/>
                  <a:pt x="341" y="128"/>
                  <a:pt x="341" y="127"/>
                </a:cubicBezTo>
                <a:cubicBezTo>
                  <a:pt x="339" y="127"/>
                  <a:pt x="337" y="127"/>
                  <a:pt x="336" y="127"/>
                </a:cubicBezTo>
                <a:cubicBezTo>
                  <a:pt x="336" y="127"/>
                  <a:pt x="335" y="126"/>
                  <a:pt x="334" y="125"/>
                </a:cubicBezTo>
                <a:cubicBezTo>
                  <a:pt x="333" y="125"/>
                  <a:pt x="334" y="128"/>
                  <a:pt x="335" y="127"/>
                </a:cubicBezTo>
                <a:cubicBezTo>
                  <a:pt x="335" y="129"/>
                  <a:pt x="335" y="131"/>
                  <a:pt x="337" y="133"/>
                </a:cubicBezTo>
                <a:moveTo>
                  <a:pt x="366" y="155"/>
                </a:moveTo>
                <a:cubicBezTo>
                  <a:pt x="367" y="155"/>
                  <a:pt x="367" y="154"/>
                  <a:pt x="367" y="153"/>
                </a:cubicBezTo>
                <a:cubicBezTo>
                  <a:pt x="367" y="153"/>
                  <a:pt x="367" y="154"/>
                  <a:pt x="367" y="154"/>
                </a:cubicBezTo>
                <a:cubicBezTo>
                  <a:pt x="368" y="154"/>
                  <a:pt x="369" y="153"/>
                  <a:pt x="368" y="152"/>
                </a:cubicBezTo>
                <a:cubicBezTo>
                  <a:pt x="369" y="154"/>
                  <a:pt x="368" y="154"/>
                  <a:pt x="367" y="155"/>
                </a:cubicBezTo>
                <a:cubicBezTo>
                  <a:pt x="369" y="155"/>
                  <a:pt x="369" y="155"/>
                  <a:pt x="369" y="154"/>
                </a:cubicBezTo>
                <a:cubicBezTo>
                  <a:pt x="369" y="155"/>
                  <a:pt x="369" y="155"/>
                  <a:pt x="369" y="155"/>
                </a:cubicBezTo>
                <a:cubicBezTo>
                  <a:pt x="372" y="156"/>
                  <a:pt x="372" y="153"/>
                  <a:pt x="372" y="152"/>
                </a:cubicBezTo>
                <a:cubicBezTo>
                  <a:pt x="372" y="151"/>
                  <a:pt x="371" y="150"/>
                  <a:pt x="369" y="149"/>
                </a:cubicBezTo>
                <a:cubicBezTo>
                  <a:pt x="366" y="148"/>
                  <a:pt x="367" y="150"/>
                  <a:pt x="365" y="150"/>
                </a:cubicBezTo>
                <a:cubicBezTo>
                  <a:pt x="368" y="150"/>
                  <a:pt x="365" y="150"/>
                  <a:pt x="365" y="150"/>
                </a:cubicBezTo>
                <a:cubicBezTo>
                  <a:pt x="368" y="151"/>
                  <a:pt x="365" y="151"/>
                  <a:pt x="365" y="151"/>
                </a:cubicBezTo>
                <a:cubicBezTo>
                  <a:pt x="364" y="151"/>
                  <a:pt x="366" y="152"/>
                  <a:pt x="365" y="152"/>
                </a:cubicBezTo>
                <a:cubicBezTo>
                  <a:pt x="364" y="153"/>
                  <a:pt x="363" y="153"/>
                  <a:pt x="366" y="155"/>
                </a:cubicBezTo>
                <a:moveTo>
                  <a:pt x="22" y="172"/>
                </a:moveTo>
                <a:cubicBezTo>
                  <a:pt x="17" y="170"/>
                  <a:pt x="16" y="173"/>
                  <a:pt x="16" y="174"/>
                </a:cubicBezTo>
                <a:cubicBezTo>
                  <a:pt x="14" y="176"/>
                  <a:pt x="11" y="177"/>
                  <a:pt x="10" y="179"/>
                </a:cubicBezTo>
                <a:cubicBezTo>
                  <a:pt x="14" y="176"/>
                  <a:pt x="19" y="175"/>
                  <a:pt x="22" y="172"/>
                </a:cubicBezTo>
                <a:moveTo>
                  <a:pt x="23" y="174"/>
                </a:moveTo>
                <a:cubicBezTo>
                  <a:pt x="27" y="175"/>
                  <a:pt x="28" y="173"/>
                  <a:pt x="31" y="172"/>
                </a:cubicBezTo>
                <a:cubicBezTo>
                  <a:pt x="32" y="172"/>
                  <a:pt x="36" y="171"/>
                  <a:pt x="35" y="170"/>
                </a:cubicBezTo>
                <a:cubicBezTo>
                  <a:pt x="35" y="170"/>
                  <a:pt x="34" y="170"/>
                  <a:pt x="33" y="170"/>
                </a:cubicBezTo>
                <a:cubicBezTo>
                  <a:pt x="34" y="169"/>
                  <a:pt x="38" y="169"/>
                  <a:pt x="35" y="167"/>
                </a:cubicBezTo>
                <a:cubicBezTo>
                  <a:pt x="35" y="168"/>
                  <a:pt x="34" y="168"/>
                  <a:pt x="33" y="169"/>
                </a:cubicBezTo>
                <a:cubicBezTo>
                  <a:pt x="33" y="168"/>
                  <a:pt x="33" y="168"/>
                  <a:pt x="33" y="167"/>
                </a:cubicBezTo>
                <a:cubicBezTo>
                  <a:pt x="31" y="167"/>
                  <a:pt x="25" y="169"/>
                  <a:pt x="32" y="170"/>
                </a:cubicBezTo>
                <a:cubicBezTo>
                  <a:pt x="32" y="170"/>
                  <a:pt x="30" y="170"/>
                  <a:pt x="29" y="170"/>
                </a:cubicBezTo>
                <a:cubicBezTo>
                  <a:pt x="29" y="170"/>
                  <a:pt x="29" y="171"/>
                  <a:pt x="28" y="171"/>
                </a:cubicBezTo>
                <a:cubicBezTo>
                  <a:pt x="31" y="172"/>
                  <a:pt x="22" y="174"/>
                  <a:pt x="21" y="174"/>
                </a:cubicBezTo>
                <a:cubicBezTo>
                  <a:pt x="22" y="174"/>
                  <a:pt x="22" y="174"/>
                  <a:pt x="23" y="174"/>
                </a:cubicBezTo>
                <a:moveTo>
                  <a:pt x="37" y="170"/>
                </a:moveTo>
                <a:cubicBezTo>
                  <a:pt x="37" y="170"/>
                  <a:pt x="38" y="169"/>
                  <a:pt x="38" y="169"/>
                </a:cubicBezTo>
                <a:cubicBezTo>
                  <a:pt x="37" y="169"/>
                  <a:pt x="36" y="169"/>
                  <a:pt x="37" y="170"/>
                </a:cubicBezTo>
                <a:moveTo>
                  <a:pt x="40" y="167"/>
                </a:moveTo>
                <a:cubicBezTo>
                  <a:pt x="40" y="167"/>
                  <a:pt x="42" y="167"/>
                  <a:pt x="42" y="166"/>
                </a:cubicBezTo>
                <a:cubicBezTo>
                  <a:pt x="40" y="166"/>
                  <a:pt x="42" y="165"/>
                  <a:pt x="39" y="165"/>
                </a:cubicBezTo>
                <a:cubicBezTo>
                  <a:pt x="38" y="165"/>
                  <a:pt x="38" y="166"/>
                  <a:pt x="39" y="167"/>
                </a:cubicBezTo>
                <a:cubicBezTo>
                  <a:pt x="39" y="167"/>
                  <a:pt x="40" y="167"/>
                  <a:pt x="40" y="167"/>
                </a:cubicBezTo>
                <a:moveTo>
                  <a:pt x="43" y="166"/>
                </a:moveTo>
                <a:cubicBezTo>
                  <a:pt x="44" y="166"/>
                  <a:pt x="43" y="165"/>
                  <a:pt x="44" y="164"/>
                </a:cubicBezTo>
                <a:cubicBezTo>
                  <a:pt x="42" y="164"/>
                  <a:pt x="42" y="165"/>
                  <a:pt x="43" y="166"/>
                </a:cubicBezTo>
                <a:moveTo>
                  <a:pt x="46" y="167"/>
                </a:moveTo>
                <a:cubicBezTo>
                  <a:pt x="45" y="166"/>
                  <a:pt x="45" y="166"/>
                  <a:pt x="44" y="167"/>
                </a:cubicBezTo>
                <a:cubicBezTo>
                  <a:pt x="45" y="167"/>
                  <a:pt x="45" y="167"/>
                  <a:pt x="46" y="167"/>
                </a:cubicBezTo>
                <a:moveTo>
                  <a:pt x="49" y="166"/>
                </a:moveTo>
                <a:cubicBezTo>
                  <a:pt x="48" y="166"/>
                  <a:pt x="47" y="166"/>
                  <a:pt x="47" y="167"/>
                </a:cubicBezTo>
                <a:cubicBezTo>
                  <a:pt x="48" y="167"/>
                  <a:pt x="49" y="166"/>
                  <a:pt x="49" y="166"/>
                </a:cubicBezTo>
                <a:moveTo>
                  <a:pt x="50" y="161"/>
                </a:moveTo>
                <a:cubicBezTo>
                  <a:pt x="49" y="162"/>
                  <a:pt x="51" y="163"/>
                  <a:pt x="53" y="163"/>
                </a:cubicBezTo>
                <a:cubicBezTo>
                  <a:pt x="55" y="163"/>
                  <a:pt x="55" y="162"/>
                  <a:pt x="57" y="161"/>
                </a:cubicBezTo>
                <a:cubicBezTo>
                  <a:pt x="59" y="161"/>
                  <a:pt x="62" y="162"/>
                  <a:pt x="63" y="161"/>
                </a:cubicBezTo>
                <a:cubicBezTo>
                  <a:pt x="64" y="161"/>
                  <a:pt x="64" y="160"/>
                  <a:pt x="65" y="160"/>
                </a:cubicBezTo>
                <a:cubicBezTo>
                  <a:pt x="66" y="161"/>
                  <a:pt x="68" y="161"/>
                  <a:pt x="67" y="160"/>
                </a:cubicBezTo>
                <a:cubicBezTo>
                  <a:pt x="65" y="160"/>
                  <a:pt x="64" y="158"/>
                  <a:pt x="63" y="157"/>
                </a:cubicBezTo>
                <a:cubicBezTo>
                  <a:pt x="59" y="157"/>
                  <a:pt x="59" y="159"/>
                  <a:pt x="55" y="158"/>
                </a:cubicBezTo>
                <a:cubicBezTo>
                  <a:pt x="52" y="158"/>
                  <a:pt x="52" y="161"/>
                  <a:pt x="50" y="161"/>
                </a:cubicBezTo>
                <a:moveTo>
                  <a:pt x="70" y="163"/>
                </a:moveTo>
                <a:cubicBezTo>
                  <a:pt x="70" y="163"/>
                  <a:pt x="69" y="163"/>
                  <a:pt x="70" y="163"/>
                </a:cubicBezTo>
                <a:cubicBezTo>
                  <a:pt x="71" y="164"/>
                  <a:pt x="72" y="163"/>
                  <a:pt x="72" y="163"/>
                </a:cubicBezTo>
                <a:cubicBezTo>
                  <a:pt x="71" y="163"/>
                  <a:pt x="71" y="163"/>
                  <a:pt x="70" y="163"/>
                </a:cubicBezTo>
                <a:moveTo>
                  <a:pt x="76" y="158"/>
                </a:moveTo>
                <a:cubicBezTo>
                  <a:pt x="74" y="158"/>
                  <a:pt x="73" y="158"/>
                  <a:pt x="75" y="159"/>
                </a:cubicBezTo>
                <a:cubicBezTo>
                  <a:pt x="75" y="159"/>
                  <a:pt x="76" y="159"/>
                  <a:pt x="76" y="158"/>
                </a:cubicBezTo>
                <a:moveTo>
                  <a:pt x="185" y="116"/>
                </a:moveTo>
                <a:cubicBezTo>
                  <a:pt x="184" y="115"/>
                  <a:pt x="184" y="116"/>
                  <a:pt x="184" y="116"/>
                </a:cubicBezTo>
                <a:cubicBezTo>
                  <a:pt x="185" y="116"/>
                  <a:pt x="185" y="116"/>
                  <a:pt x="185" y="116"/>
                </a:cubicBezTo>
                <a:moveTo>
                  <a:pt x="173" y="105"/>
                </a:moveTo>
                <a:cubicBezTo>
                  <a:pt x="172" y="105"/>
                  <a:pt x="172" y="106"/>
                  <a:pt x="172" y="106"/>
                </a:cubicBezTo>
                <a:cubicBezTo>
                  <a:pt x="172" y="106"/>
                  <a:pt x="173" y="105"/>
                  <a:pt x="173" y="105"/>
                </a:cubicBezTo>
                <a:moveTo>
                  <a:pt x="213" y="110"/>
                </a:moveTo>
                <a:cubicBezTo>
                  <a:pt x="213" y="110"/>
                  <a:pt x="212" y="111"/>
                  <a:pt x="212" y="112"/>
                </a:cubicBezTo>
                <a:cubicBezTo>
                  <a:pt x="214" y="111"/>
                  <a:pt x="216" y="111"/>
                  <a:pt x="216" y="109"/>
                </a:cubicBezTo>
                <a:cubicBezTo>
                  <a:pt x="216" y="108"/>
                  <a:pt x="220" y="108"/>
                  <a:pt x="220" y="107"/>
                </a:cubicBezTo>
                <a:cubicBezTo>
                  <a:pt x="218" y="107"/>
                  <a:pt x="218" y="107"/>
                  <a:pt x="218" y="106"/>
                </a:cubicBezTo>
                <a:cubicBezTo>
                  <a:pt x="217" y="108"/>
                  <a:pt x="216" y="109"/>
                  <a:pt x="213" y="110"/>
                </a:cubicBezTo>
                <a:moveTo>
                  <a:pt x="214" y="106"/>
                </a:moveTo>
                <a:cubicBezTo>
                  <a:pt x="213" y="105"/>
                  <a:pt x="213" y="105"/>
                  <a:pt x="213" y="105"/>
                </a:cubicBezTo>
                <a:cubicBezTo>
                  <a:pt x="212" y="105"/>
                  <a:pt x="211" y="107"/>
                  <a:pt x="213" y="108"/>
                </a:cubicBezTo>
                <a:cubicBezTo>
                  <a:pt x="212" y="107"/>
                  <a:pt x="212" y="106"/>
                  <a:pt x="214" y="106"/>
                </a:cubicBezTo>
                <a:moveTo>
                  <a:pt x="208" y="102"/>
                </a:moveTo>
                <a:cubicBezTo>
                  <a:pt x="208" y="102"/>
                  <a:pt x="208" y="103"/>
                  <a:pt x="209" y="103"/>
                </a:cubicBezTo>
                <a:cubicBezTo>
                  <a:pt x="208" y="102"/>
                  <a:pt x="208" y="102"/>
                  <a:pt x="208" y="102"/>
                </a:cubicBezTo>
                <a:moveTo>
                  <a:pt x="210" y="101"/>
                </a:moveTo>
                <a:cubicBezTo>
                  <a:pt x="209" y="101"/>
                  <a:pt x="209" y="101"/>
                  <a:pt x="209" y="102"/>
                </a:cubicBezTo>
                <a:cubicBezTo>
                  <a:pt x="210" y="102"/>
                  <a:pt x="211" y="102"/>
                  <a:pt x="210" y="101"/>
                </a:cubicBezTo>
                <a:moveTo>
                  <a:pt x="228" y="106"/>
                </a:moveTo>
                <a:cubicBezTo>
                  <a:pt x="226" y="105"/>
                  <a:pt x="225" y="105"/>
                  <a:pt x="224" y="105"/>
                </a:cubicBezTo>
                <a:cubicBezTo>
                  <a:pt x="224" y="105"/>
                  <a:pt x="221" y="106"/>
                  <a:pt x="224" y="106"/>
                </a:cubicBezTo>
                <a:cubicBezTo>
                  <a:pt x="223" y="106"/>
                  <a:pt x="223" y="107"/>
                  <a:pt x="224" y="107"/>
                </a:cubicBezTo>
                <a:cubicBezTo>
                  <a:pt x="225" y="107"/>
                  <a:pt x="226" y="106"/>
                  <a:pt x="228" y="106"/>
                </a:cubicBezTo>
                <a:moveTo>
                  <a:pt x="246" y="110"/>
                </a:moveTo>
                <a:cubicBezTo>
                  <a:pt x="245" y="110"/>
                  <a:pt x="243" y="110"/>
                  <a:pt x="243" y="111"/>
                </a:cubicBezTo>
                <a:cubicBezTo>
                  <a:pt x="244" y="111"/>
                  <a:pt x="245" y="110"/>
                  <a:pt x="246" y="110"/>
                </a:cubicBezTo>
                <a:cubicBezTo>
                  <a:pt x="246" y="110"/>
                  <a:pt x="246" y="110"/>
                  <a:pt x="246" y="110"/>
                </a:cubicBezTo>
                <a:moveTo>
                  <a:pt x="152" y="142"/>
                </a:moveTo>
                <a:cubicBezTo>
                  <a:pt x="150" y="142"/>
                  <a:pt x="149" y="142"/>
                  <a:pt x="150" y="143"/>
                </a:cubicBezTo>
                <a:cubicBezTo>
                  <a:pt x="151" y="143"/>
                  <a:pt x="152" y="143"/>
                  <a:pt x="152" y="142"/>
                </a:cubicBezTo>
                <a:moveTo>
                  <a:pt x="163" y="137"/>
                </a:moveTo>
                <a:cubicBezTo>
                  <a:pt x="160" y="136"/>
                  <a:pt x="157" y="136"/>
                  <a:pt x="159" y="138"/>
                </a:cubicBezTo>
                <a:cubicBezTo>
                  <a:pt x="161" y="138"/>
                  <a:pt x="162" y="137"/>
                  <a:pt x="163" y="137"/>
                </a:cubicBezTo>
                <a:moveTo>
                  <a:pt x="160" y="127"/>
                </a:moveTo>
                <a:cubicBezTo>
                  <a:pt x="159" y="128"/>
                  <a:pt x="159" y="128"/>
                  <a:pt x="159" y="128"/>
                </a:cubicBezTo>
                <a:cubicBezTo>
                  <a:pt x="160" y="128"/>
                  <a:pt x="161" y="128"/>
                  <a:pt x="161" y="128"/>
                </a:cubicBezTo>
                <a:cubicBezTo>
                  <a:pt x="161" y="128"/>
                  <a:pt x="160" y="128"/>
                  <a:pt x="160" y="127"/>
                </a:cubicBezTo>
                <a:moveTo>
                  <a:pt x="168" y="129"/>
                </a:moveTo>
                <a:cubicBezTo>
                  <a:pt x="167" y="129"/>
                  <a:pt x="167" y="129"/>
                  <a:pt x="167" y="129"/>
                </a:cubicBezTo>
                <a:cubicBezTo>
                  <a:pt x="168" y="129"/>
                  <a:pt x="168" y="129"/>
                  <a:pt x="168" y="129"/>
                </a:cubicBezTo>
                <a:moveTo>
                  <a:pt x="168" y="123"/>
                </a:moveTo>
                <a:cubicBezTo>
                  <a:pt x="166" y="122"/>
                  <a:pt x="166" y="123"/>
                  <a:pt x="167" y="124"/>
                </a:cubicBezTo>
                <a:cubicBezTo>
                  <a:pt x="168" y="124"/>
                  <a:pt x="168" y="124"/>
                  <a:pt x="168" y="123"/>
                </a:cubicBezTo>
                <a:moveTo>
                  <a:pt x="166" y="123"/>
                </a:moveTo>
                <a:cubicBezTo>
                  <a:pt x="166" y="123"/>
                  <a:pt x="166" y="123"/>
                  <a:pt x="166" y="123"/>
                </a:cubicBezTo>
                <a:cubicBezTo>
                  <a:pt x="166" y="123"/>
                  <a:pt x="166" y="123"/>
                  <a:pt x="166" y="123"/>
                </a:cubicBezTo>
                <a:moveTo>
                  <a:pt x="174" y="126"/>
                </a:moveTo>
                <a:cubicBezTo>
                  <a:pt x="173" y="127"/>
                  <a:pt x="173" y="127"/>
                  <a:pt x="173" y="127"/>
                </a:cubicBezTo>
                <a:cubicBezTo>
                  <a:pt x="174" y="126"/>
                  <a:pt x="174" y="126"/>
                  <a:pt x="174" y="126"/>
                </a:cubicBezTo>
                <a:moveTo>
                  <a:pt x="80" y="156"/>
                </a:moveTo>
                <a:cubicBezTo>
                  <a:pt x="79" y="156"/>
                  <a:pt x="79" y="156"/>
                  <a:pt x="79" y="156"/>
                </a:cubicBezTo>
                <a:cubicBezTo>
                  <a:pt x="79" y="156"/>
                  <a:pt x="80" y="156"/>
                  <a:pt x="80" y="157"/>
                </a:cubicBezTo>
                <a:cubicBezTo>
                  <a:pt x="80" y="156"/>
                  <a:pt x="80" y="156"/>
                  <a:pt x="80" y="156"/>
                </a:cubicBezTo>
                <a:moveTo>
                  <a:pt x="90" y="154"/>
                </a:moveTo>
                <a:cubicBezTo>
                  <a:pt x="88" y="154"/>
                  <a:pt x="88" y="155"/>
                  <a:pt x="89" y="156"/>
                </a:cubicBezTo>
                <a:cubicBezTo>
                  <a:pt x="90" y="156"/>
                  <a:pt x="91" y="156"/>
                  <a:pt x="91" y="156"/>
                </a:cubicBezTo>
                <a:cubicBezTo>
                  <a:pt x="92" y="156"/>
                  <a:pt x="91" y="154"/>
                  <a:pt x="91" y="154"/>
                </a:cubicBezTo>
                <a:cubicBezTo>
                  <a:pt x="91" y="154"/>
                  <a:pt x="91" y="155"/>
                  <a:pt x="90" y="155"/>
                </a:cubicBezTo>
                <a:cubicBezTo>
                  <a:pt x="90" y="154"/>
                  <a:pt x="90" y="154"/>
                  <a:pt x="90" y="154"/>
                </a:cubicBezTo>
                <a:moveTo>
                  <a:pt x="97" y="157"/>
                </a:moveTo>
                <a:cubicBezTo>
                  <a:pt x="98" y="157"/>
                  <a:pt x="98" y="156"/>
                  <a:pt x="97" y="155"/>
                </a:cubicBezTo>
                <a:cubicBezTo>
                  <a:pt x="98" y="156"/>
                  <a:pt x="96" y="156"/>
                  <a:pt x="96" y="156"/>
                </a:cubicBezTo>
                <a:cubicBezTo>
                  <a:pt x="95" y="157"/>
                  <a:pt x="95" y="158"/>
                  <a:pt x="95" y="159"/>
                </a:cubicBezTo>
                <a:cubicBezTo>
                  <a:pt x="95" y="158"/>
                  <a:pt x="96" y="158"/>
                  <a:pt x="97" y="157"/>
                </a:cubicBezTo>
                <a:moveTo>
                  <a:pt x="93" y="154"/>
                </a:moveTo>
                <a:cubicBezTo>
                  <a:pt x="92" y="154"/>
                  <a:pt x="92" y="155"/>
                  <a:pt x="92" y="155"/>
                </a:cubicBezTo>
                <a:cubicBezTo>
                  <a:pt x="93" y="155"/>
                  <a:pt x="94" y="155"/>
                  <a:pt x="93" y="154"/>
                </a:cubicBezTo>
                <a:moveTo>
                  <a:pt x="95" y="153"/>
                </a:moveTo>
                <a:cubicBezTo>
                  <a:pt x="94" y="153"/>
                  <a:pt x="93" y="153"/>
                  <a:pt x="93" y="154"/>
                </a:cubicBezTo>
                <a:cubicBezTo>
                  <a:pt x="94" y="154"/>
                  <a:pt x="94" y="154"/>
                  <a:pt x="95" y="153"/>
                </a:cubicBezTo>
                <a:moveTo>
                  <a:pt x="101" y="155"/>
                </a:moveTo>
                <a:cubicBezTo>
                  <a:pt x="100" y="155"/>
                  <a:pt x="101" y="157"/>
                  <a:pt x="100" y="157"/>
                </a:cubicBezTo>
                <a:cubicBezTo>
                  <a:pt x="102" y="157"/>
                  <a:pt x="101" y="156"/>
                  <a:pt x="101" y="155"/>
                </a:cubicBezTo>
                <a:moveTo>
                  <a:pt x="103" y="157"/>
                </a:moveTo>
                <a:cubicBezTo>
                  <a:pt x="102" y="157"/>
                  <a:pt x="102" y="158"/>
                  <a:pt x="102" y="158"/>
                </a:cubicBezTo>
                <a:cubicBezTo>
                  <a:pt x="103" y="158"/>
                  <a:pt x="103" y="158"/>
                  <a:pt x="103" y="157"/>
                </a:cubicBezTo>
                <a:moveTo>
                  <a:pt x="29" y="110"/>
                </a:moveTo>
                <a:cubicBezTo>
                  <a:pt x="29" y="110"/>
                  <a:pt x="37" y="111"/>
                  <a:pt x="38" y="112"/>
                </a:cubicBezTo>
                <a:cubicBezTo>
                  <a:pt x="36" y="110"/>
                  <a:pt x="42" y="111"/>
                  <a:pt x="43" y="111"/>
                </a:cubicBezTo>
                <a:cubicBezTo>
                  <a:pt x="45" y="110"/>
                  <a:pt x="43" y="108"/>
                  <a:pt x="41" y="106"/>
                </a:cubicBezTo>
                <a:cubicBezTo>
                  <a:pt x="41" y="106"/>
                  <a:pt x="40" y="106"/>
                  <a:pt x="39" y="106"/>
                </a:cubicBezTo>
                <a:cubicBezTo>
                  <a:pt x="37" y="106"/>
                  <a:pt x="37" y="106"/>
                  <a:pt x="36" y="106"/>
                </a:cubicBezTo>
                <a:cubicBezTo>
                  <a:pt x="34" y="106"/>
                  <a:pt x="32" y="106"/>
                  <a:pt x="32" y="107"/>
                </a:cubicBezTo>
                <a:cubicBezTo>
                  <a:pt x="32" y="108"/>
                  <a:pt x="22" y="106"/>
                  <a:pt x="29" y="110"/>
                </a:cubicBezTo>
                <a:moveTo>
                  <a:pt x="85" y="122"/>
                </a:moveTo>
                <a:cubicBezTo>
                  <a:pt x="85" y="123"/>
                  <a:pt x="85" y="123"/>
                  <a:pt x="85" y="123"/>
                </a:cubicBezTo>
                <a:cubicBezTo>
                  <a:pt x="88" y="124"/>
                  <a:pt x="88" y="122"/>
                  <a:pt x="89" y="121"/>
                </a:cubicBezTo>
                <a:cubicBezTo>
                  <a:pt x="88" y="122"/>
                  <a:pt x="86" y="122"/>
                  <a:pt x="85" y="122"/>
                </a:cubicBezTo>
                <a:moveTo>
                  <a:pt x="122" y="142"/>
                </a:moveTo>
                <a:cubicBezTo>
                  <a:pt x="122" y="143"/>
                  <a:pt x="122" y="143"/>
                  <a:pt x="122" y="143"/>
                </a:cubicBezTo>
                <a:cubicBezTo>
                  <a:pt x="123" y="143"/>
                  <a:pt x="123" y="143"/>
                  <a:pt x="123" y="142"/>
                </a:cubicBezTo>
                <a:cubicBezTo>
                  <a:pt x="123" y="142"/>
                  <a:pt x="122" y="142"/>
                  <a:pt x="122" y="142"/>
                </a:cubicBezTo>
                <a:moveTo>
                  <a:pt x="138" y="149"/>
                </a:moveTo>
                <a:cubicBezTo>
                  <a:pt x="137" y="149"/>
                  <a:pt x="137" y="149"/>
                  <a:pt x="138" y="150"/>
                </a:cubicBezTo>
                <a:cubicBezTo>
                  <a:pt x="138" y="150"/>
                  <a:pt x="138" y="149"/>
                  <a:pt x="138" y="149"/>
                </a:cubicBezTo>
                <a:moveTo>
                  <a:pt x="149" y="142"/>
                </a:moveTo>
                <a:cubicBezTo>
                  <a:pt x="146" y="142"/>
                  <a:pt x="145" y="143"/>
                  <a:pt x="146" y="144"/>
                </a:cubicBezTo>
                <a:cubicBezTo>
                  <a:pt x="147" y="143"/>
                  <a:pt x="148" y="143"/>
                  <a:pt x="149" y="142"/>
                </a:cubicBezTo>
                <a:moveTo>
                  <a:pt x="154" y="143"/>
                </a:moveTo>
                <a:cubicBezTo>
                  <a:pt x="153" y="143"/>
                  <a:pt x="152" y="143"/>
                  <a:pt x="152" y="143"/>
                </a:cubicBezTo>
                <a:cubicBezTo>
                  <a:pt x="153" y="143"/>
                  <a:pt x="154" y="143"/>
                  <a:pt x="154" y="143"/>
                </a:cubicBezTo>
                <a:moveTo>
                  <a:pt x="153" y="139"/>
                </a:moveTo>
                <a:cubicBezTo>
                  <a:pt x="153" y="139"/>
                  <a:pt x="152" y="140"/>
                  <a:pt x="151" y="140"/>
                </a:cubicBezTo>
                <a:cubicBezTo>
                  <a:pt x="155" y="141"/>
                  <a:pt x="156" y="139"/>
                  <a:pt x="157" y="138"/>
                </a:cubicBezTo>
                <a:cubicBezTo>
                  <a:pt x="156" y="138"/>
                  <a:pt x="155" y="138"/>
                  <a:pt x="155" y="138"/>
                </a:cubicBezTo>
                <a:cubicBezTo>
                  <a:pt x="157" y="137"/>
                  <a:pt x="160" y="137"/>
                  <a:pt x="162" y="136"/>
                </a:cubicBezTo>
                <a:cubicBezTo>
                  <a:pt x="161" y="136"/>
                  <a:pt x="161" y="135"/>
                  <a:pt x="160" y="135"/>
                </a:cubicBezTo>
                <a:cubicBezTo>
                  <a:pt x="161" y="135"/>
                  <a:pt x="166" y="136"/>
                  <a:pt x="166" y="135"/>
                </a:cubicBezTo>
                <a:cubicBezTo>
                  <a:pt x="165" y="134"/>
                  <a:pt x="162" y="134"/>
                  <a:pt x="162" y="134"/>
                </a:cubicBezTo>
                <a:cubicBezTo>
                  <a:pt x="163" y="133"/>
                  <a:pt x="167" y="135"/>
                  <a:pt x="168" y="134"/>
                </a:cubicBezTo>
                <a:cubicBezTo>
                  <a:pt x="169" y="134"/>
                  <a:pt x="169" y="133"/>
                  <a:pt x="170" y="132"/>
                </a:cubicBezTo>
                <a:cubicBezTo>
                  <a:pt x="169" y="132"/>
                  <a:pt x="168" y="132"/>
                  <a:pt x="168" y="132"/>
                </a:cubicBezTo>
                <a:cubicBezTo>
                  <a:pt x="167" y="132"/>
                  <a:pt x="169" y="130"/>
                  <a:pt x="166" y="130"/>
                </a:cubicBezTo>
                <a:cubicBezTo>
                  <a:pt x="164" y="129"/>
                  <a:pt x="163" y="130"/>
                  <a:pt x="163" y="131"/>
                </a:cubicBezTo>
                <a:cubicBezTo>
                  <a:pt x="163" y="131"/>
                  <a:pt x="163" y="130"/>
                  <a:pt x="163" y="130"/>
                </a:cubicBezTo>
                <a:cubicBezTo>
                  <a:pt x="162" y="129"/>
                  <a:pt x="161" y="129"/>
                  <a:pt x="159" y="129"/>
                </a:cubicBezTo>
                <a:cubicBezTo>
                  <a:pt x="164" y="131"/>
                  <a:pt x="156" y="130"/>
                  <a:pt x="159" y="131"/>
                </a:cubicBezTo>
                <a:cubicBezTo>
                  <a:pt x="157" y="131"/>
                  <a:pt x="157" y="131"/>
                  <a:pt x="157" y="132"/>
                </a:cubicBezTo>
                <a:cubicBezTo>
                  <a:pt x="157" y="131"/>
                  <a:pt x="157" y="131"/>
                  <a:pt x="156" y="130"/>
                </a:cubicBezTo>
                <a:cubicBezTo>
                  <a:pt x="154" y="130"/>
                  <a:pt x="153" y="130"/>
                  <a:pt x="153" y="131"/>
                </a:cubicBezTo>
                <a:cubicBezTo>
                  <a:pt x="154" y="131"/>
                  <a:pt x="155" y="132"/>
                  <a:pt x="155" y="132"/>
                </a:cubicBezTo>
                <a:cubicBezTo>
                  <a:pt x="155" y="132"/>
                  <a:pt x="154" y="132"/>
                  <a:pt x="154" y="132"/>
                </a:cubicBezTo>
                <a:cubicBezTo>
                  <a:pt x="154" y="133"/>
                  <a:pt x="155" y="133"/>
                  <a:pt x="156" y="133"/>
                </a:cubicBezTo>
                <a:cubicBezTo>
                  <a:pt x="153" y="132"/>
                  <a:pt x="154" y="134"/>
                  <a:pt x="156" y="135"/>
                </a:cubicBezTo>
                <a:cubicBezTo>
                  <a:pt x="153" y="135"/>
                  <a:pt x="153" y="133"/>
                  <a:pt x="152" y="132"/>
                </a:cubicBezTo>
                <a:cubicBezTo>
                  <a:pt x="148" y="131"/>
                  <a:pt x="147" y="133"/>
                  <a:pt x="146" y="134"/>
                </a:cubicBezTo>
                <a:cubicBezTo>
                  <a:pt x="145" y="135"/>
                  <a:pt x="146" y="136"/>
                  <a:pt x="147" y="137"/>
                </a:cubicBezTo>
                <a:cubicBezTo>
                  <a:pt x="149" y="140"/>
                  <a:pt x="151" y="138"/>
                  <a:pt x="151" y="137"/>
                </a:cubicBezTo>
                <a:cubicBezTo>
                  <a:pt x="150" y="137"/>
                  <a:pt x="149" y="137"/>
                  <a:pt x="149" y="138"/>
                </a:cubicBezTo>
                <a:cubicBezTo>
                  <a:pt x="148" y="137"/>
                  <a:pt x="150" y="137"/>
                  <a:pt x="152" y="137"/>
                </a:cubicBezTo>
                <a:cubicBezTo>
                  <a:pt x="152" y="138"/>
                  <a:pt x="152" y="138"/>
                  <a:pt x="152" y="138"/>
                </a:cubicBezTo>
                <a:cubicBezTo>
                  <a:pt x="153" y="138"/>
                  <a:pt x="153" y="137"/>
                  <a:pt x="154" y="137"/>
                </a:cubicBezTo>
                <a:cubicBezTo>
                  <a:pt x="154" y="138"/>
                  <a:pt x="153" y="138"/>
                  <a:pt x="153" y="138"/>
                </a:cubicBezTo>
                <a:cubicBezTo>
                  <a:pt x="155" y="138"/>
                  <a:pt x="154" y="139"/>
                  <a:pt x="153" y="139"/>
                </a:cubicBezTo>
                <a:moveTo>
                  <a:pt x="158" y="129"/>
                </a:moveTo>
                <a:cubicBezTo>
                  <a:pt x="154" y="129"/>
                  <a:pt x="164" y="131"/>
                  <a:pt x="158" y="129"/>
                </a:cubicBezTo>
                <a:moveTo>
                  <a:pt x="163" y="129"/>
                </a:moveTo>
                <a:cubicBezTo>
                  <a:pt x="165" y="129"/>
                  <a:pt x="165" y="127"/>
                  <a:pt x="166" y="127"/>
                </a:cubicBezTo>
                <a:cubicBezTo>
                  <a:pt x="166" y="127"/>
                  <a:pt x="166" y="127"/>
                  <a:pt x="166" y="127"/>
                </a:cubicBezTo>
                <a:cubicBezTo>
                  <a:pt x="168" y="127"/>
                  <a:pt x="169" y="127"/>
                  <a:pt x="169" y="126"/>
                </a:cubicBezTo>
                <a:cubicBezTo>
                  <a:pt x="171" y="128"/>
                  <a:pt x="172" y="126"/>
                  <a:pt x="172" y="126"/>
                </a:cubicBezTo>
                <a:cubicBezTo>
                  <a:pt x="171" y="126"/>
                  <a:pt x="170" y="126"/>
                  <a:pt x="170" y="126"/>
                </a:cubicBezTo>
                <a:cubicBezTo>
                  <a:pt x="170" y="126"/>
                  <a:pt x="170" y="126"/>
                  <a:pt x="171" y="125"/>
                </a:cubicBezTo>
                <a:cubicBezTo>
                  <a:pt x="170" y="125"/>
                  <a:pt x="168" y="125"/>
                  <a:pt x="168" y="126"/>
                </a:cubicBezTo>
                <a:cubicBezTo>
                  <a:pt x="166" y="124"/>
                  <a:pt x="163" y="124"/>
                  <a:pt x="164" y="125"/>
                </a:cubicBezTo>
                <a:cubicBezTo>
                  <a:pt x="165" y="127"/>
                  <a:pt x="159" y="125"/>
                  <a:pt x="163" y="127"/>
                </a:cubicBezTo>
                <a:cubicBezTo>
                  <a:pt x="161" y="127"/>
                  <a:pt x="159" y="127"/>
                  <a:pt x="163" y="129"/>
                </a:cubicBezTo>
                <a:moveTo>
                  <a:pt x="159" y="115"/>
                </a:moveTo>
                <a:cubicBezTo>
                  <a:pt x="158" y="115"/>
                  <a:pt x="158" y="116"/>
                  <a:pt x="157" y="116"/>
                </a:cubicBezTo>
                <a:cubicBezTo>
                  <a:pt x="159" y="116"/>
                  <a:pt x="159" y="116"/>
                  <a:pt x="159" y="115"/>
                </a:cubicBezTo>
                <a:moveTo>
                  <a:pt x="170" y="120"/>
                </a:moveTo>
                <a:cubicBezTo>
                  <a:pt x="169" y="119"/>
                  <a:pt x="168" y="120"/>
                  <a:pt x="168" y="120"/>
                </a:cubicBezTo>
                <a:cubicBezTo>
                  <a:pt x="169" y="120"/>
                  <a:pt x="170" y="120"/>
                  <a:pt x="170" y="120"/>
                </a:cubicBezTo>
                <a:moveTo>
                  <a:pt x="71" y="158"/>
                </a:moveTo>
                <a:cubicBezTo>
                  <a:pt x="71" y="158"/>
                  <a:pt x="71" y="158"/>
                  <a:pt x="70" y="158"/>
                </a:cubicBezTo>
                <a:cubicBezTo>
                  <a:pt x="69" y="157"/>
                  <a:pt x="65" y="156"/>
                  <a:pt x="67" y="157"/>
                </a:cubicBezTo>
                <a:cubicBezTo>
                  <a:pt x="69" y="159"/>
                  <a:pt x="67" y="159"/>
                  <a:pt x="65" y="159"/>
                </a:cubicBezTo>
                <a:cubicBezTo>
                  <a:pt x="65" y="157"/>
                  <a:pt x="66" y="156"/>
                  <a:pt x="68" y="155"/>
                </a:cubicBezTo>
                <a:cubicBezTo>
                  <a:pt x="66" y="156"/>
                  <a:pt x="69" y="156"/>
                  <a:pt x="69" y="156"/>
                </a:cubicBezTo>
                <a:cubicBezTo>
                  <a:pt x="70" y="155"/>
                  <a:pt x="70" y="155"/>
                  <a:pt x="70" y="155"/>
                </a:cubicBezTo>
                <a:cubicBezTo>
                  <a:pt x="73" y="154"/>
                  <a:pt x="72" y="153"/>
                  <a:pt x="73" y="152"/>
                </a:cubicBezTo>
                <a:cubicBezTo>
                  <a:pt x="76" y="150"/>
                  <a:pt x="79" y="149"/>
                  <a:pt x="84" y="148"/>
                </a:cubicBezTo>
                <a:cubicBezTo>
                  <a:pt x="82" y="149"/>
                  <a:pt x="87" y="148"/>
                  <a:pt x="87" y="148"/>
                </a:cubicBezTo>
                <a:cubicBezTo>
                  <a:pt x="87" y="149"/>
                  <a:pt x="87" y="149"/>
                  <a:pt x="89" y="151"/>
                </a:cubicBezTo>
                <a:cubicBezTo>
                  <a:pt x="90" y="151"/>
                  <a:pt x="88" y="147"/>
                  <a:pt x="93" y="150"/>
                </a:cubicBezTo>
                <a:cubicBezTo>
                  <a:pt x="93" y="150"/>
                  <a:pt x="93" y="150"/>
                  <a:pt x="93" y="150"/>
                </a:cubicBezTo>
                <a:cubicBezTo>
                  <a:pt x="86" y="147"/>
                  <a:pt x="99" y="143"/>
                  <a:pt x="100" y="142"/>
                </a:cubicBezTo>
                <a:cubicBezTo>
                  <a:pt x="101" y="142"/>
                  <a:pt x="103" y="141"/>
                  <a:pt x="104" y="140"/>
                </a:cubicBezTo>
                <a:cubicBezTo>
                  <a:pt x="105" y="140"/>
                  <a:pt x="106" y="140"/>
                  <a:pt x="108" y="140"/>
                </a:cubicBezTo>
                <a:cubicBezTo>
                  <a:pt x="109" y="140"/>
                  <a:pt x="108" y="139"/>
                  <a:pt x="108" y="139"/>
                </a:cubicBezTo>
                <a:cubicBezTo>
                  <a:pt x="108" y="137"/>
                  <a:pt x="110" y="136"/>
                  <a:pt x="111" y="136"/>
                </a:cubicBezTo>
                <a:cubicBezTo>
                  <a:pt x="113" y="134"/>
                  <a:pt x="114" y="133"/>
                  <a:pt x="117" y="133"/>
                </a:cubicBezTo>
                <a:cubicBezTo>
                  <a:pt x="118" y="135"/>
                  <a:pt x="120" y="134"/>
                  <a:pt x="120" y="133"/>
                </a:cubicBezTo>
                <a:cubicBezTo>
                  <a:pt x="120" y="133"/>
                  <a:pt x="120" y="134"/>
                  <a:pt x="118" y="134"/>
                </a:cubicBezTo>
                <a:cubicBezTo>
                  <a:pt x="119" y="133"/>
                  <a:pt x="117" y="132"/>
                  <a:pt x="117" y="131"/>
                </a:cubicBezTo>
                <a:cubicBezTo>
                  <a:pt x="117" y="130"/>
                  <a:pt x="118" y="130"/>
                  <a:pt x="118" y="129"/>
                </a:cubicBezTo>
                <a:cubicBezTo>
                  <a:pt x="118" y="128"/>
                  <a:pt x="118" y="126"/>
                  <a:pt x="123" y="127"/>
                </a:cubicBezTo>
                <a:cubicBezTo>
                  <a:pt x="121" y="127"/>
                  <a:pt x="120" y="126"/>
                  <a:pt x="120" y="127"/>
                </a:cubicBezTo>
                <a:cubicBezTo>
                  <a:pt x="117" y="124"/>
                  <a:pt x="120" y="123"/>
                  <a:pt x="122" y="123"/>
                </a:cubicBezTo>
                <a:cubicBezTo>
                  <a:pt x="124" y="122"/>
                  <a:pt x="124" y="119"/>
                  <a:pt x="127" y="118"/>
                </a:cubicBezTo>
                <a:cubicBezTo>
                  <a:pt x="125" y="118"/>
                  <a:pt x="125" y="120"/>
                  <a:pt x="123" y="120"/>
                </a:cubicBezTo>
                <a:cubicBezTo>
                  <a:pt x="122" y="121"/>
                  <a:pt x="121" y="121"/>
                  <a:pt x="119" y="121"/>
                </a:cubicBezTo>
                <a:cubicBezTo>
                  <a:pt x="118" y="122"/>
                  <a:pt x="116" y="124"/>
                  <a:pt x="112" y="122"/>
                </a:cubicBezTo>
                <a:cubicBezTo>
                  <a:pt x="112" y="122"/>
                  <a:pt x="111" y="122"/>
                  <a:pt x="110" y="121"/>
                </a:cubicBezTo>
                <a:cubicBezTo>
                  <a:pt x="109" y="120"/>
                  <a:pt x="110" y="120"/>
                  <a:pt x="110" y="120"/>
                </a:cubicBezTo>
                <a:cubicBezTo>
                  <a:pt x="111" y="119"/>
                  <a:pt x="112" y="118"/>
                  <a:pt x="114" y="120"/>
                </a:cubicBezTo>
                <a:cubicBezTo>
                  <a:pt x="115" y="120"/>
                  <a:pt x="115" y="120"/>
                  <a:pt x="114" y="119"/>
                </a:cubicBezTo>
                <a:cubicBezTo>
                  <a:pt x="113" y="119"/>
                  <a:pt x="111" y="118"/>
                  <a:pt x="110" y="118"/>
                </a:cubicBezTo>
                <a:cubicBezTo>
                  <a:pt x="111" y="118"/>
                  <a:pt x="110" y="119"/>
                  <a:pt x="110" y="119"/>
                </a:cubicBezTo>
                <a:cubicBezTo>
                  <a:pt x="110" y="120"/>
                  <a:pt x="108" y="121"/>
                  <a:pt x="108" y="119"/>
                </a:cubicBezTo>
                <a:cubicBezTo>
                  <a:pt x="107" y="121"/>
                  <a:pt x="106" y="121"/>
                  <a:pt x="107" y="123"/>
                </a:cubicBezTo>
                <a:cubicBezTo>
                  <a:pt x="108" y="124"/>
                  <a:pt x="108" y="125"/>
                  <a:pt x="106" y="125"/>
                </a:cubicBezTo>
                <a:cubicBezTo>
                  <a:pt x="103" y="124"/>
                  <a:pt x="102" y="121"/>
                  <a:pt x="99" y="121"/>
                </a:cubicBezTo>
                <a:cubicBezTo>
                  <a:pt x="100" y="120"/>
                  <a:pt x="100" y="120"/>
                  <a:pt x="100" y="120"/>
                </a:cubicBezTo>
                <a:cubicBezTo>
                  <a:pt x="97" y="120"/>
                  <a:pt x="98" y="121"/>
                  <a:pt x="97" y="121"/>
                </a:cubicBezTo>
                <a:cubicBezTo>
                  <a:pt x="96" y="120"/>
                  <a:pt x="96" y="120"/>
                  <a:pt x="96" y="120"/>
                </a:cubicBezTo>
                <a:cubicBezTo>
                  <a:pt x="95" y="121"/>
                  <a:pt x="94" y="120"/>
                  <a:pt x="93" y="120"/>
                </a:cubicBezTo>
                <a:cubicBezTo>
                  <a:pt x="93" y="119"/>
                  <a:pt x="93" y="119"/>
                  <a:pt x="93" y="119"/>
                </a:cubicBezTo>
                <a:cubicBezTo>
                  <a:pt x="89" y="118"/>
                  <a:pt x="87" y="121"/>
                  <a:pt x="84" y="121"/>
                </a:cubicBezTo>
                <a:cubicBezTo>
                  <a:pt x="83" y="121"/>
                  <a:pt x="83" y="122"/>
                  <a:pt x="81" y="123"/>
                </a:cubicBezTo>
                <a:cubicBezTo>
                  <a:pt x="81" y="123"/>
                  <a:pt x="80" y="123"/>
                  <a:pt x="80" y="123"/>
                </a:cubicBezTo>
                <a:cubicBezTo>
                  <a:pt x="79" y="123"/>
                  <a:pt x="77" y="123"/>
                  <a:pt x="77" y="123"/>
                </a:cubicBezTo>
                <a:cubicBezTo>
                  <a:pt x="76" y="122"/>
                  <a:pt x="81" y="122"/>
                  <a:pt x="80" y="121"/>
                </a:cubicBezTo>
                <a:cubicBezTo>
                  <a:pt x="78" y="119"/>
                  <a:pt x="80" y="119"/>
                  <a:pt x="81" y="118"/>
                </a:cubicBezTo>
                <a:cubicBezTo>
                  <a:pt x="80" y="118"/>
                  <a:pt x="79" y="118"/>
                  <a:pt x="78" y="118"/>
                </a:cubicBezTo>
                <a:cubicBezTo>
                  <a:pt x="75" y="116"/>
                  <a:pt x="79" y="116"/>
                  <a:pt x="80" y="114"/>
                </a:cubicBezTo>
                <a:cubicBezTo>
                  <a:pt x="80" y="114"/>
                  <a:pt x="77" y="112"/>
                  <a:pt x="77" y="111"/>
                </a:cubicBezTo>
                <a:cubicBezTo>
                  <a:pt x="76" y="110"/>
                  <a:pt x="76" y="108"/>
                  <a:pt x="76" y="108"/>
                </a:cubicBezTo>
                <a:cubicBezTo>
                  <a:pt x="75" y="108"/>
                  <a:pt x="75" y="108"/>
                  <a:pt x="75" y="108"/>
                </a:cubicBezTo>
                <a:cubicBezTo>
                  <a:pt x="73" y="105"/>
                  <a:pt x="76" y="104"/>
                  <a:pt x="78" y="103"/>
                </a:cubicBezTo>
                <a:cubicBezTo>
                  <a:pt x="77" y="103"/>
                  <a:pt x="77" y="104"/>
                  <a:pt x="76" y="102"/>
                </a:cubicBezTo>
                <a:cubicBezTo>
                  <a:pt x="76" y="103"/>
                  <a:pt x="71" y="107"/>
                  <a:pt x="72" y="107"/>
                </a:cubicBezTo>
                <a:cubicBezTo>
                  <a:pt x="79" y="111"/>
                  <a:pt x="60" y="112"/>
                  <a:pt x="58" y="111"/>
                </a:cubicBezTo>
                <a:cubicBezTo>
                  <a:pt x="56" y="110"/>
                  <a:pt x="57" y="110"/>
                  <a:pt x="58" y="110"/>
                </a:cubicBezTo>
                <a:cubicBezTo>
                  <a:pt x="55" y="109"/>
                  <a:pt x="52" y="107"/>
                  <a:pt x="52" y="106"/>
                </a:cubicBezTo>
                <a:cubicBezTo>
                  <a:pt x="52" y="108"/>
                  <a:pt x="47" y="106"/>
                  <a:pt x="49" y="105"/>
                </a:cubicBezTo>
                <a:cubicBezTo>
                  <a:pt x="48" y="105"/>
                  <a:pt x="47" y="105"/>
                  <a:pt x="46" y="105"/>
                </a:cubicBezTo>
                <a:cubicBezTo>
                  <a:pt x="45" y="103"/>
                  <a:pt x="48" y="103"/>
                  <a:pt x="49" y="102"/>
                </a:cubicBezTo>
                <a:cubicBezTo>
                  <a:pt x="49" y="102"/>
                  <a:pt x="50" y="102"/>
                  <a:pt x="49" y="101"/>
                </a:cubicBezTo>
                <a:cubicBezTo>
                  <a:pt x="49" y="101"/>
                  <a:pt x="51" y="101"/>
                  <a:pt x="51" y="101"/>
                </a:cubicBezTo>
                <a:cubicBezTo>
                  <a:pt x="52" y="102"/>
                  <a:pt x="53" y="101"/>
                  <a:pt x="55" y="102"/>
                </a:cubicBezTo>
                <a:cubicBezTo>
                  <a:pt x="57" y="103"/>
                  <a:pt x="54" y="104"/>
                  <a:pt x="54" y="104"/>
                </a:cubicBezTo>
                <a:cubicBezTo>
                  <a:pt x="56" y="104"/>
                  <a:pt x="56" y="102"/>
                  <a:pt x="59" y="102"/>
                </a:cubicBezTo>
                <a:cubicBezTo>
                  <a:pt x="60" y="103"/>
                  <a:pt x="60" y="103"/>
                  <a:pt x="60" y="104"/>
                </a:cubicBezTo>
                <a:cubicBezTo>
                  <a:pt x="62" y="104"/>
                  <a:pt x="64" y="104"/>
                  <a:pt x="63" y="103"/>
                </a:cubicBezTo>
                <a:cubicBezTo>
                  <a:pt x="63" y="102"/>
                  <a:pt x="61" y="101"/>
                  <a:pt x="60" y="101"/>
                </a:cubicBezTo>
                <a:cubicBezTo>
                  <a:pt x="60" y="101"/>
                  <a:pt x="62" y="101"/>
                  <a:pt x="62" y="101"/>
                </a:cubicBezTo>
                <a:cubicBezTo>
                  <a:pt x="61" y="101"/>
                  <a:pt x="60" y="101"/>
                  <a:pt x="61" y="100"/>
                </a:cubicBezTo>
                <a:cubicBezTo>
                  <a:pt x="58" y="100"/>
                  <a:pt x="59" y="102"/>
                  <a:pt x="55" y="101"/>
                </a:cubicBezTo>
                <a:cubicBezTo>
                  <a:pt x="53" y="101"/>
                  <a:pt x="48" y="100"/>
                  <a:pt x="48" y="101"/>
                </a:cubicBezTo>
                <a:cubicBezTo>
                  <a:pt x="46" y="99"/>
                  <a:pt x="49" y="99"/>
                  <a:pt x="50" y="99"/>
                </a:cubicBezTo>
                <a:cubicBezTo>
                  <a:pt x="49" y="99"/>
                  <a:pt x="48" y="99"/>
                  <a:pt x="49" y="99"/>
                </a:cubicBezTo>
                <a:cubicBezTo>
                  <a:pt x="47" y="99"/>
                  <a:pt x="47" y="98"/>
                  <a:pt x="48" y="98"/>
                </a:cubicBezTo>
                <a:cubicBezTo>
                  <a:pt x="47" y="98"/>
                  <a:pt x="47" y="98"/>
                  <a:pt x="46" y="98"/>
                </a:cubicBezTo>
                <a:cubicBezTo>
                  <a:pt x="45" y="97"/>
                  <a:pt x="46" y="97"/>
                  <a:pt x="46" y="96"/>
                </a:cubicBezTo>
                <a:cubicBezTo>
                  <a:pt x="44" y="97"/>
                  <a:pt x="47" y="100"/>
                  <a:pt x="44" y="99"/>
                </a:cubicBezTo>
                <a:cubicBezTo>
                  <a:pt x="42" y="98"/>
                  <a:pt x="43" y="98"/>
                  <a:pt x="41" y="97"/>
                </a:cubicBezTo>
                <a:cubicBezTo>
                  <a:pt x="39" y="96"/>
                  <a:pt x="41" y="95"/>
                  <a:pt x="41" y="95"/>
                </a:cubicBezTo>
                <a:cubicBezTo>
                  <a:pt x="40" y="95"/>
                  <a:pt x="39" y="94"/>
                  <a:pt x="38" y="95"/>
                </a:cubicBezTo>
                <a:cubicBezTo>
                  <a:pt x="35" y="93"/>
                  <a:pt x="39" y="93"/>
                  <a:pt x="41" y="93"/>
                </a:cubicBezTo>
                <a:cubicBezTo>
                  <a:pt x="39" y="93"/>
                  <a:pt x="39" y="92"/>
                  <a:pt x="40" y="92"/>
                </a:cubicBezTo>
                <a:cubicBezTo>
                  <a:pt x="43" y="92"/>
                  <a:pt x="41" y="89"/>
                  <a:pt x="42" y="89"/>
                </a:cubicBezTo>
                <a:cubicBezTo>
                  <a:pt x="44" y="88"/>
                  <a:pt x="45" y="87"/>
                  <a:pt x="46" y="86"/>
                </a:cubicBezTo>
                <a:cubicBezTo>
                  <a:pt x="47" y="85"/>
                  <a:pt x="47" y="85"/>
                  <a:pt x="49" y="85"/>
                </a:cubicBezTo>
                <a:cubicBezTo>
                  <a:pt x="51" y="85"/>
                  <a:pt x="51" y="86"/>
                  <a:pt x="51" y="87"/>
                </a:cubicBezTo>
                <a:cubicBezTo>
                  <a:pt x="51" y="86"/>
                  <a:pt x="52" y="86"/>
                  <a:pt x="52" y="86"/>
                </a:cubicBezTo>
                <a:cubicBezTo>
                  <a:pt x="48" y="85"/>
                  <a:pt x="52" y="83"/>
                  <a:pt x="53" y="83"/>
                </a:cubicBezTo>
                <a:cubicBezTo>
                  <a:pt x="52" y="83"/>
                  <a:pt x="51" y="84"/>
                  <a:pt x="50" y="84"/>
                </a:cubicBezTo>
                <a:cubicBezTo>
                  <a:pt x="49" y="82"/>
                  <a:pt x="50" y="80"/>
                  <a:pt x="55" y="80"/>
                </a:cubicBezTo>
                <a:cubicBezTo>
                  <a:pt x="50" y="79"/>
                  <a:pt x="55" y="78"/>
                  <a:pt x="56" y="78"/>
                </a:cubicBezTo>
                <a:cubicBezTo>
                  <a:pt x="57" y="78"/>
                  <a:pt x="59" y="78"/>
                  <a:pt x="60" y="79"/>
                </a:cubicBezTo>
                <a:cubicBezTo>
                  <a:pt x="63" y="80"/>
                  <a:pt x="60" y="80"/>
                  <a:pt x="60" y="81"/>
                </a:cubicBezTo>
                <a:cubicBezTo>
                  <a:pt x="61" y="79"/>
                  <a:pt x="67" y="80"/>
                  <a:pt x="69" y="79"/>
                </a:cubicBezTo>
                <a:cubicBezTo>
                  <a:pt x="70" y="78"/>
                  <a:pt x="72" y="76"/>
                  <a:pt x="75" y="75"/>
                </a:cubicBezTo>
                <a:cubicBezTo>
                  <a:pt x="75" y="76"/>
                  <a:pt x="75" y="76"/>
                  <a:pt x="75" y="76"/>
                </a:cubicBezTo>
                <a:cubicBezTo>
                  <a:pt x="81" y="77"/>
                  <a:pt x="86" y="76"/>
                  <a:pt x="88" y="74"/>
                </a:cubicBezTo>
                <a:cubicBezTo>
                  <a:pt x="88" y="73"/>
                  <a:pt x="87" y="71"/>
                  <a:pt x="87" y="70"/>
                </a:cubicBezTo>
                <a:cubicBezTo>
                  <a:pt x="87" y="69"/>
                  <a:pt x="84" y="66"/>
                  <a:pt x="82" y="67"/>
                </a:cubicBezTo>
                <a:cubicBezTo>
                  <a:pt x="82" y="67"/>
                  <a:pt x="94" y="65"/>
                  <a:pt x="86" y="62"/>
                </a:cubicBezTo>
                <a:cubicBezTo>
                  <a:pt x="86" y="62"/>
                  <a:pt x="87" y="62"/>
                  <a:pt x="87" y="62"/>
                </a:cubicBezTo>
                <a:cubicBezTo>
                  <a:pt x="85" y="62"/>
                  <a:pt x="85" y="63"/>
                  <a:pt x="84" y="64"/>
                </a:cubicBezTo>
                <a:cubicBezTo>
                  <a:pt x="82" y="64"/>
                  <a:pt x="79" y="63"/>
                  <a:pt x="78" y="64"/>
                </a:cubicBezTo>
                <a:cubicBezTo>
                  <a:pt x="81" y="64"/>
                  <a:pt x="78" y="65"/>
                  <a:pt x="78" y="65"/>
                </a:cubicBezTo>
                <a:cubicBezTo>
                  <a:pt x="77" y="65"/>
                  <a:pt x="75" y="65"/>
                  <a:pt x="74" y="65"/>
                </a:cubicBezTo>
                <a:cubicBezTo>
                  <a:pt x="72" y="66"/>
                  <a:pt x="72" y="67"/>
                  <a:pt x="70" y="68"/>
                </a:cubicBezTo>
                <a:cubicBezTo>
                  <a:pt x="69" y="66"/>
                  <a:pt x="66" y="64"/>
                  <a:pt x="65" y="65"/>
                </a:cubicBezTo>
                <a:cubicBezTo>
                  <a:pt x="65" y="66"/>
                  <a:pt x="66" y="66"/>
                  <a:pt x="67" y="66"/>
                </a:cubicBezTo>
                <a:cubicBezTo>
                  <a:pt x="67" y="67"/>
                  <a:pt x="68" y="67"/>
                  <a:pt x="65" y="67"/>
                </a:cubicBezTo>
                <a:cubicBezTo>
                  <a:pt x="64" y="66"/>
                  <a:pt x="62" y="66"/>
                  <a:pt x="61" y="66"/>
                </a:cubicBezTo>
                <a:cubicBezTo>
                  <a:pt x="59" y="65"/>
                  <a:pt x="57" y="65"/>
                  <a:pt x="55" y="66"/>
                </a:cubicBezTo>
                <a:cubicBezTo>
                  <a:pt x="51" y="66"/>
                  <a:pt x="50" y="67"/>
                  <a:pt x="44" y="66"/>
                </a:cubicBezTo>
                <a:cubicBezTo>
                  <a:pt x="43" y="66"/>
                  <a:pt x="36" y="65"/>
                  <a:pt x="35" y="64"/>
                </a:cubicBezTo>
                <a:cubicBezTo>
                  <a:pt x="35" y="64"/>
                  <a:pt x="37" y="63"/>
                  <a:pt x="35" y="62"/>
                </a:cubicBezTo>
                <a:cubicBezTo>
                  <a:pt x="31" y="61"/>
                  <a:pt x="30" y="59"/>
                  <a:pt x="31" y="59"/>
                </a:cubicBezTo>
                <a:cubicBezTo>
                  <a:pt x="31" y="59"/>
                  <a:pt x="31" y="59"/>
                  <a:pt x="31" y="60"/>
                </a:cubicBezTo>
                <a:cubicBezTo>
                  <a:pt x="34" y="61"/>
                  <a:pt x="35" y="60"/>
                  <a:pt x="35" y="59"/>
                </a:cubicBezTo>
                <a:cubicBezTo>
                  <a:pt x="35" y="59"/>
                  <a:pt x="37" y="59"/>
                  <a:pt x="39" y="59"/>
                </a:cubicBezTo>
                <a:cubicBezTo>
                  <a:pt x="33" y="57"/>
                  <a:pt x="30" y="58"/>
                  <a:pt x="26" y="58"/>
                </a:cubicBezTo>
                <a:cubicBezTo>
                  <a:pt x="25" y="57"/>
                  <a:pt x="22" y="56"/>
                  <a:pt x="20" y="56"/>
                </a:cubicBezTo>
                <a:cubicBezTo>
                  <a:pt x="17" y="55"/>
                  <a:pt x="21" y="54"/>
                  <a:pt x="22" y="54"/>
                </a:cubicBezTo>
                <a:cubicBezTo>
                  <a:pt x="21" y="54"/>
                  <a:pt x="20" y="55"/>
                  <a:pt x="20" y="55"/>
                </a:cubicBezTo>
                <a:cubicBezTo>
                  <a:pt x="24" y="56"/>
                  <a:pt x="23" y="54"/>
                  <a:pt x="25" y="53"/>
                </a:cubicBezTo>
                <a:cubicBezTo>
                  <a:pt x="26" y="53"/>
                  <a:pt x="30" y="53"/>
                  <a:pt x="30" y="52"/>
                </a:cubicBezTo>
                <a:cubicBezTo>
                  <a:pt x="30" y="49"/>
                  <a:pt x="40" y="51"/>
                  <a:pt x="43" y="50"/>
                </a:cubicBezTo>
                <a:cubicBezTo>
                  <a:pt x="43" y="50"/>
                  <a:pt x="42" y="50"/>
                  <a:pt x="41" y="50"/>
                </a:cubicBezTo>
                <a:cubicBezTo>
                  <a:pt x="39" y="48"/>
                  <a:pt x="44" y="48"/>
                  <a:pt x="47" y="48"/>
                </a:cubicBezTo>
                <a:cubicBezTo>
                  <a:pt x="52" y="47"/>
                  <a:pt x="53" y="45"/>
                  <a:pt x="60" y="46"/>
                </a:cubicBezTo>
                <a:cubicBezTo>
                  <a:pt x="58" y="46"/>
                  <a:pt x="59" y="47"/>
                  <a:pt x="59" y="48"/>
                </a:cubicBezTo>
                <a:cubicBezTo>
                  <a:pt x="59" y="49"/>
                  <a:pt x="58" y="49"/>
                  <a:pt x="56" y="50"/>
                </a:cubicBezTo>
                <a:cubicBezTo>
                  <a:pt x="57" y="50"/>
                  <a:pt x="58" y="50"/>
                  <a:pt x="59" y="51"/>
                </a:cubicBezTo>
                <a:cubicBezTo>
                  <a:pt x="61" y="51"/>
                  <a:pt x="62" y="51"/>
                  <a:pt x="63" y="51"/>
                </a:cubicBezTo>
                <a:cubicBezTo>
                  <a:pt x="64" y="51"/>
                  <a:pt x="65" y="51"/>
                  <a:pt x="67" y="51"/>
                </a:cubicBezTo>
                <a:cubicBezTo>
                  <a:pt x="68" y="51"/>
                  <a:pt x="71" y="50"/>
                  <a:pt x="70" y="52"/>
                </a:cubicBezTo>
                <a:cubicBezTo>
                  <a:pt x="71" y="50"/>
                  <a:pt x="78" y="52"/>
                  <a:pt x="79" y="51"/>
                </a:cubicBezTo>
                <a:cubicBezTo>
                  <a:pt x="81" y="51"/>
                  <a:pt x="79" y="48"/>
                  <a:pt x="85" y="50"/>
                </a:cubicBezTo>
                <a:cubicBezTo>
                  <a:pt x="85" y="50"/>
                  <a:pt x="85" y="50"/>
                  <a:pt x="85" y="50"/>
                </a:cubicBezTo>
                <a:cubicBezTo>
                  <a:pt x="86" y="50"/>
                  <a:pt x="87" y="50"/>
                  <a:pt x="85" y="49"/>
                </a:cubicBezTo>
                <a:cubicBezTo>
                  <a:pt x="81" y="47"/>
                  <a:pt x="79" y="48"/>
                  <a:pt x="77" y="49"/>
                </a:cubicBezTo>
                <a:cubicBezTo>
                  <a:pt x="77" y="48"/>
                  <a:pt x="79" y="47"/>
                  <a:pt x="76" y="46"/>
                </a:cubicBezTo>
                <a:cubicBezTo>
                  <a:pt x="74" y="45"/>
                  <a:pt x="72" y="45"/>
                  <a:pt x="71" y="44"/>
                </a:cubicBezTo>
                <a:cubicBezTo>
                  <a:pt x="69" y="41"/>
                  <a:pt x="77" y="44"/>
                  <a:pt x="76" y="45"/>
                </a:cubicBezTo>
                <a:cubicBezTo>
                  <a:pt x="75" y="47"/>
                  <a:pt x="85" y="47"/>
                  <a:pt x="84" y="47"/>
                </a:cubicBezTo>
                <a:cubicBezTo>
                  <a:pt x="91" y="49"/>
                  <a:pt x="96" y="48"/>
                  <a:pt x="93" y="46"/>
                </a:cubicBezTo>
                <a:cubicBezTo>
                  <a:pt x="92" y="46"/>
                  <a:pt x="91" y="46"/>
                  <a:pt x="91" y="46"/>
                </a:cubicBezTo>
                <a:cubicBezTo>
                  <a:pt x="89" y="46"/>
                  <a:pt x="87" y="45"/>
                  <a:pt x="86" y="45"/>
                </a:cubicBezTo>
                <a:cubicBezTo>
                  <a:pt x="85" y="46"/>
                  <a:pt x="85" y="47"/>
                  <a:pt x="82" y="46"/>
                </a:cubicBezTo>
                <a:cubicBezTo>
                  <a:pt x="76" y="45"/>
                  <a:pt x="79" y="42"/>
                  <a:pt x="81" y="42"/>
                </a:cubicBezTo>
                <a:cubicBezTo>
                  <a:pt x="76" y="40"/>
                  <a:pt x="76" y="43"/>
                  <a:pt x="74" y="41"/>
                </a:cubicBezTo>
                <a:cubicBezTo>
                  <a:pt x="74" y="42"/>
                  <a:pt x="74" y="42"/>
                  <a:pt x="73" y="42"/>
                </a:cubicBezTo>
                <a:cubicBezTo>
                  <a:pt x="72" y="41"/>
                  <a:pt x="73" y="41"/>
                  <a:pt x="73" y="41"/>
                </a:cubicBezTo>
                <a:cubicBezTo>
                  <a:pt x="72" y="40"/>
                  <a:pt x="72" y="41"/>
                  <a:pt x="72" y="42"/>
                </a:cubicBezTo>
                <a:cubicBezTo>
                  <a:pt x="71" y="42"/>
                  <a:pt x="66" y="42"/>
                  <a:pt x="64" y="41"/>
                </a:cubicBezTo>
                <a:cubicBezTo>
                  <a:pt x="59" y="41"/>
                  <a:pt x="60" y="40"/>
                  <a:pt x="59" y="38"/>
                </a:cubicBezTo>
                <a:cubicBezTo>
                  <a:pt x="57" y="36"/>
                  <a:pt x="49" y="33"/>
                  <a:pt x="44" y="32"/>
                </a:cubicBezTo>
                <a:cubicBezTo>
                  <a:pt x="42" y="32"/>
                  <a:pt x="41" y="32"/>
                  <a:pt x="38" y="31"/>
                </a:cubicBezTo>
                <a:cubicBezTo>
                  <a:pt x="35" y="29"/>
                  <a:pt x="34" y="29"/>
                  <a:pt x="32" y="29"/>
                </a:cubicBezTo>
                <a:cubicBezTo>
                  <a:pt x="36" y="29"/>
                  <a:pt x="36" y="27"/>
                  <a:pt x="37" y="26"/>
                </a:cubicBezTo>
                <a:cubicBezTo>
                  <a:pt x="38" y="24"/>
                  <a:pt x="42" y="24"/>
                  <a:pt x="46" y="24"/>
                </a:cubicBezTo>
                <a:cubicBezTo>
                  <a:pt x="56" y="23"/>
                  <a:pt x="61" y="22"/>
                  <a:pt x="66" y="19"/>
                </a:cubicBezTo>
                <a:cubicBezTo>
                  <a:pt x="65" y="20"/>
                  <a:pt x="65" y="20"/>
                  <a:pt x="65" y="20"/>
                </a:cubicBezTo>
                <a:cubicBezTo>
                  <a:pt x="69" y="19"/>
                  <a:pt x="67" y="16"/>
                  <a:pt x="70" y="15"/>
                </a:cubicBezTo>
                <a:cubicBezTo>
                  <a:pt x="73" y="14"/>
                  <a:pt x="73" y="11"/>
                  <a:pt x="78" y="10"/>
                </a:cubicBezTo>
                <a:cubicBezTo>
                  <a:pt x="78" y="11"/>
                  <a:pt x="80" y="11"/>
                  <a:pt x="79" y="12"/>
                </a:cubicBezTo>
                <a:cubicBezTo>
                  <a:pt x="82" y="11"/>
                  <a:pt x="86" y="11"/>
                  <a:pt x="88" y="10"/>
                </a:cubicBezTo>
                <a:cubicBezTo>
                  <a:pt x="90" y="9"/>
                  <a:pt x="91" y="8"/>
                  <a:pt x="96" y="8"/>
                </a:cubicBezTo>
                <a:cubicBezTo>
                  <a:pt x="96" y="8"/>
                  <a:pt x="96" y="9"/>
                  <a:pt x="94" y="9"/>
                </a:cubicBezTo>
                <a:cubicBezTo>
                  <a:pt x="97" y="8"/>
                  <a:pt x="95" y="10"/>
                  <a:pt x="95" y="10"/>
                </a:cubicBezTo>
                <a:cubicBezTo>
                  <a:pt x="96" y="10"/>
                  <a:pt x="96" y="10"/>
                  <a:pt x="98" y="11"/>
                </a:cubicBezTo>
                <a:cubicBezTo>
                  <a:pt x="97" y="10"/>
                  <a:pt x="97" y="9"/>
                  <a:pt x="97" y="9"/>
                </a:cubicBezTo>
                <a:cubicBezTo>
                  <a:pt x="98" y="8"/>
                  <a:pt x="101" y="9"/>
                  <a:pt x="102" y="8"/>
                </a:cubicBezTo>
                <a:cubicBezTo>
                  <a:pt x="101" y="8"/>
                  <a:pt x="100" y="8"/>
                  <a:pt x="99" y="9"/>
                </a:cubicBezTo>
                <a:cubicBezTo>
                  <a:pt x="97" y="7"/>
                  <a:pt x="95" y="7"/>
                  <a:pt x="95" y="7"/>
                </a:cubicBezTo>
                <a:cubicBezTo>
                  <a:pt x="96" y="6"/>
                  <a:pt x="100" y="6"/>
                  <a:pt x="102" y="5"/>
                </a:cubicBezTo>
                <a:cubicBezTo>
                  <a:pt x="102" y="5"/>
                  <a:pt x="102" y="6"/>
                  <a:pt x="101" y="6"/>
                </a:cubicBezTo>
                <a:cubicBezTo>
                  <a:pt x="109" y="7"/>
                  <a:pt x="114" y="5"/>
                  <a:pt x="118" y="4"/>
                </a:cubicBezTo>
                <a:cubicBezTo>
                  <a:pt x="122" y="3"/>
                  <a:pt x="124" y="1"/>
                  <a:pt x="128" y="0"/>
                </a:cubicBezTo>
                <a:cubicBezTo>
                  <a:pt x="128" y="0"/>
                  <a:pt x="127" y="0"/>
                  <a:pt x="128" y="1"/>
                </a:cubicBezTo>
                <a:cubicBezTo>
                  <a:pt x="129" y="1"/>
                  <a:pt x="135" y="1"/>
                  <a:pt x="137" y="3"/>
                </a:cubicBezTo>
                <a:cubicBezTo>
                  <a:pt x="138" y="4"/>
                  <a:pt x="134" y="4"/>
                  <a:pt x="131" y="4"/>
                </a:cubicBezTo>
                <a:cubicBezTo>
                  <a:pt x="134" y="5"/>
                  <a:pt x="134" y="6"/>
                  <a:pt x="133" y="6"/>
                </a:cubicBezTo>
                <a:cubicBezTo>
                  <a:pt x="135" y="5"/>
                  <a:pt x="137" y="5"/>
                  <a:pt x="138" y="4"/>
                </a:cubicBezTo>
                <a:cubicBezTo>
                  <a:pt x="138" y="4"/>
                  <a:pt x="139" y="3"/>
                  <a:pt x="140" y="3"/>
                </a:cubicBezTo>
                <a:cubicBezTo>
                  <a:pt x="140" y="3"/>
                  <a:pt x="142" y="1"/>
                  <a:pt x="142" y="3"/>
                </a:cubicBezTo>
                <a:cubicBezTo>
                  <a:pt x="142" y="3"/>
                  <a:pt x="143" y="2"/>
                  <a:pt x="145" y="3"/>
                </a:cubicBezTo>
                <a:cubicBezTo>
                  <a:pt x="148" y="4"/>
                  <a:pt x="145" y="5"/>
                  <a:pt x="145" y="5"/>
                </a:cubicBezTo>
                <a:cubicBezTo>
                  <a:pt x="151" y="7"/>
                  <a:pt x="152" y="5"/>
                  <a:pt x="154" y="5"/>
                </a:cubicBezTo>
                <a:cubicBezTo>
                  <a:pt x="157" y="4"/>
                  <a:pt x="162" y="4"/>
                  <a:pt x="168" y="5"/>
                </a:cubicBezTo>
                <a:cubicBezTo>
                  <a:pt x="169" y="6"/>
                  <a:pt x="167" y="6"/>
                  <a:pt x="167" y="7"/>
                </a:cubicBezTo>
                <a:cubicBezTo>
                  <a:pt x="168" y="7"/>
                  <a:pt x="169" y="8"/>
                  <a:pt x="170" y="8"/>
                </a:cubicBezTo>
                <a:cubicBezTo>
                  <a:pt x="169" y="8"/>
                  <a:pt x="167" y="8"/>
                  <a:pt x="166" y="8"/>
                </a:cubicBezTo>
                <a:cubicBezTo>
                  <a:pt x="169" y="8"/>
                  <a:pt x="171" y="8"/>
                  <a:pt x="174" y="8"/>
                </a:cubicBezTo>
                <a:cubicBezTo>
                  <a:pt x="173" y="8"/>
                  <a:pt x="173" y="8"/>
                  <a:pt x="172" y="9"/>
                </a:cubicBezTo>
                <a:cubicBezTo>
                  <a:pt x="177" y="10"/>
                  <a:pt x="179" y="10"/>
                  <a:pt x="181" y="9"/>
                </a:cubicBezTo>
                <a:cubicBezTo>
                  <a:pt x="182" y="9"/>
                  <a:pt x="183" y="9"/>
                  <a:pt x="184" y="9"/>
                </a:cubicBezTo>
                <a:cubicBezTo>
                  <a:pt x="185" y="9"/>
                  <a:pt x="187" y="8"/>
                  <a:pt x="187" y="9"/>
                </a:cubicBezTo>
                <a:cubicBezTo>
                  <a:pt x="191" y="9"/>
                  <a:pt x="193" y="8"/>
                  <a:pt x="198" y="9"/>
                </a:cubicBezTo>
                <a:cubicBezTo>
                  <a:pt x="199" y="9"/>
                  <a:pt x="202" y="9"/>
                  <a:pt x="204" y="10"/>
                </a:cubicBezTo>
                <a:cubicBezTo>
                  <a:pt x="208" y="11"/>
                  <a:pt x="208" y="10"/>
                  <a:pt x="211" y="11"/>
                </a:cubicBezTo>
                <a:cubicBezTo>
                  <a:pt x="219" y="12"/>
                  <a:pt x="221" y="11"/>
                  <a:pt x="226" y="12"/>
                </a:cubicBezTo>
                <a:cubicBezTo>
                  <a:pt x="227" y="12"/>
                  <a:pt x="229" y="11"/>
                  <a:pt x="232" y="13"/>
                </a:cubicBezTo>
                <a:cubicBezTo>
                  <a:pt x="233" y="13"/>
                  <a:pt x="236" y="13"/>
                  <a:pt x="236" y="13"/>
                </a:cubicBezTo>
                <a:cubicBezTo>
                  <a:pt x="238" y="13"/>
                  <a:pt x="241" y="14"/>
                  <a:pt x="243" y="13"/>
                </a:cubicBezTo>
                <a:cubicBezTo>
                  <a:pt x="244" y="13"/>
                  <a:pt x="245" y="13"/>
                  <a:pt x="246" y="13"/>
                </a:cubicBezTo>
                <a:cubicBezTo>
                  <a:pt x="246" y="13"/>
                  <a:pt x="247" y="13"/>
                  <a:pt x="248" y="13"/>
                </a:cubicBezTo>
                <a:cubicBezTo>
                  <a:pt x="246" y="11"/>
                  <a:pt x="254" y="12"/>
                  <a:pt x="259" y="13"/>
                </a:cubicBezTo>
                <a:cubicBezTo>
                  <a:pt x="261" y="13"/>
                  <a:pt x="265" y="15"/>
                  <a:pt x="268" y="15"/>
                </a:cubicBezTo>
                <a:cubicBezTo>
                  <a:pt x="270" y="16"/>
                  <a:pt x="270" y="16"/>
                  <a:pt x="272" y="17"/>
                </a:cubicBezTo>
                <a:cubicBezTo>
                  <a:pt x="275" y="18"/>
                  <a:pt x="274" y="16"/>
                  <a:pt x="276" y="17"/>
                </a:cubicBezTo>
                <a:cubicBezTo>
                  <a:pt x="274" y="23"/>
                  <a:pt x="276" y="31"/>
                  <a:pt x="276" y="39"/>
                </a:cubicBezTo>
                <a:cubicBezTo>
                  <a:pt x="275" y="46"/>
                  <a:pt x="276" y="54"/>
                  <a:pt x="277" y="62"/>
                </a:cubicBezTo>
                <a:cubicBezTo>
                  <a:pt x="276" y="70"/>
                  <a:pt x="276" y="77"/>
                  <a:pt x="276" y="85"/>
                </a:cubicBezTo>
                <a:cubicBezTo>
                  <a:pt x="276" y="89"/>
                  <a:pt x="276" y="93"/>
                  <a:pt x="276" y="97"/>
                </a:cubicBezTo>
                <a:cubicBezTo>
                  <a:pt x="276" y="99"/>
                  <a:pt x="277" y="101"/>
                  <a:pt x="276" y="102"/>
                </a:cubicBezTo>
                <a:cubicBezTo>
                  <a:pt x="276" y="103"/>
                  <a:pt x="275" y="105"/>
                  <a:pt x="278" y="107"/>
                </a:cubicBezTo>
                <a:cubicBezTo>
                  <a:pt x="279" y="107"/>
                  <a:pt x="281" y="107"/>
                  <a:pt x="282" y="107"/>
                </a:cubicBezTo>
                <a:cubicBezTo>
                  <a:pt x="282" y="106"/>
                  <a:pt x="285" y="107"/>
                  <a:pt x="286" y="108"/>
                </a:cubicBezTo>
                <a:cubicBezTo>
                  <a:pt x="288" y="108"/>
                  <a:pt x="288" y="107"/>
                  <a:pt x="290" y="106"/>
                </a:cubicBezTo>
                <a:cubicBezTo>
                  <a:pt x="291" y="106"/>
                  <a:pt x="293" y="106"/>
                  <a:pt x="295" y="106"/>
                </a:cubicBezTo>
                <a:cubicBezTo>
                  <a:pt x="295" y="107"/>
                  <a:pt x="294" y="108"/>
                  <a:pt x="294" y="109"/>
                </a:cubicBezTo>
                <a:cubicBezTo>
                  <a:pt x="295" y="110"/>
                  <a:pt x="298" y="110"/>
                  <a:pt x="299" y="111"/>
                </a:cubicBezTo>
                <a:cubicBezTo>
                  <a:pt x="301" y="113"/>
                  <a:pt x="304" y="114"/>
                  <a:pt x="307" y="116"/>
                </a:cubicBezTo>
                <a:cubicBezTo>
                  <a:pt x="310" y="117"/>
                  <a:pt x="309" y="119"/>
                  <a:pt x="310" y="120"/>
                </a:cubicBezTo>
                <a:cubicBezTo>
                  <a:pt x="313" y="119"/>
                  <a:pt x="316" y="118"/>
                  <a:pt x="318" y="117"/>
                </a:cubicBezTo>
                <a:cubicBezTo>
                  <a:pt x="319" y="117"/>
                  <a:pt x="319" y="116"/>
                  <a:pt x="319" y="115"/>
                </a:cubicBezTo>
                <a:cubicBezTo>
                  <a:pt x="320" y="115"/>
                  <a:pt x="320" y="115"/>
                  <a:pt x="321" y="115"/>
                </a:cubicBezTo>
                <a:cubicBezTo>
                  <a:pt x="321" y="114"/>
                  <a:pt x="321" y="114"/>
                  <a:pt x="321" y="113"/>
                </a:cubicBezTo>
                <a:cubicBezTo>
                  <a:pt x="321" y="113"/>
                  <a:pt x="323" y="113"/>
                  <a:pt x="324" y="113"/>
                </a:cubicBezTo>
                <a:cubicBezTo>
                  <a:pt x="325" y="113"/>
                  <a:pt x="327" y="111"/>
                  <a:pt x="329" y="112"/>
                </a:cubicBezTo>
                <a:cubicBezTo>
                  <a:pt x="336" y="113"/>
                  <a:pt x="331" y="115"/>
                  <a:pt x="335" y="117"/>
                </a:cubicBezTo>
                <a:cubicBezTo>
                  <a:pt x="336" y="117"/>
                  <a:pt x="338" y="118"/>
                  <a:pt x="338" y="118"/>
                </a:cubicBezTo>
                <a:cubicBezTo>
                  <a:pt x="339" y="119"/>
                  <a:pt x="340" y="120"/>
                  <a:pt x="342" y="121"/>
                </a:cubicBezTo>
                <a:cubicBezTo>
                  <a:pt x="347" y="123"/>
                  <a:pt x="346" y="124"/>
                  <a:pt x="349" y="126"/>
                </a:cubicBezTo>
                <a:cubicBezTo>
                  <a:pt x="351" y="128"/>
                  <a:pt x="352" y="130"/>
                  <a:pt x="355" y="132"/>
                </a:cubicBezTo>
                <a:cubicBezTo>
                  <a:pt x="356" y="133"/>
                  <a:pt x="358" y="135"/>
                  <a:pt x="359" y="136"/>
                </a:cubicBezTo>
                <a:cubicBezTo>
                  <a:pt x="359" y="137"/>
                  <a:pt x="358" y="138"/>
                  <a:pt x="361" y="138"/>
                </a:cubicBezTo>
                <a:cubicBezTo>
                  <a:pt x="360" y="139"/>
                  <a:pt x="362" y="141"/>
                  <a:pt x="364" y="142"/>
                </a:cubicBezTo>
                <a:cubicBezTo>
                  <a:pt x="365" y="142"/>
                  <a:pt x="371" y="144"/>
                  <a:pt x="373" y="145"/>
                </a:cubicBezTo>
                <a:cubicBezTo>
                  <a:pt x="376" y="146"/>
                  <a:pt x="378" y="147"/>
                  <a:pt x="380" y="147"/>
                </a:cubicBezTo>
                <a:cubicBezTo>
                  <a:pt x="381" y="149"/>
                  <a:pt x="380" y="149"/>
                  <a:pt x="379" y="150"/>
                </a:cubicBezTo>
                <a:cubicBezTo>
                  <a:pt x="378" y="151"/>
                  <a:pt x="380" y="153"/>
                  <a:pt x="381" y="154"/>
                </a:cubicBezTo>
                <a:cubicBezTo>
                  <a:pt x="382" y="157"/>
                  <a:pt x="377" y="159"/>
                  <a:pt x="374" y="160"/>
                </a:cubicBezTo>
                <a:cubicBezTo>
                  <a:pt x="374" y="159"/>
                  <a:pt x="374" y="159"/>
                  <a:pt x="374" y="158"/>
                </a:cubicBezTo>
                <a:cubicBezTo>
                  <a:pt x="374" y="159"/>
                  <a:pt x="374" y="160"/>
                  <a:pt x="373" y="160"/>
                </a:cubicBezTo>
                <a:cubicBezTo>
                  <a:pt x="370" y="157"/>
                  <a:pt x="375" y="156"/>
                  <a:pt x="376" y="155"/>
                </a:cubicBezTo>
                <a:cubicBezTo>
                  <a:pt x="376" y="155"/>
                  <a:pt x="372" y="158"/>
                  <a:pt x="371" y="156"/>
                </a:cubicBezTo>
                <a:cubicBezTo>
                  <a:pt x="370" y="155"/>
                  <a:pt x="374" y="155"/>
                  <a:pt x="375" y="155"/>
                </a:cubicBezTo>
                <a:cubicBezTo>
                  <a:pt x="374" y="155"/>
                  <a:pt x="374" y="155"/>
                  <a:pt x="373" y="155"/>
                </a:cubicBezTo>
                <a:cubicBezTo>
                  <a:pt x="372" y="153"/>
                  <a:pt x="373" y="152"/>
                  <a:pt x="371" y="150"/>
                </a:cubicBezTo>
                <a:cubicBezTo>
                  <a:pt x="369" y="148"/>
                  <a:pt x="370" y="148"/>
                  <a:pt x="371" y="147"/>
                </a:cubicBezTo>
                <a:cubicBezTo>
                  <a:pt x="369" y="148"/>
                  <a:pt x="368" y="149"/>
                  <a:pt x="366" y="149"/>
                </a:cubicBezTo>
                <a:cubicBezTo>
                  <a:pt x="366" y="149"/>
                  <a:pt x="366" y="148"/>
                  <a:pt x="367" y="148"/>
                </a:cubicBezTo>
                <a:cubicBezTo>
                  <a:pt x="366" y="148"/>
                  <a:pt x="362" y="149"/>
                  <a:pt x="363" y="150"/>
                </a:cubicBezTo>
                <a:cubicBezTo>
                  <a:pt x="364" y="151"/>
                  <a:pt x="363" y="150"/>
                  <a:pt x="363" y="151"/>
                </a:cubicBezTo>
                <a:cubicBezTo>
                  <a:pt x="363" y="152"/>
                  <a:pt x="362" y="151"/>
                  <a:pt x="362" y="152"/>
                </a:cubicBezTo>
                <a:cubicBezTo>
                  <a:pt x="362" y="153"/>
                  <a:pt x="360" y="153"/>
                  <a:pt x="360" y="152"/>
                </a:cubicBezTo>
                <a:cubicBezTo>
                  <a:pt x="359" y="151"/>
                  <a:pt x="360" y="150"/>
                  <a:pt x="361" y="149"/>
                </a:cubicBezTo>
                <a:cubicBezTo>
                  <a:pt x="362" y="149"/>
                  <a:pt x="362" y="148"/>
                  <a:pt x="362" y="147"/>
                </a:cubicBezTo>
                <a:cubicBezTo>
                  <a:pt x="362" y="146"/>
                  <a:pt x="364" y="146"/>
                  <a:pt x="366" y="146"/>
                </a:cubicBezTo>
                <a:cubicBezTo>
                  <a:pt x="364" y="146"/>
                  <a:pt x="363" y="146"/>
                  <a:pt x="361" y="145"/>
                </a:cubicBezTo>
                <a:cubicBezTo>
                  <a:pt x="362" y="146"/>
                  <a:pt x="362" y="147"/>
                  <a:pt x="360" y="147"/>
                </a:cubicBezTo>
                <a:cubicBezTo>
                  <a:pt x="357" y="146"/>
                  <a:pt x="358" y="144"/>
                  <a:pt x="358" y="143"/>
                </a:cubicBezTo>
                <a:cubicBezTo>
                  <a:pt x="359" y="144"/>
                  <a:pt x="360" y="144"/>
                  <a:pt x="360" y="144"/>
                </a:cubicBezTo>
                <a:cubicBezTo>
                  <a:pt x="359" y="144"/>
                  <a:pt x="358" y="143"/>
                  <a:pt x="358" y="142"/>
                </a:cubicBezTo>
                <a:cubicBezTo>
                  <a:pt x="358" y="142"/>
                  <a:pt x="357" y="142"/>
                  <a:pt x="357" y="142"/>
                </a:cubicBezTo>
                <a:cubicBezTo>
                  <a:pt x="357" y="142"/>
                  <a:pt x="357" y="141"/>
                  <a:pt x="358" y="140"/>
                </a:cubicBezTo>
                <a:cubicBezTo>
                  <a:pt x="357" y="141"/>
                  <a:pt x="356" y="141"/>
                  <a:pt x="354" y="140"/>
                </a:cubicBezTo>
                <a:cubicBezTo>
                  <a:pt x="352" y="139"/>
                  <a:pt x="354" y="139"/>
                  <a:pt x="354" y="138"/>
                </a:cubicBezTo>
                <a:cubicBezTo>
                  <a:pt x="353" y="138"/>
                  <a:pt x="351" y="138"/>
                  <a:pt x="350" y="137"/>
                </a:cubicBezTo>
                <a:cubicBezTo>
                  <a:pt x="350" y="138"/>
                  <a:pt x="346" y="137"/>
                  <a:pt x="347" y="136"/>
                </a:cubicBezTo>
                <a:cubicBezTo>
                  <a:pt x="348" y="135"/>
                  <a:pt x="350" y="135"/>
                  <a:pt x="351" y="135"/>
                </a:cubicBezTo>
                <a:cubicBezTo>
                  <a:pt x="350" y="135"/>
                  <a:pt x="350" y="135"/>
                  <a:pt x="348" y="135"/>
                </a:cubicBezTo>
                <a:cubicBezTo>
                  <a:pt x="349" y="135"/>
                  <a:pt x="346" y="133"/>
                  <a:pt x="348" y="133"/>
                </a:cubicBezTo>
                <a:cubicBezTo>
                  <a:pt x="347" y="133"/>
                  <a:pt x="345" y="132"/>
                  <a:pt x="346" y="132"/>
                </a:cubicBezTo>
                <a:cubicBezTo>
                  <a:pt x="347" y="131"/>
                  <a:pt x="349" y="133"/>
                  <a:pt x="350" y="133"/>
                </a:cubicBezTo>
                <a:cubicBezTo>
                  <a:pt x="350" y="132"/>
                  <a:pt x="347" y="132"/>
                  <a:pt x="347" y="131"/>
                </a:cubicBezTo>
                <a:cubicBezTo>
                  <a:pt x="345" y="129"/>
                  <a:pt x="349" y="130"/>
                  <a:pt x="351" y="130"/>
                </a:cubicBezTo>
                <a:cubicBezTo>
                  <a:pt x="347" y="129"/>
                  <a:pt x="346" y="130"/>
                  <a:pt x="346" y="131"/>
                </a:cubicBezTo>
                <a:cubicBezTo>
                  <a:pt x="343" y="130"/>
                  <a:pt x="344" y="128"/>
                  <a:pt x="345" y="127"/>
                </a:cubicBezTo>
                <a:cubicBezTo>
                  <a:pt x="345" y="128"/>
                  <a:pt x="344" y="129"/>
                  <a:pt x="343" y="129"/>
                </a:cubicBezTo>
                <a:cubicBezTo>
                  <a:pt x="341" y="128"/>
                  <a:pt x="341" y="127"/>
                  <a:pt x="342" y="127"/>
                </a:cubicBezTo>
                <a:cubicBezTo>
                  <a:pt x="342" y="125"/>
                  <a:pt x="343" y="124"/>
                  <a:pt x="344" y="124"/>
                </a:cubicBezTo>
                <a:cubicBezTo>
                  <a:pt x="342" y="124"/>
                  <a:pt x="341" y="125"/>
                  <a:pt x="341" y="126"/>
                </a:cubicBezTo>
                <a:cubicBezTo>
                  <a:pt x="341" y="127"/>
                  <a:pt x="338" y="125"/>
                  <a:pt x="335" y="125"/>
                </a:cubicBezTo>
                <a:cubicBezTo>
                  <a:pt x="335" y="124"/>
                  <a:pt x="334" y="124"/>
                  <a:pt x="333" y="123"/>
                </a:cubicBezTo>
                <a:cubicBezTo>
                  <a:pt x="333" y="122"/>
                  <a:pt x="334" y="122"/>
                  <a:pt x="333" y="121"/>
                </a:cubicBezTo>
                <a:cubicBezTo>
                  <a:pt x="333" y="123"/>
                  <a:pt x="331" y="119"/>
                  <a:pt x="330" y="118"/>
                </a:cubicBezTo>
                <a:cubicBezTo>
                  <a:pt x="330" y="117"/>
                  <a:pt x="330" y="116"/>
                  <a:pt x="330" y="115"/>
                </a:cubicBezTo>
                <a:cubicBezTo>
                  <a:pt x="330" y="115"/>
                  <a:pt x="330" y="116"/>
                  <a:pt x="329" y="116"/>
                </a:cubicBezTo>
                <a:cubicBezTo>
                  <a:pt x="328" y="117"/>
                  <a:pt x="330" y="117"/>
                  <a:pt x="330" y="118"/>
                </a:cubicBezTo>
                <a:cubicBezTo>
                  <a:pt x="327" y="116"/>
                  <a:pt x="329" y="119"/>
                  <a:pt x="329" y="120"/>
                </a:cubicBezTo>
                <a:cubicBezTo>
                  <a:pt x="330" y="121"/>
                  <a:pt x="330" y="122"/>
                  <a:pt x="331" y="123"/>
                </a:cubicBezTo>
                <a:cubicBezTo>
                  <a:pt x="332" y="125"/>
                  <a:pt x="333" y="126"/>
                  <a:pt x="331" y="126"/>
                </a:cubicBezTo>
                <a:cubicBezTo>
                  <a:pt x="330" y="127"/>
                  <a:pt x="329" y="125"/>
                  <a:pt x="329" y="125"/>
                </a:cubicBezTo>
                <a:cubicBezTo>
                  <a:pt x="329" y="125"/>
                  <a:pt x="326" y="125"/>
                  <a:pt x="325" y="125"/>
                </a:cubicBezTo>
                <a:cubicBezTo>
                  <a:pt x="324" y="123"/>
                  <a:pt x="323" y="121"/>
                  <a:pt x="326" y="120"/>
                </a:cubicBezTo>
                <a:cubicBezTo>
                  <a:pt x="324" y="120"/>
                  <a:pt x="323" y="120"/>
                  <a:pt x="323" y="121"/>
                </a:cubicBezTo>
                <a:cubicBezTo>
                  <a:pt x="322" y="118"/>
                  <a:pt x="322" y="121"/>
                  <a:pt x="322" y="121"/>
                </a:cubicBezTo>
                <a:cubicBezTo>
                  <a:pt x="320" y="122"/>
                  <a:pt x="319" y="120"/>
                  <a:pt x="317" y="119"/>
                </a:cubicBezTo>
                <a:cubicBezTo>
                  <a:pt x="319" y="120"/>
                  <a:pt x="316" y="120"/>
                  <a:pt x="315" y="119"/>
                </a:cubicBezTo>
                <a:cubicBezTo>
                  <a:pt x="316" y="120"/>
                  <a:pt x="313" y="120"/>
                  <a:pt x="313" y="121"/>
                </a:cubicBezTo>
                <a:cubicBezTo>
                  <a:pt x="314" y="120"/>
                  <a:pt x="316" y="121"/>
                  <a:pt x="317" y="121"/>
                </a:cubicBezTo>
                <a:cubicBezTo>
                  <a:pt x="318" y="121"/>
                  <a:pt x="320" y="123"/>
                  <a:pt x="320" y="122"/>
                </a:cubicBezTo>
                <a:cubicBezTo>
                  <a:pt x="320" y="122"/>
                  <a:pt x="319" y="123"/>
                  <a:pt x="319" y="123"/>
                </a:cubicBezTo>
                <a:cubicBezTo>
                  <a:pt x="320" y="123"/>
                  <a:pt x="320" y="122"/>
                  <a:pt x="322" y="123"/>
                </a:cubicBezTo>
                <a:cubicBezTo>
                  <a:pt x="321" y="123"/>
                  <a:pt x="322" y="124"/>
                  <a:pt x="323" y="124"/>
                </a:cubicBezTo>
                <a:cubicBezTo>
                  <a:pt x="324" y="125"/>
                  <a:pt x="322" y="126"/>
                  <a:pt x="321" y="126"/>
                </a:cubicBezTo>
                <a:cubicBezTo>
                  <a:pt x="321" y="124"/>
                  <a:pt x="319" y="125"/>
                  <a:pt x="318" y="125"/>
                </a:cubicBezTo>
                <a:cubicBezTo>
                  <a:pt x="321" y="125"/>
                  <a:pt x="319" y="125"/>
                  <a:pt x="318" y="125"/>
                </a:cubicBezTo>
                <a:cubicBezTo>
                  <a:pt x="317" y="125"/>
                  <a:pt x="318" y="127"/>
                  <a:pt x="317" y="127"/>
                </a:cubicBezTo>
                <a:cubicBezTo>
                  <a:pt x="317" y="125"/>
                  <a:pt x="307" y="124"/>
                  <a:pt x="309" y="123"/>
                </a:cubicBezTo>
                <a:cubicBezTo>
                  <a:pt x="308" y="123"/>
                  <a:pt x="306" y="122"/>
                  <a:pt x="305" y="121"/>
                </a:cubicBezTo>
                <a:cubicBezTo>
                  <a:pt x="304" y="119"/>
                  <a:pt x="302" y="118"/>
                  <a:pt x="300" y="118"/>
                </a:cubicBezTo>
                <a:cubicBezTo>
                  <a:pt x="300" y="118"/>
                  <a:pt x="300" y="118"/>
                  <a:pt x="301" y="117"/>
                </a:cubicBezTo>
                <a:cubicBezTo>
                  <a:pt x="299" y="117"/>
                  <a:pt x="296" y="118"/>
                  <a:pt x="293" y="116"/>
                </a:cubicBezTo>
                <a:cubicBezTo>
                  <a:pt x="293" y="116"/>
                  <a:pt x="290" y="115"/>
                  <a:pt x="289" y="114"/>
                </a:cubicBezTo>
                <a:cubicBezTo>
                  <a:pt x="289" y="113"/>
                  <a:pt x="290" y="113"/>
                  <a:pt x="290" y="112"/>
                </a:cubicBezTo>
                <a:cubicBezTo>
                  <a:pt x="290" y="112"/>
                  <a:pt x="289" y="111"/>
                  <a:pt x="290" y="110"/>
                </a:cubicBezTo>
                <a:cubicBezTo>
                  <a:pt x="292" y="109"/>
                  <a:pt x="293" y="113"/>
                  <a:pt x="293" y="113"/>
                </a:cubicBezTo>
                <a:cubicBezTo>
                  <a:pt x="293" y="112"/>
                  <a:pt x="293" y="110"/>
                  <a:pt x="296" y="111"/>
                </a:cubicBezTo>
                <a:cubicBezTo>
                  <a:pt x="295" y="111"/>
                  <a:pt x="291" y="109"/>
                  <a:pt x="290" y="110"/>
                </a:cubicBezTo>
                <a:cubicBezTo>
                  <a:pt x="289" y="110"/>
                  <a:pt x="289" y="111"/>
                  <a:pt x="287" y="111"/>
                </a:cubicBezTo>
                <a:cubicBezTo>
                  <a:pt x="284" y="112"/>
                  <a:pt x="280" y="113"/>
                  <a:pt x="273" y="111"/>
                </a:cubicBezTo>
                <a:cubicBezTo>
                  <a:pt x="274" y="110"/>
                  <a:pt x="275" y="110"/>
                  <a:pt x="273" y="109"/>
                </a:cubicBezTo>
                <a:cubicBezTo>
                  <a:pt x="271" y="109"/>
                  <a:pt x="272" y="110"/>
                  <a:pt x="270" y="110"/>
                </a:cubicBezTo>
                <a:cubicBezTo>
                  <a:pt x="267" y="109"/>
                  <a:pt x="264" y="109"/>
                  <a:pt x="260" y="109"/>
                </a:cubicBezTo>
                <a:cubicBezTo>
                  <a:pt x="255" y="108"/>
                  <a:pt x="254" y="111"/>
                  <a:pt x="247" y="109"/>
                </a:cubicBezTo>
                <a:cubicBezTo>
                  <a:pt x="250" y="109"/>
                  <a:pt x="241" y="107"/>
                  <a:pt x="240" y="107"/>
                </a:cubicBezTo>
                <a:cubicBezTo>
                  <a:pt x="239" y="105"/>
                  <a:pt x="242" y="104"/>
                  <a:pt x="242" y="103"/>
                </a:cubicBezTo>
                <a:cubicBezTo>
                  <a:pt x="239" y="103"/>
                  <a:pt x="239" y="105"/>
                  <a:pt x="237" y="106"/>
                </a:cubicBezTo>
                <a:cubicBezTo>
                  <a:pt x="237" y="106"/>
                  <a:pt x="236" y="106"/>
                  <a:pt x="235" y="106"/>
                </a:cubicBezTo>
                <a:cubicBezTo>
                  <a:pt x="234" y="106"/>
                  <a:pt x="232" y="105"/>
                  <a:pt x="231" y="105"/>
                </a:cubicBezTo>
                <a:cubicBezTo>
                  <a:pt x="231" y="104"/>
                  <a:pt x="232" y="104"/>
                  <a:pt x="233" y="103"/>
                </a:cubicBezTo>
                <a:cubicBezTo>
                  <a:pt x="232" y="103"/>
                  <a:pt x="228" y="104"/>
                  <a:pt x="230" y="103"/>
                </a:cubicBezTo>
                <a:cubicBezTo>
                  <a:pt x="229" y="103"/>
                  <a:pt x="228" y="103"/>
                  <a:pt x="227" y="103"/>
                </a:cubicBezTo>
                <a:cubicBezTo>
                  <a:pt x="227" y="103"/>
                  <a:pt x="228" y="103"/>
                  <a:pt x="229" y="102"/>
                </a:cubicBezTo>
                <a:cubicBezTo>
                  <a:pt x="227" y="102"/>
                  <a:pt x="226" y="103"/>
                  <a:pt x="223" y="103"/>
                </a:cubicBezTo>
                <a:cubicBezTo>
                  <a:pt x="224" y="102"/>
                  <a:pt x="226" y="101"/>
                  <a:pt x="228" y="101"/>
                </a:cubicBezTo>
                <a:cubicBezTo>
                  <a:pt x="226" y="101"/>
                  <a:pt x="226" y="102"/>
                  <a:pt x="223" y="101"/>
                </a:cubicBezTo>
                <a:cubicBezTo>
                  <a:pt x="220" y="100"/>
                  <a:pt x="225" y="99"/>
                  <a:pt x="226" y="99"/>
                </a:cubicBezTo>
                <a:cubicBezTo>
                  <a:pt x="223" y="98"/>
                  <a:pt x="222" y="99"/>
                  <a:pt x="221" y="100"/>
                </a:cubicBezTo>
                <a:cubicBezTo>
                  <a:pt x="220" y="100"/>
                  <a:pt x="217" y="100"/>
                  <a:pt x="216" y="101"/>
                </a:cubicBezTo>
                <a:cubicBezTo>
                  <a:pt x="216" y="100"/>
                  <a:pt x="216" y="100"/>
                  <a:pt x="216" y="100"/>
                </a:cubicBezTo>
                <a:cubicBezTo>
                  <a:pt x="215" y="100"/>
                  <a:pt x="215" y="100"/>
                  <a:pt x="215" y="101"/>
                </a:cubicBezTo>
                <a:cubicBezTo>
                  <a:pt x="214" y="100"/>
                  <a:pt x="215" y="99"/>
                  <a:pt x="214" y="98"/>
                </a:cubicBezTo>
                <a:cubicBezTo>
                  <a:pt x="214" y="99"/>
                  <a:pt x="215" y="101"/>
                  <a:pt x="213" y="101"/>
                </a:cubicBezTo>
                <a:cubicBezTo>
                  <a:pt x="213" y="100"/>
                  <a:pt x="213" y="100"/>
                  <a:pt x="213" y="100"/>
                </a:cubicBezTo>
                <a:cubicBezTo>
                  <a:pt x="212" y="101"/>
                  <a:pt x="212" y="101"/>
                  <a:pt x="212" y="102"/>
                </a:cubicBezTo>
                <a:cubicBezTo>
                  <a:pt x="208" y="100"/>
                  <a:pt x="212" y="98"/>
                  <a:pt x="212" y="97"/>
                </a:cubicBezTo>
                <a:cubicBezTo>
                  <a:pt x="211" y="98"/>
                  <a:pt x="210" y="98"/>
                  <a:pt x="210" y="99"/>
                </a:cubicBezTo>
                <a:cubicBezTo>
                  <a:pt x="209" y="100"/>
                  <a:pt x="205" y="99"/>
                  <a:pt x="206" y="100"/>
                </a:cubicBezTo>
                <a:cubicBezTo>
                  <a:pt x="207" y="100"/>
                  <a:pt x="207" y="99"/>
                  <a:pt x="208" y="99"/>
                </a:cubicBezTo>
                <a:cubicBezTo>
                  <a:pt x="208" y="101"/>
                  <a:pt x="205" y="101"/>
                  <a:pt x="204" y="102"/>
                </a:cubicBezTo>
                <a:cubicBezTo>
                  <a:pt x="207" y="102"/>
                  <a:pt x="203" y="103"/>
                  <a:pt x="203" y="103"/>
                </a:cubicBezTo>
                <a:cubicBezTo>
                  <a:pt x="205" y="103"/>
                  <a:pt x="205" y="102"/>
                  <a:pt x="206" y="102"/>
                </a:cubicBezTo>
                <a:cubicBezTo>
                  <a:pt x="206" y="103"/>
                  <a:pt x="206" y="103"/>
                  <a:pt x="206" y="103"/>
                </a:cubicBezTo>
                <a:cubicBezTo>
                  <a:pt x="207" y="103"/>
                  <a:pt x="207" y="103"/>
                  <a:pt x="207" y="102"/>
                </a:cubicBezTo>
                <a:cubicBezTo>
                  <a:pt x="209" y="105"/>
                  <a:pt x="205" y="104"/>
                  <a:pt x="204" y="105"/>
                </a:cubicBezTo>
                <a:cubicBezTo>
                  <a:pt x="206" y="105"/>
                  <a:pt x="207" y="104"/>
                  <a:pt x="209" y="104"/>
                </a:cubicBezTo>
                <a:cubicBezTo>
                  <a:pt x="213" y="106"/>
                  <a:pt x="206" y="106"/>
                  <a:pt x="206" y="108"/>
                </a:cubicBezTo>
                <a:cubicBezTo>
                  <a:pt x="207" y="108"/>
                  <a:pt x="208" y="107"/>
                  <a:pt x="208" y="107"/>
                </a:cubicBezTo>
                <a:cubicBezTo>
                  <a:pt x="208" y="107"/>
                  <a:pt x="208" y="109"/>
                  <a:pt x="209" y="108"/>
                </a:cubicBezTo>
                <a:cubicBezTo>
                  <a:pt x="209" y="109"/>
                  <a:pt x="208" y="109"/>
                  <a:pt x="207" y="110"/>
                </a:cubicBezTo>
                <a:cubicBezTo>
                  <a:pt x="206" y="110"/>
                  <a:pt x="205" y="110"/>
                  <a:pt x="205" y="110"/>
                </a:cubicBezTo>
                <a:cubicBezTo>
                  <a:pt x="204" y="111"/>
                  <a:pt x="202" y="110"/>
                  <a:pt x="200" y="110"/>
                </a:cubicBezTo>
                <a:cubicBezTo>
                  <a:pt x="201" y="109"/>
                  <a:pt x="201" y="109"/>
                  <a:pt x="201" y="109"/>
                </a:cubicBezTo>
                <a:cubicBezTo>
                  <a:pt x="199" y="109"/>
                  <a:pt x="199" y="110"/>
                  <a:pt x="198" y="111"/>
                </a:cubicBezTo>
                <a:cubicBezTo>
                  <a:pt x="198" y="110"/>
                  <a:pt x="198" y="109"/>
                  <a:pt x="197" y="109"/>
                </a:cubicBezTo>
                <a:cubicBezTo>
                  <a:pt x="196" y="109"/>
                  <a:pt x="194" y="111"/>
                  <a:pt x="196" y="112"/>
                </a:cubicBezTo>
                <a:cubicBezTo>
                  <a:pt x="195" y="111"/>
                  <a:pt x="194" y="111"/>
                  <a:pt x="195" y="111"/>
                </a:cubicBezTo>
                <a:cubicBezTo>
                  <a:pt x="194" y="111"/>
                  <a:pt x="193" y="111"/>
                  <a:pt x="193" y="111"/>
                </a:cubicBezTo>
                <a:cubicBezTo>
                  <a:pt x="193" y="111"/>
                  <a:pt x="194" y="112"/>
                  <a:pt x="194" y="113"/>
                </a:cubicBezTo>
                <a:cubicBezTo>
                  <a:pt x="191" y="111"/>
                  <a:pt x="191" y="112"/>
                  <a:pt x="191" y="113"/>
                </a:cubicBezTo>
                <a:cubicBezTo>
                  <a:pt x="191" y="114"/>
                  <a:pt x="189" y="114"/>
                  <a:pt x="188" y="115"/>
                </a:cubicBezTo>
                <a:cubicBezTo>
                  <a:pt x="188" y="114"/>
                  <a:pt x="189" y="113"/>
                  <a:pt x="189" y="113"/>
                </a:cubicBezTo>
                <a:cubicBezTo>
                  <a:pt x="188" y="113"/>
                  <a:pt x="188" y="114"/>
                  <a:pt x="186" y="115"/>
                </a:cubicBezTo>
                <a:cubicBezTo>
                  <a:pt x="186" y="114"/>
                  <a:pt x="186" y="114"/>
                  <a:pt x="186" y="114"/>
                </a:cubicBezTo>
                <a:cubicBezTo>
                  <a:pt x="184" y="114"/>
                  <a:pt x="185" y="115"/>
                  <a:pt x="184" y="116"/>
                </a:cubicBezTo>
                <a:cubicBezTo>
                  <a:pt x="182" y="116"/>
                  <a:pt x="182" y="117"/>
                  <a:pt x="179" y="116"/>
                </a:cubicBezTo>
                <a:cubicBezTo>
                  <a:pt x="182" y="118"/>
                  <a:pt x="179" y="117"/>
                  <a:pt x="178" y="117"/>
                </a:cubicBezTo>
                <a:cubicBezTo>
                  <a:pt x="177" y="117"/>
                  <a:pt x="176" y="117"/>
                  <a:pt x="175" y="117"/>
                </a:cubicBezTo>
                <a:cubicBezTo>
                  <a:pt x="175" y="118"/>
                  <a:pt x="173" y="117"/>
                  <a:pt x="172" y="116"/>
                </a:cubicBezTo>
                <a:cubicBezTo>
                  <a:pt x="172" y="116"/>
                  <a:pt x="173" y="116"/>
                  <a:pt x="173" y="116"/>
                </a:cubicBezTo>
                <a:cubicBezTo>
                  <a:pt x="176" y="114"/>
                  <a:pt x="178" y="113"/>
                  <a:pt x="181" y="112"/>
                </a:cubicBezTo>
                <a:cubicBezTo>
                  <a:pt x="178" y="112"/>
                  <a:pt x="179" y="114"/>
                  <a:pt x="175" y="113"/>
                </a:cubicBezTo>
                <a:cubicBezTo>
                  <a:pt x="172" y="111"/>
                  <a:pt x="177" y="108"/>
                  <a:pt x="177" y="108"/>
                </a:cubicBezTo>
                <a:cubicBezTo>
                  <a:pt x="178" y="107"/>
                  <a:pt x="179" y="106"/>
                  <a:pt x="179" y="105"/>
                </a:cubicBezTo>
                <a:cubicBezTo>
                  <a:pt x="179" y="105"/>
                  <a:pt x="177" y="103"/>
                  <a:pt x="178" y="103"/>
                </a:cubicBezTo>
                <a:cubicBezTo>
                  <a:pt x="181" y="101"/>
                  <a:pt x="184" y="101"/>
                  <a:pt x="187" y="100"/>
                </a:cubicBezTo>
                <a:cubicBezTo>
                  <a:pt x="189" y="101"/>
                  <a:pt x="191" y="101"/>
                  <a:pt x="191" y="100"/>
                </a:cubicBezTo>
                <a:cubicBezTo>
                  <a:pt x="193" y="100"/>
                  <a:pt x="197" y="101"/>
                  <a:pt x="200" y="101"/>
                </a:cubicBezTo>
                <a:cubicBezTo>
                  <a:pt x="196" y="100"/>
                  <a:pt x="189" y="99"/>
                  <a:pt x="191" y="97"/>
                </a:cubicBezTo>
                <a:cubicBezTo>
                  <a:pt x="192" y="96"/>
                  <a:pt x="195" y="96"/>
                  <a:pt x="197" y="95"/>
                </a:cubicBezTo>
                <a:cubicBezTo>
                  <a:pt x="193" y="94"/>
                  <a:pt x="193" y="96"/>
                  <a:pt x="191" y="97"/>
                </a:cubicBezTo>
                <a:cubicBezTo>
                  <a:pt x="191" y="97"/>
                  <a:pt x="187" y="98"/>
                  <a:pt x="185" y="96"/>
                </a:cubicBezTo>
                <a:cubicBezTo>
                  <a:pt x="186" y="97"/>
                  <a:pt x="184" y="98"/>
                  <a:pt x="182" y="98"/>
                </a:cubicBezTo>
                <a:cubicBezTo>
                  <a:pt x="180" y="98"/>
                  <a:pt x="180" y="99"/>
                  <a:pt x="179" y="100"/>
                </a:cubicBezTo>
                <a:cubicBezTo>
                  <a:pt x="177" y="100"/>
                  <a:pt x="175" y="100"/>
                  <a:pt x="175" y="101"/>
                </a:cubicBezTo>
                <a:cubicBezTo>
                  <a:pt x="175" y="102"/>
                  <a:pt x="174" y="102"/>
                  <a:pt x="173" y="103"/>
                </a:cubicBezTo>
                <a:cubicBezTo>
                  <a:pt x="171" y="103"/>
                  <a:pt x="169" y="104"/>
                  <a:pt x="169" y="106"/>
                </a:cubicBezTo>
                <a:cubicBezTo>
                  <a:pt x="170" y="106"/>
                  <a:pt x="168" y="107"/>
                  <a:pt x="167" y="107"/>
                </a:cubicBezTo>
                <a:cubicBezTo>
                  <a:pt x="166" y="108"/>
                  <a:pt x="163" y="106"/>
                  <a:pt x="162" y="107"/>
                </a:cubicBezTo>
                <a:cubicBezTo>
                  <a:pt x="164" y="106"/>
                  <a:pt x="167" y="109"/>
                  <a:pt x="167" y="109"/>
                </a:cubicBezTo>
                <a:cubicBezTo>
                  <a:pt x="165" y="111"/>
                  <a:pt x="162" y="110"/>
                  <a:pt x="160" y="111"/>
                </a:cubicBezTo>
                <a:cubicBezTo>
                  <a:pt x="163" y="111"/>
                  <a:pt x="163" y="112"/>
                  <a:pt x="162" y="113"/>
                </a:cubicBezTo>
                <a:cubicBezTo>
                  <a:pt x="161" y="113"/>
                  <a:pt x="159" y="113"/>
                  <a:pt x="159" y="113"/>
                </a:cubicBezTo>
                <a:cubicBezTo>
                  <a:pt x="160" y="112"/>
                  <a:pt x="158" y="113"/>
                  <a:pt x="158" y="113"/>
                </a:cubicBezTo>
                <a:cubicBezTo>
                  <a:pt x="157" y="113"/>
                  <a:pt x="155" y="114"/>
                  <a:pt x="155" y="114"/>
                </a:cubicBezTo>
                <a:cubicBezTo>
                  <a:pt x="155" y="115"/>
                  <a:pt x="155" y="115"/>
                  <a:pt x="155" y="115"/>
                </a:cubicBezTo>
                <a:cubicBezTo>
                  <a:pt x="155" y="115"/>
                  <a:pt x="153" y="116"/>
                  <a:pt x="152" y="116"/>
                </a:cubicBezTo>
                <a:cubicBezTo>
                  <a:pt x="155" y="116"/>
                  <a:pt x="152" y="116"/>
                  <a:pt x="152" y="116"/>
                </a:cubicBezTo>
                <a:cubicBezTo>
                  <a:pt x="151" y="117"/>
                  <a:pt x="150" y="117"/>
                  <a:pt x="151" y="119"/>
                </a:cubicBezTo>
                <a:cubicBezTo>
                  <a:pt x="153" y="119"/>
                  <a:pt x="154" y="118"/>
                  <a:pt x="157" y="119"/>
                </a:cubicBezTo>
                <a:cubicBezTo>
                  <a:pt x="161" y="120"/>
                  <a:pt x="158" y="122"/>
                  <a:pt x="158" y="122"/>
                </a:cubicBezTo>
                <a:cubicBezTo>
                  <a:pt x="156" y="122"/>
                  <a:pt x="154" y="123"/>
                  <a:pt x="153" y="124"/>
                </a:cubicBezTo>
                <a:cubicBezTo>
                  <a:pt x="153" y="124"/>
                  <a:pt x="152" y="124"/>
                  <a:pt x="152" y="125"/>
                </a:cubicBezTo>
                <a:cubicBezTo>
                  <a:pt x="152" y="126"/>
                  <a:pt x="149" y="125"/>
                  <a:pt x="149" y="126"/>
                </a:cubicBezTo>
                <a:cubicBezTo>
                  <a:pt x="150" y="126"/>
                  <a:pt x="150" y="126"/>
                  <a:pt x="151" y="126"/>
                </a:cubicBezTo>
                <a:cubicBezTo>
                  <a:pt x="150" y="126"/>
                  <a:pt x="151" y="129"/>
                  <a:pt x="148" y="127"/>
                </a:cubicBezTo>
                <a:cubicBezTo>
                  <a:pt x="149" y="128"/>
                  <a:pt x="146" y="128"/>
                  <a:pt x="144" y="128"/>
                </a:cubicBezTo>
                <a:cubicBezTo>
                  <a:pt x="143" y="129"/>
                  <a:pt x="142" y="129"/>
                  <a:pt x="142" y="130"/>
                </a:cubicBezTo>
                <a:cubicBezTo>
                  <a:pt x="141" y="131"/>
                  <a:pt x="139" y="131"/>
                  <a:pt x="138" y="131"/>
                </a:cubicBezTo>
                <a:cubicBezTo>
                  <a:pt x="136" y="132"/>
                  <a:pt x="136" y="133"/>
                  <a:pt x="134" y="133"/>
                </a:cubicBezTo>
                <a:cubicBezTo>
                  <a:pt x="133" y="133"/>
                  <a:pt x="134" y="134"/>
                  <a:pt x="132" y="134"/>
                </a:cubicBezTo>
                <a:cubicBezTo>
                  <a:pt x="130" y="133"/>
                  <a:pt x="129" y="135"/>
                  <a:pt x="128" y="135"/>
                </a:cubicBezTo>
                <a:cubicBezTo>
                  <a:pt x="130" y="135"/>
                  <a:pt x="130" y="136"/>
                  <a:pt x="130" y="137"/>
                </a:cubicBezTo>
                <a:cubicBezTo>
                  <a:pt x="130" y="138"/>
                  <a:pt x="128" y="138"/>
                  <a:pt x="127" y="138"/>
                </a:cubicBezTo>
                <a:cubicBezTo>
                  <a:pt x="127" y="139"/>
                  <a:pt x="126" y="139"/>
                  <a:pt x="125" y="139"/>
                </a:cubicBezTo>
                <a:cubicBezTo>
                  <a:pt x="123" y="139"/>
                  <a:pt x="124" y="140"/>
                  <a:pt x="123" y="140"/>
                </a:cubicBezTo>
                <a:cubicBezTo>
                  <a:pt x="122" y="141"/>
                  <a:pt x="121" y="140"/>
                  <a:pt x="120" y="140"/>
                </a:cubicBezTo>
                <a:cubicBezTo>
                  <a:pt x="120" y="140"/>
                  <a:pt x="118" y="140"/>
                  <a:pt x="119" y="141"/>
                </a:cubicBezTo>
                <a:cubicBezTo>
                  <a:pt x="120" y="142"/>
                  <a:pt x="119" y="142"/>
                  <a:pt x="118" y="142"/>
                </a:cubicBezTo>
                <a:cubicBezTo>
                  <a:pt x="115" y="142"/>
                  <a:pt x="115" y="142"/>
                  <a:pt x="114" y="142"/>
                </a:cubicBezTo>
                <a:cubicBezTo>
                  <a:pt x="117" y="143"/>
                  <a:pt x="114" y="143"/>
                  <a:pt x="113" y="143"/>
                </a:cubicBezTo>
                <a:cubicBezTo>
                  <a:pt x="110" y="143"/>
                  <a:pt x="109" y="144"/>
                  <a:pt x="109" y="145"/>
                </a:cubicBezTo>
                <a:cubicBezTo>
                  <a:pt x="110" y="145"/>
                  <a:pt x="110" y="145"/>
                  <a:pt x="111" y="145"/>
                </a:cubicBezTo>
                <a:cubicBezTo>
                  <a:pt x="111" y="146"/>
                  <a:pt x="111" y="146"/>
                  <a:pt x="113" y="146"/>
                </a:cubicBezTo>
                <a:cubicBezTo>
                  <a:pt x="113" y="146"/>
                  <a:pt x="111" y="146"/>
                  <a:pt x="111" y="147"/>
                </a:cubicBezTo>
                <a:cubicBezTo>
                  <a:pt x="110" y="147"/>
                  <a:pt x="111" y="148"/>
                  <a:pt x="110" y="148"/>
                </a:cubicBezTo>
                <a:cubicBezTo>
                  <a:pt x="109" y="147"/>
                  <a:pt x="109" y="147"/>
                  <a:pt x="110" y="146"/>
                </a:cubicBezTo>
                <a:cubicBezTo>
                  <a:pt x="108" y="146"/>
                  <a:pt x="109" y="147"/>
                  <a:pt x="109" y="148"/>
                </a:cubicBezTo>
                <a:cubicBezTo>
                  <a:pt x="108" y="149"/>
                  <a:pt x="107" y="149"/>
                  <a:pt x="105" y="149"/>
                </a:cubicBezTo>
                <a:cubicBezTo>
                  <a:pt x="103" y="149"/>
                  <a:pt x="101" y="149"/>
                  <a:pt x="101" y="150"/>
                </a:cubicBezTo>
                <a:cubicBezTo>
                  <a:pt x="100" y="151"/>
                  <a:pt x="101" y="152"/>
                  <a:pt x="99" y="152"/>
                </a:cubicBezTo>
                <a:cubicBezTo>
                  <a:pt x="99" y="152"/>
                  <a:pt x="99" y="151"/>
                  <a:pt x="99" y="150"/>
                </a:cubicBezTo>
                <a:cubicBezTo>
                  <a:pt x="96" y="149"/>
                  <a:pt x="95" y="150"/>
                  <a:pt x="95" y="151"/>
                </a:cubicBezTo>
                <a:cubicBezTo>
                  <a:pt x="94" y="151"/>
                  <a:pt x="94" y="151"/>
                  <a:pt x="93" y="151"/>
                </a:cubicBezTo>
                <a:cubicBezTo>
                  <a:pt x="92" y="151"/>
                  <a:pt x="92" y="153"/>
                  <a:pt x="91" y="153"/>
                </a:cubicBezTo>
                <a:cubicBezTo>
                  <a:pt x="90" y="151"/>
                  <a:pt x="90" y="153"/>
                  <a:pt x="90" y="153"/>
                </a:cubicBezTo>
                <a:cubicBezTo>
                  <a:pt x="90" y="153"/>
                  <a:pt x="89" y="153"/>
                  <a:pt x="88" y="153"/>
                </a:cubicBezTo>
                <a:cubicBezTo>
                  <a:pt x="87" y="153"/>
                  <a:pt x="86" y="154"/>
                  <a:pt x="86" y="154"/>
                </a:cubicBezTo>
                <a:cubicBezTo>
                  <a:pt x="85" y="154"/>
                  <a:pt x="83" y="154"/>
                  <a:pt x="82" y="154"/>
                </a:cubicBezTo>
                <a:cubicBezTo>
                  <a:pt x="82" y="153"/>
                  <a:pt x="83" y="152"/>
                  <a:pt x="86" y="153"/>
                </a:cubicBezTo>
                <a:cubicBezTo>
                  <a:pt x="79" y="150"/>
                  <a:pt x="80" y="153"/>
                  <a:pt x="79" y="155"/>
                </a:cubicBezTo>
                <a:cubicBezTo>
                  <a:pt x="79" y="155"/>
                  <a:pt x="78" y="155"/>
                  <a:pt x="77" y="155"/>
                </a:cubicBezTo>
                <a:cubicBezTo>
                  <a:pt x="77" y="156"/>
                  <a:pt x="78" y="157"/>
                  <a:pt x="77" y="157"/>
                </a:cubicBezTo>
                <a:cubicBezTo>
                  <a:pt x="77" y="157"/>
                  <a:pt x="75" y="156"/>
                  <a:pt x="76" y="157"/>
                </a:cubicBezTo>
                <a:cubicBezTo>
                  <a:pt x="76" y="158"/>
                  <a:pt x="75" y="158"/>
                  <a:pt x="74" y="157"/>
                </a:cubicBezTo>
                <a:cubicBezTo>
                  <a:pt x="75" y="157"/>
                  <a:pt x="73" y="156"/>
                  <a:pt x="72" y="155"/>
                </a:cubicBezTo>
                <a:cubicBezTo>
                  <a:pt x="69" y="155"/>
                  <a:pt x="74" y="158"/>
                  <a:pt x="71" y="158"/>
                </a:cubicBezTo>
                <a:moveTo>
                  <a:pt x="74" y="75"/>
                </a:moveTo>
                <a:cubicBezTo>
                  <a:pt x="71" y="74"/>
                  <a:pt x="70" y="75"/>
                  <a:pt x="70" y="75"/>
                </a:cubicBezTo>
                <a:cubicBezTo>
                  <a:pt x="72" y="75"/>
                  <a:pt x="73" y="75"/>
                  <a:pt x="74" y="75"/>
                </a:cubicBezTo>
                <a:moveTo>
                  <a:pt x="1" y="79"/>
                </a:moveTo>
                <a:cubicBezTo>
                  <a:pt x="1" y="78"/>
                  <a:pt x="0" y="76"/>
                  <a:pt x="4" y="76"/>
                </a:cubicBezTo>
                <a:cubicBezTo>
                  <a:pt x="5" y="77"/>
                  <a:pt x="7" y="77"/>
                  <a:pt x="9" y="78"/>
                </a:cubicBezTo>
                <a:cubicBezTo>
                  <a:pt x="10" y="78"/>
                  <a:pt x="10" y="77"/>
                  <a:pt x="12" y="78"/>
                </a:cubicBezTo>
                <a:cubicBezTo>
                  <a:pt x="14" y="79"/>
                  <a:pt x="10" y="79"/>
                  <a:pt x="8" y="79"/>
                </a:cubicBezTo>
                <a:cubicBezTo>
                  <a:pt x="10" y="79"/>
                  <a:pt x="6" y="79"/>
                  <a:pt x="6" y="79"/>
                </a:cubicBezTo>
                <a:cubicBezTo>
                  <a:pt x="5" y="80"/>
                  <a:pt x="5" y="81"/>
                  <a:pt x="4" y="81"/>
                </a:cubicBezTo>
                <a:cubicBezTo>
                  <a:pt x="4" y="81"/>
                  <a:pt x="3" y="80"/>
                  <a:pt x="2" y="79"/>
                </a:cubicBezTo>
                <a:cubicBezTo>
                  <a:pt x="3" y="80"/>
                  <a:pt x="3" y="80"/>
                  <a:pt x="3" y="80"/>
                </a:cubicBezTo>
                <a:cubicBezTo>
                  <a:pt x="2" y="80"/>
                  <a:pt x="2" y="79"/>
                  <a:pt x="1" y="79"/>
                </a:cubicBezTo>
                <a:moveTo>
                  <a:pt x="1" y="51"/>
                </a:moveTo>
                <a:cubicBezTo>
                  <a:pt x="1" y="48"/>
                  <a:pt x="6" y="53"/>
                  <a:pt x="1" y="51"/>
                </a:cubicBezTo>
                <a:moveTo>
                  <a:pt x="209" y="110"/>
                </a:moveTo>
                <a:cubicBezTo>
                  <a:pt x="209" y="109"/>
                  <a:pt x="210" y="109"/>
                  <a:pt x="211" y="108"/>
                </a:cubicBezTo>
                <a:cubicBezTo>
                  <a:pt x="211" y="109"/>
                  <a:pt x="210" y="109"/>
                  <a:pt x="209" y="110"/>
                </a:cubicBezTo>
                <a:moveTo>
                  <a:pt x="209" y="109"/>
                </a:moveTo>
                <a:cubicBezTo>
                  <a:pt x="209" y="109"/>
                  <a:pt x="209" y="109"/>
                  <a:pt x="208" y="109"/>
                </a:cubicBezTo>
                <a:cubicBezTo>
                  <a:pt x="209" y="109"/>
                  <a:pt x="208" y="108"/>
                  <a:pt x="210" y="108"/>
                </a:cubicBezTo>
                <a:cubicBezTo>
                  <a:pt x="209" y="109"/>
                  <a:pt x="209" y="109"/>
                  <a:pt x="209" y="109"/>
                </a:cubicBezTo>
                <a:moveTo>
                  <a:pt x="337" y="126"/>
                </a:moveTo>
                <a:cubicBezTo>
                  <a:pt x="338" y="126"/>
                  <a:pt x="339" y="126"/>
                  <a:pt x="339" y="126"/>
                </a:cubicBezTo>
                <a:cubicBezTo>
                  <a:pt x="338" y="127"/>
                  <a:pt x="335" y="125"/>
                  <a:pt x="337" y="126"/>
                </a:cubicBezTo>
                <a:moveTo>
                  <a:pt x="332" y="142"/>
                </a:moveTo>
                <a:cubicBezTo>
                  <a:pt x="333" y="142"/>
                  <a:pt x="332" y="141"/>
                  <a:pt x="334" y="141"/>
                </a:cubicBezTo>
                <a:cubicBezTo>
                  <a:pt x="333" y="142"/>
                  <a:pt x="333" y="144"/>
                  <a:pt x="336" y="146"/>
                </a:cubicBezTo>
                <a:cubicBezTo>
                  <a:pt x="338" y="145"/>
                  <a:pt x="337" y="143"/>
                  <a:pt x="337" y="142"/>
                </a:cubicBezTo>
                <a:cubicBezTo>
                  <a:pt x="336" y="141"/>
                  <a:pt x="336" y="140"/>
                  <a:pt x="336" y="139"/>
                </a:cubicBezTo>
                <a:cubicBezTo>
                  <a:pt x="335" y="138"/>
                  <a:pt x="333" y="136"/>
                  <a:pt x="333" y="135"/>
                </a:cubicBezTo>
                <a:cubicBezTo>
                  <a:pt x="331" y="134"/>
                  <a:pt x="329" y="133"/>
                  <a:pt x="329" y="134"/>
                </a:cubicBezTo>
                <a:cubicBezTo>
                  <a:pt x="331" y="134"/>
                  <a:pt x="328" y="134"/>
                  <a:pt x="327" y="134"/>
                </a:cubicBezTo>
                <a:cubicBezTo>
                  <a:pt x="327" y="134"/>
                  <a:pt x="327" y="136"/>
                  <a:pt x="329" y="136"/>
                </a:cubicBezTo>
                <a:cubicBezTo>
                  <a:pt x="329" y="136"/>
                  <a:pt x="328" y="137"/>
                  <a:pt x="330" y="137"/>
                </a:cubicBezTo>
                <a:cubicBezTo>
                  <a:pt x="328" y="137"/>
                  <a:pt x="331" y="140"/>
                  <a:pt x="329" y="140"/>
                </a:cubicBezTo>
                <a:cubicBezTo>
                  <a:pt x="333" y="140"/>
                  <a:pt x="330" y="142"/>
                  <a:pt x="332" y="141"/>
                </a:cubicBezTo>
                <a:cubicBezTo>
                  <a:pt x="332" y="141"/>
                  <a:pt x="332" y="142"/>
                  <a:pt x="332" y="142"/>
                </a:cubicBezTo>
                <a:moveTo>
                  <a:pt x="341" y="148"/>
                </a:moveTo>
                <a:cubicBezTo>
                  <a:pt x="342" y="148"/>
                  <a:pt x="342" y="147"/>
                  <a:pt x="341" y="147"/>
                </a:cubicBezTo>
                <a:cubicBezTo>
                  <a:pt x="341" y="146"/>
                  <a:pt x="342" y="146"/>
                  <a:pt x="342" y="145"/>
                </a:cubicBezTo>
                <a:cubicBezTo>
                  <a:pt x="343" y="147"/>
                  <a:pt x="343" y="146"/>
                  <a:pt x="343" y="145"/>
                </a:cubicBezTo>
                <a:cubicBezTo>
                  <a:pt x="343" y="145"/>
                  <a:pt x="344" y="145"/>
                  <a:pt x="344" y="144"/>
                </a:cubicBezTo>
                <a:cubicBezTo>
                  <a:pt x="344" y="144"/>
                  <a:pt x="343" y="143"/>
                  <a:pt x="343" y="142"/>
                </a:cubicBezTo>
                <a:cubicBezTo>
                  <a:pt x="343" y="142"/>
                  <a:pt x="344" y="142"/>
                  <a:pt x="345" y="142"/>
                </a:cubicBezTo>
                <a:cubicBezTo>
                  <a:pt x="345" y="142"/>
                  <a:pt x="345" y="141"/>
                  <a:pt x="345" y="141"/>
                </a:cubicBezTo>
                <a:cubicBezTo>
                  <a:pt x="343" y="141"/>
                  <a:pt x="343" y="142"/>
                  <a:pt x="342" y="142"/>
                </a:cubicBezTo>
                <a:cubicBezTo>
                  <a:pt x="343" y="141"/>
                  <a:pt x="344" y="140"/>
                  <a:pt x="340" y="139"/>
                </a:cubicBezTo>
                <a:cubicBezTo>
                  <a:pt x="343" y="141"/>
                  <a:pt x="338" y="138"/>
                  <a:pt x="340" y="140"/>
                </a:cubicBezTo>
                <a:cubicBezTo>
                  <a:pt x="338" y="139"/>
                  <a:pt x="339" y="141"/>
                  <a:pt x="339" y="141"/>
                </a:cubicBezTo>
                <a:cubicBezTo>
                  <a:pt x="341" y="141"/>
                  <a:pt x="340" y="142"/>
                  <a:pt x="339" y="143"/>
                </a:cubicBezTo>
                <a:cubicBezTo>
                  <a:pt x="345" y="144"/>
                  <a:pt x="338" y="145"/>
                  <a:pt x="341" y="145"/>
                </a:cubicBezTo>
                <a:cubicBezTo>
                  <a:pt x="340" y="145"/>
                  <a:pt x="340" y="146"/>
                  <a:pt x="341" y="148"/>
                </a:cubicBezTo>
                <a:moveTo>
                  <a:pt x="320" y="130"/>
                </a:moveTo>
                <a:cubicBezTo>
                  <a:pt x="320" y="131"/>
                  <a:pt x="322" y="132"/>
                  <a:pt x="324" y="132"/>
                </a:cubicBezTo>
                <a:cubicBezTo>
                  <a:pt x="322" y="132"/>
                  <a:pt x="324" y="133"/>
                  <a:pt x="325" y="134"/>
                </a:cubicBezTo>
                <a:cubicBezTo>
                  <a:pt x="322" y="133"/>
                  <a:pt x="325" y="135"/>
                  <a:pt x="327" y="134"/>
                </a:cubicBezTo>
                <a:cubicBezTo>
                  <a:pt x="328" y="134"/>
                  <a:pt x="327" y="132"/>
                  <a:pt x="325" y="132"/>
                </a:cubicBezTo>
                <a:cubicBezTo>
                  <a:pt x="326" y="132"/>
                  <a:pt x="326" y="132"/>
                  <a:pt x="325" y="131"/>
                </a:cubicBezTo>
                <a:cubicBezTo>
                  <a:pt x="327" y="132"/>
                  <a:pt x="331" y="134"/>
                  <a:pt x="333" y="134"/>
                </a:cubicBezTo>
                <a:cubicBezTo>
                  <a:pt x="335" y="134"/>
                  <a:pt x="334" y="132"/>
                  <a:pt x="334" y="131"/>
                </a:cubicBezTo>
                <a:cubicBezTo>
                  <a:pt x="332" y="131"/>
                  <a:pt x="332" y="131"/>
                  <a:pt x="331" y="131"/>
                </a:cubicBezTo>
                <a:cubicBezTo>
                  <a:pt x="330" y="131"/>
                  <a:pt x="328" y="130"/>
                  <a:pt x="326" y="130"/>
                </a:cubicBezTo>
                <a:cubicBezTo>
                  <a:pt x="328" y="129"/>
                  <a:pt x="332" y="131"/>
                  <a:pt x="333" y="131"/>
                </a:cubicBezTo>
                <a:cubicBezTo>
                  <a:pt x="333" y="130"/>
                  <a:pt x="332" y="130"/>
                  <a:pt x="331" y="130"/>
                </a:cubicBezTo>
                <a:cubicBezTo>
                  <a:pt x="333" y="130"/>
                  <a:pt x="335" y="129"/>
                  <a:pt x="332" y="128"/>
                </a:cubicBezTo>
                <a:cubicBezTo>
                  <a:pt x="328" y="127"/>
                  <a:pt x="328" y="129"/>
                  <a:pt x="327" y="129"/>
                </a:cubicBezTo>
                <a:cubicBezTo>
                  <a:pt x="326" y="128"/>
                  <a:pt x="329" y="128"/>
                  <a:pt x="328" y="127"/>
                </a:cubicBezTo>
                <a:cubicBezTo>
                  <a:pt x="325" y="126"/>
                  <a:pt x="321" y="126"/>
                  <a:pt x="322" y="128"/>
                </a:cubicBezTo>
                <a:cubicBezTo>
                  <a:pt x="320" y="126"/>
                  <a:pt x="320" y="127"/>
                  <a:pt x="320" y="128"/>
                </a:cubicBezTo>
                <a:cubicBezTo>
                  <a:pt x="320" y="128"/>
                  <a:pt x="322" y="129"/>
                  <a:pt x="323" y="130"/>
                </a:cubicBezTo>
                <a:cubicBezTo>
                  <a:pt x="322" y="129"/>
                  <a:pt x="320" y="129"/>
                  <a:pt x="320" y="129"/>
                </a:cubicBezTo>
                <a:cubicBezTo>
                  <a:pt x="320" y="129"/>
                  <a:pt x="319" y="128"/>
                  <a:pt x="319" y="128"/>
                </a:cubicBezTo>
                <a:cubicBezTo>
                  <a:pt x="318" y="128"/>
                  <a:pt x="317" y="129"/>
                  <a:pt x="319" y="130"/>
                </a:cubicBezTo>
                <a:cubicBezTo>
                  <a:pt x="320" y="130"/>
                  <a:pt x="320" y="130"/>
                  <a:pt x="320" y="130"/>
                </a:cubicBezTo>
                <a:moveTo>
                  <a:pt x="334" y="134"/>
                </a:moveTo>
                <a:cubicBezTo>
                  <a:pt x="334" y="134"/>
                  <a:pt x="333" y="134"/>
                  <a:pt x="333" y="134"/>
                </a:cubicBezTo>
                <a:cubicBezTo>
                  <a:pt x="334" y="135"/>
                  <a:pt x="334" y="135"/>
                  <a:pt x="335" y="135"/>
                </a:cubicBezTo>
                <a:cubicBezTo>
                  <a:pt x="334" y="134"/>
                  <a:pt x="334" y="134"/>
                  <a:pt x="334" y="134"/>
                </a:cubicBezTo>
                <a:moveTo>
                  <a:pt x="347" y="144"/>
                </a:moveTo>
                <a:cubicBezTo>
                  <a:pt x="347" y="144"/>
                  <a:pt x="348" y="144"/>
                  <a:pt x="349" y="143"/>
                </a:cubicBezTo>
                <a:cubicBezTo>
                  <a:pt x="350" y="143"/>
                  <a:pt x="353" y="142"/>
                  <a:pt x="350" y="142"/>
                </a:cubicBezTo>
                <a:cubicBezTo>
                  <a:pt x="350" y="142"/>
                  <a:pt x="350" y="141"/>
                  <a:pt x="349" y="140"/>
                </a:cubicBezTo>
                <a:cubicBezTo>
                  <a:pt x="355" y="144"/>
                  <a:pt x="353" y="139"/>
                  <a:pt x="350" y="138"/>
                </a:cubicBezTo>
                <a:cubicBezTo>
                  <a:pt x="348" y="138"/>
                  <a:pt x="339" y="137"/>
                  <a:pt x="345" y="139"/>
                </a:cubicBezTo>
                <a:cubicBezTo>
                  <a:pt x="343" y="139"/>
                  <a:pt x="345" y="141"/>
                  <a:pt x="345" y="140"/>
                </a:cubicBezTo>
                <a:cubicBezTo>
                  <a:pt x="345" y="141"/>
                  <a:pt x="344" y="142"/>
                  <a:pt x="347" y="144"/>
                </a:cubicBezTo>
                <a:moveTo>
                  <a:pt x="355" y="144"/>
                </a:moveTo>
                <a:cubicBezTo>
                  <a:pt x="354" y="144"/>
                  <a:pt x="349" y="143"/>
                  <a:pt x="352" y="145"/>
                </a:cubicBezTo>
                <a:cubicBezTo>
                  <a:pt x="355" y="147"/>
                  <a:pt x="355" y="144"/>
                  <a:pt x="355" y="144"/>
                </a:cubicBezTo>
                <a:moveTo>
                  <a:pt x="358" y="145"/>
                </a:moveTo>
                <a:cubicBezTo>
                  <a:pt x="356" y="144"/>
                  <a:pt x="355" y="146"/>
                  <a:pt x="355" y="147"/>
                </a:cubicBezTo>
                <a:cubicBezTo>
                  <a:pt x="356" y="147"/>
                  <a:pt x="358" y="148"/>
                  <a:pt x="359" y="149"/>
                </a:cubicBezTo>
                <a:cubicBezTo>
                  <a:pt x="360" y="149"/>
                  <a:pt x="359" y="147"/>
                  <a:pt x="360" y="147"/>
                </a:cubicBezTo>
                <a:cubicBezTo>
                  <a:pt x="359" y="146"/>
                  <a:pt x="358" y="146"/>
                  <a:pt x="357" y="146"/>
                </a:cubicBezTo>
                <a:cubicBezTo>
                  <a:pt x="358" y="146"/>
                  <a:pt x="358" y="145"/>
                  <a:pt x="358" y="145"/>
                </a:cubicBezTo>
                <a:moveTo>
                  <a:pt x="326" y="135"/>
                </a:moveTo>
                <a:cubicBezTo>
                  <a:pt x="325" y="135"/>
                  <a:pt x="325" y="138"/>
                  <a:pt x="325" y="138"/>
                </a:cubicBezTo>
                <a:cubicBezTo>
                  <a:pt x="327" y="138"/>
                  <a:pt x="329" y="137"/>
                  <a:pt x="326" y="135"/>
                </a:cubicBezTo>
                <a:moveTo>
                  <a:pt x="342" y="149"/>
                </a:moveTo>
                <a:cubicBezTo>
                  <a:pt x="340" y="148"/>
                  <a:pt x="339" y="149"/>
                  <a:pt x="340" y="150"/>
                </a:cubicBezTo>
                <a:cubicBezTo>
                  <a:pt x="341" y="149"/>
                  <a:pt x="341" y="149"/>
                  <a:pt x="342" y="149"/>
                </a:cubicBezTo>
                <a:moveTo>
                  <a:pt x="346" y="153"/>
                </a:moveTo>
                <a:cubicBezTo>
                  <a:pt x="346" y="153"/>
                  <a:pt x="346" y="153"/>
                  <a:pt x="346" y="152"/>
                </a:cubicBezTo>
                <a:cubicBezTo>
                  <a:pt x="346" y="153"/>
                  <a:pt x="345" y="153"/>
                  <a:pt x="345" y="153"/>
                </a:cubicBezTo>
                <a:cubicBezTo>
                  <a:pt x="345" y="153"/>
                  <a:pt x="346" y="153"/>
                  <a:pt x="346" y="153"/>
                </a:cubicBezTo>
                <a:moveTo>
                  <a:pt x="352" y="155"/>
                </a:moveTo>
                <a:cubicBezTo>
                  <a:pt x="350" y="155"/>
                  <a:pt x="351" y="160"/>
                  <a:pt x="355" y="161"/>
                </a:cubicBezTo>
                <a:cubicBezTo>
                  <a:pt x="356" y="161"/>
                  <a:pt x="354" y="159"/>
                  <a:pt x="354" y="159"/>
                </a:cubicBezTo>
                <a:cubicBezTo>
                  <a:pt x="353" y="158"/>
                  <a:pt x="352" y="156"/>
                  <a:pt x="352" y="155"/>
                </a:cubicBezTo>
                <a:moveTo>
                  <a:pt x="350" y="154"/>
                </a:moveTo>
                <a:cubicBezTo>
                  <a:pt x="349" y="155"/>
                  <a:pt x="348" y="155"/>
                  <a:pt x="349" y="156"/>
                </a:cubicBezTo>
                <a:cubicBezTo>
                  <a:pt x="350" y="156"/>
                  <a:pt x="351" y="156"/>
                  <a:pt x="350" y="154"/>
                </a:cubicBezTo>
                <a:moveTo>
                  <a:pt x="356" y="159"/>
                </a:moveTo>
                <a:cubicBezTo>
                  <a:pt x="354" y="158"/>
                  <a:pt x="355" y="159"/>
                  <a:pt x="356" y="160"/>
                </a:cubicBezTo>
                <a:cubicBezTo>
                  <a:pt x="355" y="159"/>
                  <a:pt x="356" y="159"/>
                  <a:pt x="356" y="159"/>
                </a:cubicBezTo>
                <a:moveTo>
                  <a:pt x="357" y="157"/>
                </a:moveTo>
                <a:cubicBezTo>
                  <a:pt x="357" y="158"/>
                  <a:pt x="357" y="158"/>
                  <a:pt x="357" y="158"/>
                </a:cubicBezTo>
                <a:cubicBezTo>
                  <a:pt x="360" y="158"/>
                  <a:pt x="357" y="160"/>
                  <a:pt x="360" y="159"/>
                </a:cubicBezTo>
                <a:cubicBezTo>
                  <a:pt x="359" y="160"/>
                  <a:pt x="359" y="160"/>
                  <a:pt x="359" y="160"/>
                </a:cubicBezTo>
                <a:cubicBezTo>
                  <a:pt x="363" y="162"/>
                  <a:pt x="363" y="159"/>
                  <a:pt x="362" y="158"/>
                </a:cubicBezTo>
                <a:cubicBezTo>
                  <a:pt x="362" y="158"/>
                  <a:pt x="361" y="158"/>
                  <a:pt x="360" y="158"/>
                </a:cubicBezTo>
                <a:cubicBezTo>
                  <a:pt x="361" y="157"/>
                  <a:pt x="362" y="157"/>
                  <a:pt x="362" y="156"/>
                </a:cubicBezTo>
                <a:cubicBezTo>
                  <a:pt x="362" y="156"/>
                  <a:pt x="361" y="156"/>
                  <a:pt x="360" y="156"/>
                </a:cubicBezTo>
                <a:cubicBezTo>
                  <a:pt x="361" y="156"/>
                  <a:pt x="361" y="155"/>
                  <a:pt x="361" y="154"/>
                </a:cubicBezTo>
                <a:cubicBezTo>
                  <a:pt x="359" y="154"/>
                  <a:pt x="358" y="154"/>
                  <a:pt x="358" y="154"/>
                </a:cubicBezTo>
                <a:cubicBezTo>
                  <a:pt x="358" y="154"/>
                  <a:pt x="359" y="154"/>
                  <a:pt x="359" y="153"/>
                </a:cubicBezTo>
                <a:cubicBezTo>
                  <a:pt x="357" y="153"/>
                  <a:pt x="357" y="153"/>
                  <a:pt x="356" y="153"/>
                </a:cubicBezTo>
                <a:cubicBezTo>
                  <a:pt x="357" y="153"/>
                  <a:pt x="357" y="152"/>
                  <a:pt x="360" y="153"/>
                </a:cubicBezTo>
                <a:cubicBezTo>
                  <a:pt x="360" y="153"/>
                  <a:pt x="358" y="150"/>
                  <a:pt x="356" y="149"/>
                </a:cubicBezTo>
                <a:cubicBezTo>
                  <a:pt x="355" y="148"/>
                  <a:pt x="353" y="148"/>
                  <a:pt x="352" y="148"/>
                </a:cubicBezTo>
                <a:cubicBezTo>
                  <a:pt x="352" y="147"/>
                  <a:pt x="352" y="146"/>
                  <a:pt x="350" y="145"/>
                </a:cubicBezTo>
                <a:cubicBezTo>
                  <a:pt x="349" y="145"/>
                  <a:pt x="346" y="145"/>
                  <a:pt x="346" y="146"/>
                </a:cubicBezTo>
                <a:cubicBezTo>
                  <a:pt x="347" y="146"/>
                  <a:pt x="348" y="146"/>
                  <a:pt x="349" y="146"/>
                </a:cubicBezTo>
                <a:cubicBezTo>
                  <a:pt x="350" y="147"/>
                  <a:pt x="343" y="147"/>
                  <a:pt x="345" y="149"/>
                </a:cubicBezTo>
                <a:cubicBezTo>
                  <a:pt x="346" y="148"/>
                  <a:pt x="350" y="149"/>
                  <a:pt x="349" y="147"/>
                </a:cubicBezTo>
                <a:cubicBezTo>
                  <a:pt x="350" y="148"/>
                  <a:pt x="349" y="149"/>
                  <a:pt x="350" y="150"/>
                </a:cubicBezTo>
                <a:cubicBezTo>
                  <a:pt x="350" y="149"/>
                  <a:pt x="350" y="149"/>
                  <a:pt x="350" y="149"/>
                </a:cubicBezTo>
                <a:cubicBezTo>
                  <a:pt x="351" y="151"/>
                  <a:pt x="347" y="150"/>
                  <a:pt x="350" y="152"/>
                </a:cubicBezTo>
                <a:cubicBezTo>
                  <a:pt x="351" y="152"/>
                  <a:pt x="351" y="152"/>
                  <a:pt x="352" y="151"/>
                </a:cubicBezTo>
                <a:cubicBezTo>
                  <a:pt x="352" y="152"/>
                  <a:pt x="351" y="153"/>
                  <a:pt x="354" y="154"/>
                </a:cubicBezTo>
                <a:cubicBezTo>
                  <a:pt x="353" y="154"/>
                  <a:pt x="350" y="154"/>
                  <a:pt x="350" y="155"/>
                </a:cubicBezTo>
                <a:cubicBezTo>
                  <a:pt x="351" y="155"/>
                  <a:pt x="352" y="155"/>
                  <a:pt x="353" y="155"/>
                </a:cubicBezTo>
                <a:cubicBezTo>
                  <a:pt x="351" y="156"/>
                  <a:pt x="354" y="156"/>
                  <a:pt x="354" y="155"/>
                </a:cubicBezTo>
                <a:cubicBezTo>
                  <a:pt x="354" y="156"/>
                  <a:pt x="357" y="157"/>
                  <a:pt x="356" y="155"/>
                </a:cubicBezTo>
                <a:cubicBezTo>
                  <a:pt x="357" y="156"/>
                  <a:pt x="357" y="157"/>
                  <a:pt x="356" y="157"/>
                </a:cubicBezTo>
                <a:cubicBezTo>
                  <a:pt x="357" y="156"/>
                  <a:pt x="357" y="157"/>
                  <a:pt x="357" y="157"/>
                </a:cubicBezTo>
                <a:moveTo>
                  <a:pt x="343" y="149"/>
                </a:moveTo>
                <a:cubicBezTo>
                  <a:pt x="344" y="149"/>
                  <a:pt x="344" y="149"/>
                  <a:pt x="344" y="149"/>
                </a:cubicBezTo>
                <a:cubicBezTo>
                  <a:pt x="344" y="149"/>
                  <a:pt x="343" y="149"/>
                  <a:pt x="343" y="149"/>
                </a:cubicBezTo>
                <a:moveTo>
                  <a:pt x="354" y="156"/>
                </a:moveTo>
                <a:cubicBezTo>
                  <a:pt x="354" y="157"/>
                  <a:pt x="355" y="157"/>
                  <a:pt x="354" y="157"/>
                </a:cubicBezTo>
                <a:cubicBezTo>
                  <a:pt x="356" y="158"/>
                  <a:pt x="356" y="157"/>
                  <a:pt x="354" y="156"/>
                </a:cubicBezTo>
                <a:moveTo>
                  <a:pt x="350" y="153"/>
                </a:moveTo>
                <a:cubicBezTo>
                  <a:pt x="349" y="153"/>
                  <a:pt x="349" y="153"/>
                  <a:pt x="349" y="153"/>
                </a:cubicBezTo>
                <a:cubicBezTo>
                  <a:pt x="350" y="153"/>
                  <a:pt x="350" y="153"/>
                  <a:pt x="350" y="153"/>
                </a:cubicBezTo>
                <a:moveTo>
                  <a:pt x="349" y="150"/>
                </a:moveTo>
                <a:cubicBezTo>
                  <a:pt x="348" y="150"/>
                  <a:pt x="344" y="149"/>
                  <a:pt x="347" y="151"/>
                </a:cubicBezTo>
                <a:cubicBezTo>
                  <a:pt x="347" y="150"/>
                  <a:pt x="348" y="150"/>
                  <a:pt x="349" y="150"/>
                </a:cubicBezTo>
                <a:moveTo>
                  <a:pt x="369" y="158"/>
                </a:moveTo>
                <a:cubicBezTo>
                  <a:pt x="369" y="158"/>
                  <a:pt x="368" y="158"/>
                  <a:pt x="367" y="159"/>
                </a:cubicBezTo>
                <a:cubicBezTo>
                  <a:pt x="369" y="159"/>
                  <a:pt x="370" y="159"/>
                  <a:pt x="369" y="158"/>
                </a:cubicBezTo>
                <a:moveTo>
                  <a:pt x="364" y="154"/>
                </a:moveTo>
                <a:cubicBezTo>
                  <a:pt x="363" y="154"/>
                  <a:pt x="363" y="155"/>
                  <a:pt x="365" y="156"/>
                </a:cubicBezTo>
                <a:cubicBezTo>
                  <a:pt x="365" y="156"/>
                  <a:pt x="366" y="155"/>
                  <a:pt x="364" y="154"/>
                </a:cubicBezTo>
                <a:moveTo>
                  <a:pt x="367" y="155"/>
                </a:moveTo>
                <a:cubicBezTo>
                  <a:pt x="365" y="155"/>
                  <a:pt x="366" y="157"/>
                  <a:pt x="367" y="157"/>
                </a:cubicBezTo>
                <a:cubicBezTo>
                  <a:pt x="369" y="158"/>
                  <a:pt x="369" y="157"/>
                  <a:pt x="367" y="155"/>
                </a:cubicBezTo>
                <a:moveTo>
                  <a:pt x="350" y="149"/>
                </a:moveTo>
                <a:cubicBezTo>
                  <a:pt x="350" y="150"/>
                  <a:pt x="350" y="150"/>
                  <a:pt x="350" y="150"/>
                </a:cubicBezTo>
                <a:cubicBezTo>
                  <a:pt x="349" y="149"/>
                  <a:pt x="349" y="149"/>
                  <a:pt x="350" y="149"/>
                </a:cubicBezTo>
                <a:moveTo>
                  <a:pt x="447" y="318"/>
                </a:moveTo>
                <a:cubicBezTo>
                  <a:pt x="446" y="316"/>
                  <a:pt x="442" y="314"/>
                  <a:pt x="441" y="312"/>
                </a:cubicBezTo>
                <a:cubicBezTo>
                  <a:pt x="440" y="309"/>
                  <a:pt x="441" y="306"/>
                  <a:pt x="440" y="304"/>
                </a:cubicBezTo>
                <a:cubicBezTo>
                  <a:pt x="439" y="302"/>
                  <a:pt x="435" y="300"/>
                  <a:pt x="435" y="299"/>
                </a:cubicBezTo>
                <a:cubicBezTo>
                  <a:pt x="435" y="297"/>
                  <a:pt x="435" y="295"/>
                  <a:pt x="437" y="294"/>
                </a:cubicBezTo>
                <a:cubicBezTo>
                  <a:pt x="436" y="295"/>
                  <a:pt x="436" y="294"/>
                  <a:pt x="436" y="294"/>
                </a:cubicBezTo>
                <a:cubicBezTo>
                  <a:pt x="437" y="293"/>
                  <a:pt x="437" y="292"/>
                  <a:pt x="436" y="291"/>
                </a:cubicBezTo>
                <a:cubicBezTo>
                  <a:pt x="436" y="290"/>
                  <a:pt x="437" y="289"/>
                  <a:pt x="437" y="288"/>
                </a:cubicBezTo>
                <a:cubicBezTo>
                  <a:pt x="437" y="286"/>
                  <a:pt x="435" y="285"/>
                  <a:pt x="435" y="284"/>
                </a:cubicBezTo>
                <a:cubicBezTo>
                  <a:pt x="436" y="283"/>
                  <a:pt x="435" y="282"/>
                  <a:pt x="434" y="281"/>
                </a:cubicBezTo>
                <a:cubicBezTo>
                  <a:pt x="433" y="280"/>
                  <a:pt x="433" y="279"/>
                  <a:pt x="434" y="278"/>
                </a:cubicBezTo>
                <a:cubicBezTo>
                  <a:pt x="434" y="277"/>
                  <a:pt x="433" y="276"/>
                  <a:pt x="433" y="275"/>
                </a:cubicBezTo>
                <a:cubicBezTo>
                  <a:pt x="432" y="274"/>
                  <a:pt x="433" y="272"/>
                  <a:pt x="433" y="272"/>
                </a:cubicBezTo>
                <a:cubicBezTo>
                  <a:pt x="433" y="271"/>
                  <a:pt x="434" y="269"/>
                  <a:pt x="435" y="270"/>
                </a:cubicBezTo>
                <a:cubicBezTo>
                  <a:pt x="434" y="270"/>
                  <a:pt x="435" y="270"/>
                  <a:pt x="436" y="269"/>
                </a:cubicBezTo>
                <a:cubicBezTo>
                  <a:pt x="436" y="269"/>
                  <a:pt x="436" y="268"/>
                  <a:pt x="435" y="269"/>
                </a:cubicBezTo>
                <a:cubicBezTo>
                  <a:pt x="435" y="268"/>
                  <a:pt x="435" y="266"/>
                  <a:pt x="437" y="266"/>
                </a:cubicBezTo>
                <a:cubicBezTo>
                  <a:pt x="435" y="267"/>
                  <a:pt x="436" y="265"/>
                  <a:pt x="436" y="264"/>
                </a:cubicBezTo>
                <a:cubicBezTo>
                  <a:pt x="436" y="264"/>
                  <a:pt x="436" y="263"/>
                  <a:pt x="437" y="262"/>
                </a:cubicBezTo>
                <a:cubicBezTo>
                  <a:pt x="437" y="261"/>
                  <a:pt x="437" y="259"/>
                  <a:pt x="437" y="258"/>
                </a:cubicBezTo>
                <a:cubicBezTo>
                  <a:pt x="438" y="256"/>
                  <a:pt x="438" y="254"/>
                  <a:pt x="438" y="252"/>
                </a:cubicBezTo>
                <a:cubicBezTo>
                  <a:pt x="438" y="251"/>
                  <a:pt x="438" y="249"/>
                  <a:pt x="439" y="249"/>
                </a:cubicBezTo>
                <a:cubicBezTo>
                  <a:pt x="438" y="248"/>
                  <a:pt x="438" y="246"/>
                  <a:pt x="438" y="245"/>
                </a:cubicBezTo>
                <a:cubicBezTo>
                  <a:pt x="439" y="244"/>
                  <a:pt x="438" y="242"/>
                  <a:pt x="440" y="242"/>
                </a:cubicBezTo>
                <a:cubicBezTo>
                  <a:pt x="441" y="242"/>
                  <a:pt x="445" y="243"/>
                  <a:pt x="445" y="242"/>
                </a:cubicBezTo>
                <a:cubicBezTo>
                  <a:pt x="445" y="243"/>
                  <a:pt x="443" y="242"/>
                  <a:pt x="442" y="242"/>
                </a:cubicBezTo>
                <a:cubicBezTo>
                  <a:pt x="441" y="241"/>
                  <a:pt x="440" y="241"/>
                  <a:pt x="439" y="242"/>
                </a:cubicBezTo>
                <a:cubicBezTo>
                  <a:pt x="437" y="242"/>
                  <a:pt x="437" y="239"/>
                  <a:pt x="437" y="239"/>
                </a:cubicBezTo>
                <a:cubicBezTo>
                  <a:pt x="437" y="239"/>
                  <a:pt x="438" y="240"/>
                  <a:pt x="438" y="240"/>
                </a:cubicBezTo>
                <a:cubicBezTo>
                  <a:pt x="439" y="240"/>
                  <a:pt x="437" y="237"/>
                  <a:pt x="440" y="238"/>
                </a:cubicBezTo>
                <a:cubicBezTo>
                  <a:pt x="439" y="237"/>
                  <a:pt x="438" y="237"/>
                  <a:pt x="437" y="237"/>
                </a:cubicBezTo>
                <a:cubicBezTo>
                  <a:pt x="436" y="235"/>
                  <a:pt x="438" y="235"/>
                  <a:pt x="439" y="235"/>
                </a:cubicBezTo>
                <a:cubicBezTo>
                  <a:pt x="439" y="235"/>
                  <a:pt x="438" y="234"/>
                  <a:pt x="437" y="234"/>
                </a:cubicBezTo>
                <a:cubicBezTo>
                  <a:pt x="436" y="235"/>
                  <a:pt x="436" y="235"/>
                  <a:pt x="436" y="235"/>
                </a:cubicBezTo>
                <a:cubicBezTo>
                  <a:pt x="435" y="232"/>
                  <a:pt x="435" y="229"/>
                  <a:pt x="433" y="227"/>
                </a:cubicBezTo>
                <a:cubicBezTo>
                  <a:pt x="431" y="225"/>
                  <a:pt x="430" y="221"/>
                  <a:pt x="432" y="221"/>
                </a:cubicBezTo>
                <a:cubicBezTo>
                  <a:pt x="435" y="222"/>
                  <a:pt x="438" y="223"/>
                  <a:pt x="441" y="223"/>
                </a:cubicBezTo>
                <a:cubicBezTo>
                  <a:pt x="443" y="224"/>
                  <a:pt x="447" y="223"/>
                  <a:pt x="449" y="225"/>
                </a:cubicBezTo>
                <a:cubicBezTo>
                  <a:pt x="448" y="224"/>
                  <a:pt x="448" y="224"/>
                  <a:pt x="449" y="223"/>
                </a:cubicBezTo>
                <a:cubicBezTo>
                  <a:pt x="449" y="224"/>
                  <a:pt x="450" y="225"/>
                  <a:pt x="451" y="226"/>
                </a:cubicBezTo>
                <a:cubicBezTo>
                  <a:pt x="451" y="226"/>
                  <a:pt x="449" y="227"/>
                  <a:pt x="449" y="228"/>
                </a:cubicBezTo>
                <a:cubicBezTo>
                  <a:pt x="450" y="226"/>
                  <a:pt x="448" y="228"/>
                  <a:pt x="448" y="228"/>
                </a:cubicBezTo>
                <a:cubicBezTo>
                  <a:pt x="447" y="229"/>
                  <a:pt x="446" y="230"/>
                  <a:pt x="446" y="231"/>
                </a:cubicBezTo>
                <a:cubicBezTo>
                  <a:pt x="447" y="231"/>
                  <a:pt x="448" y="231"/>
                  <a:pt x="449" y="230"/>
                </a:cubicBezTo>
                <a:cubicBezTo>
                  <a:pt x="448" y="230"/>
                  <a:pt x="447" y="231"/>
                  <a:pt x="447" y="231"/>
                </a:cubicBezTo>
                <a:cubicBezTo>
                  <a:pt x="446" y="230"/>
                  <a:pt x="447" y="229"/>
                  <a:pt x="448" y="228"/>
                </a:cubicBezTo>
                <a:cubicBezTo>
                  <a:pt x="450" y="228"/>
                  <a:pt x="450" y="227"/>
                  <a:pt x="451" y="226"/>
                </a:cubicBezTo>
                <a:cubicBezTo>
                  <a:pt x="453" y="227"/>
                  <a:pt x="450" y="228"/>
                  <a:pt x="450" y="229"/>
                </a:cubicBezTo>
                <a:cubicBezTo>
                  <a:pt x="451" y="228"/>
                  <a:pt x="452" y="232"/>
                  <a:pt x="450" y="232"/>
                </a:cubicBezTo>
                <a:cubicBezTo>
                  <a:pt x="451" y="231"/>
                  <a:pt x="451" y="231"/>
                  <a:pt x="451" y="231"/>
                </a:cubicBezTo>
                <a:cubicBezTo>
                  <a:pt x="449" y="231"/>
                  <a:pt x="450" y="232"/>
                  <a:pt x="449" y="233"/>
                </a:cubicBezTo>
                <a:cubicBezTo>
                  <a:pt x="449" y="232"/>
                  <a:pt x="449" y="231"/>
                  <a:pt x="449" y="231"/>
                </a:cubicBezTo>
                <a:cubicBezTo>
                  <a:pt x="448" y="232"/>
                  <a:pt x="448" y="233"/>
                  <a:pt x="447" y="233"/>
                </a:cubicBezTo>
                <a:cubicBezTo>
                  <a:pt x="448" y="233"/>
                  <a:pt x="448" y="233"/>
                  <a:pt x="447" y="234"/>
                </a:cubicBezTo>
                <a:cubicBezTo>
                  <a:pt x="448" y="233"/>
                  <a:pt x="448" y="233"/>
                  <a:pt x="448" y="234"/>
                </a:cubicBezTo>
                <a:cubicBezTo>
                  <a:pt x="448" y="233"/>
                  <a:pt x="448" y="233"/>
                  <a:pt x="450" y="233"/>
                </a:cubicBezTo>
                <a:cubicBezTo>
                  <a:pt x="451" y="233"/>
                  <a:pt x="451" y="232"/>
                  <a:pt x="452" y="232"/>
                </a:cubicBezTo>
                <a:cubicBezTo>
                  <a:pt x="453" y="231"/>
                  <a:pt x="455" y="230"/>
                  <a:pt x="453" y="228"/>
                </a:cubicBezTo>
                <a:cubicBezTo>
                  <a:pt x="452" y="227"/>
                  <a:pt x="455" y="226"/>
                  <a:pt x="454" y="224"/>
                </a:cubicBezTo>
                <a:cubicBezTo>
                  <a:pt x="453" y="223"/>
                  <a:pt x="453" y="223"/>
                  <a:pt x="452" y="221"/>
                </a:cubicBezTo>
                <a:cubicBezTo>
                  <a:pt x="451" y="221"/>
                  <a:pt x="450" y="222"/>
                  <a:pt x="450" y="220"/>
                </a:cubicBezTo>
                <a:cubicBezTo>
                  <a:pt x="453" y="221"/>
                  <a:pt x="451" y="219"/>
                  <a:pt x="452" y="218"/>
                </a:cubicBezTo>
                <a:cubicBezTo>
                  <a:pt x="450" y="218"/>
                  <a:pt x="449" y="216"/>
                  <a:pt x="450" y="216"/>
                </a:cubicBezTo>
                <a:cubicBezTo>
                  <a:pt x="450" y="215"/>
                  <a:pt x="454" y="215"/>
                  <a:pt x="456" y="215"/>
                </a:cubicBezTo>
                <a:cubicBezTo>
                  <a:pt x="463" y="215"/>
                  <a:pt x="469" y="215"/>
                  <a:pt x="476" y="215"/>
                </a:cubicBezTo>
                <a:cubicBezTo>
                  <a:pt x="489" y="215"/>
                  <a:pt x="502" y="215"/>
                  <a:pt x="515" y="215"/>
                </a:cubicBezTo>
                <a:cubicBezTo>
                  <a:pt x="541" y="215"/>
                  <a:pt x="567" y="215"/>
                  <a:pt x="593" y="215"/>
                </a:cubicBezTo>
                <a:cubicBezTo>
                  <a:pt x="620" y="215"/>
                  <a:pt x="646" y="215"/>
                  <a:pt x="672" y="215"/>
                </a:cubicBezTo>
                <a:cubicBezTo>
                  <a:pt x="685" y="215"/>
                  <a:pt x="698" y="215"/>
                  <a:pt x="710" y="215"/>
                </a:cubicBezTo>
                <a:cubicBezTo>
                  <a:pt x="712" y="215"/>
                  <a:pt x="711" y="214"/>
                  <a:pt x="711" y="213"/>
                </a:cubicBezTo>
                <a:cubicBezTo>
                  <a:pt x="711" y="212"/>
                  <a:pt x="713" y="211"/>
                  <a:pt x="714" y="213"/>
                </a:cubicBezTo>
                <a:cubicBezTo>
                  <a:pt x="716" y="214"/>
                  <a:pt x="714" y="218"/>
                  <a:pt x="718" y="218"/>
                </a:cubicBezTo>
                <a:cubicBezTo>
                  <a:pt x="719" y="218"/>
                  <a:pt x="723" y="218"/>
                  <a:pt x="724" y="220"/>
                </a:cubicBezTo>
                <a:cubicBezTo>
                  <a:pt x="725" y="221"/>
                  <a:pt x="728" y="219"/>
                  <a:pt x="729" y="219"/>
                </a:cubicBezTo>
                <a:cubicBezTo>
                  <a:pt x="730" y="218"/>
                  <a:pt x="733" y="220"/>
                  <a:pt x="735" y="220"/>
                </a:cubicBezTo>
                <a:cubicBezTo>
                  <a:pt x="735" y="221"/>
                  <a:pt x="736" y="221"/>
                  <a:pt x="737" y="221"/>
                </a:cubicBezTo>
                <a:cubicBezTo>
                  <a:pt x="737" y="221"/>
                  <a:pt x="738" y="223"/>
                  <a:pt x="738" y="223"/>
                </a:cubicBezTo>
                <a:cubicBezTo>
                  <a:pt x="739" y="222"/>
                  <a:pt x="738" y="222"/>
                  <a:pt x="739" y="222"/>
                </a:cubicBezTo>
                <a:cubicBezTo>
                  <a:pt x="740" y="222"/>
                  <a:pt x="741" y="222"/>
                  <a:pt x="742" y="223"/>
                </a:cubicBezTo>
                <a:cubicBezTo>
                  <a:pt x="743" y="223"/>
                  <a:pt x="743" y="223"/>
                  <a:pt x="744" y="224"/>
                </a:cubicBezTo>
                <a:cubicBezTo>
                  <a:pt x="744" y="224"/>
                  <a:pt x="745" y="224"/>
                  <a:pt x="745" y="224"/>
                </a:cubicBezTo>
                <a:cubicBezTo>
                  <a:pt x="748" y="224"/>
                  <a:pt x="749" y="223"/>
                  <a:pt x="752" y="223"/>
                </a:cubicBezTo>
                <a:cubicBezTo>
                  <a:pt x="752" y="224"/>
                  <a:pt x="755" y="224"/>
                  <a:pt x="756" y="224"/>
                </a:cubicBezTo>
                <a:cubicBezTo>
                  <a:pt x="757" y="224"/>
                  <a:pt x="758" y="224"/>
                  <a:pt x="759" y="224"/>
                </a:cubicBezTo>
                <a:cubicBezTo>
                  <a:pt x="761" y="225"/>
                  <a:pt x="762" y="225"/>
                  <a:pt x="764" y="225"/>
                </a:cubicBezTo>
                <a:cubicBezTo>
                  <a:pt x="759" y="226"/>
                  <a:pt x="754" y="228"/>
                  <a:pt x="750" y="230"/>
                </a:cubicBezTo>
                <a:cubicBezTo>
                  <a:pt x="748" y="231"/>
                  <a:pt x="747" y="232"/>
                  <a:pt x="745" y="233"/>
                </a:cubicBezTo>
                <a:cubicBezTo>
                  <a:pt x="744" y="235"/>
                  <a:pt x="741" y="235"/>
                  <a:pt x="740" y="237"/>
                </a:cubicBezTo>
                <a:cubicBezTo>
                  <a:pt x="744" y="239"/>
                  <a:pt x="750" y="235"/>
                  <a:pt x="752" y="235"/>
                </a:cubicBezTo>
                <a:cubicBezTo>
                  <a:pt x="753" y="236"/>
                  <a:pt x="752" y="238"/>
                  <a:pt x="751" y="238"/>
                </a:cubicBezTo>
                <a:cubicBezTo>
                  <a:pt x="752" y="238"/>
                  <a:pt x="753" y="238"/>
                  <a:pt x="753" y="238"/>
                </a:cubicBezTo>
                <a:cubicBezTo>
                  <a:pt x="755" y="238"/>
                  <a:pt x="754" y="238"/>
                  <a:pt x="756" y="238"/>
                </a:cubicBezTo>
                <a:cubicBezTo>
                  <a:pt x="758" y="238"/>
                  <a:pt x="759" y="237"/>
                  <a:pt x="761" y="237"/>
                </a:cubicBezTo>
                <a:cubicBezTo>
                  <a:pt x="762" y="236"/>
                  <a:pt x="765" y="236"/>
                  <a:pt x="767" y="236"/>
                </a:cubicBezTo>
                <a:cubicBezTo>
                  <a:pt x="769" y="235"/>
                  <a:pt x="771" y="234"/>
                  <a:pt x="773" y="232"/>
                </a:cubicBezTo>
                <a:cubicBezTo>
                  <a:pt x="773" y="233"/>
                  <a:pt x="774" y="234"/>
                  <a:pt x="774" y="234"/>
                </a:cubicBezTo>
                <a:cubicBezTo>
                  <a:pt x="775" y="235"/>
                  <a:pt x="774" y="236"/>
                  <a:pt x="775" y="237"/>
                </a:cubicBezTo>
                <a:cubicBezTo>
                  <a:pt x="775" y="236"/>
                  <a:pt x="778" y="234"/>
                  <a:pt x="776" y="236"/>
                </a:cubicBezTo>
                <a:cubicBezTo>
                  <a:pt x="778" y="234"/>
                  <a:pt x="781" y="236"/>
                  <a:pt x="784" y="238"/>
                </a:cubicBezTo>
                <a:cubicBezTo>
                  <a:pt x="786" y="240"/>
                  <a:pt x="787" y="239"/>
                  <a:pt x="790" y="240"/>
                </a:cubicBezTo>
                <a:cubicBezTo>
                  <a:pt x="793" y="240"/>
                  <a:pt x="794" y="238"/>
                  <a:pt x="797" y="238"/>
                </a:cubicBezTo>
                <a:cubicBezTo>
                  <a:pt x="798" y="237"/>
                  <a:pt x="800" y="238"/>
                  <a:pt x="802" y="237"/>
                </a:cubicBezTo>
                <a:cubicBezTo>
                  <a:pt x="804" y="237"/>
                  <a:pt x="806" y="237"/>
                  <a:pt x="807" y="237"/>
                </a:cubicBezTo>
                <a:cubicBezTo>
                  <a:pt x="807" y="238"/>
                  <a:pt x="807" y="238"/>
                  <a:pt x="808" y="239"/>
                </a:cubicBezTo>
                <a:cubicBezTo>
                  <a:pt x="810" y="240"/>
                  <a:pt x="811" y="240"/>
                  <a:pt x="813" y="239"/>
                </a:cubicBezTo>
                <a:cubicBezTo>
                  <a:pt x="815" y="239"/>
                  <a:pt x="816" y="242"/>
                  <a:pt x="815" y="242"/>
                </a:cubicBezTo>
                <a:cubicBezTo>
                  <a:pt x="816" y="242"/>
                  <a:pt x="817" y="243"/>
                  <a:pt x="818" y="244"/>
                </a:cubicBezTo>
                <a:cubicBezTo>
                  <a:pt x="817" y="246"/>
                  <a:pt x="812" y="243"/>
                  <a:pt x="811" y="244"/>
                </a:cubicBezTo>
                <a:cubicBezTo>
                  <a:pt x="810" y="246"/>
                  <a:pt x="810" y="246"/>
                  <a:pt x="810" y="246"/>
                </a:cubicBezTo>
                <a:cubicBezTo>
                  <a:pt x="809" y="246"/>
                  <a:pt x="808" y="244"/>
                  <a:pt x="806" y="244"/>
                </a:cubicBezTo>
                <a:cubicBezTo>
                  <a:pt x="802" y="243"/>
                  <a:pt x="801" y="245"/>
                  <a:pt x="798" y="245"/>
                </a:cubicBezTo>
                <a:cubicBezTo>
                  <a:pt x="794" y="244"/>
                  <a:pt x="794" y="247"/>
                  <a:pt x="792" y="248"/>
                </a:cubicBezTo>
                <a:cubicBezTo>
                  <a:pt x="792" y="247"/>
                  <a:pt x="793" y="246"/>
                  <a:pt x="793" y="245"/>
                </a:cubicBezTo>
                <a:cubicBezTo>
                  <a:pt x="791" y="246"/>
                  <a:pt x="791" y="247"/>
                  <a:pt x="789" y="247"/>
                </a:cubicBezTo>
                <a:cubicBezTo>
                  <a:pt x="789" y="247"/>
                  <a:pt x="789" y="246"/>
                  <a:pt x="789" y="246"/>
                </a:cubicBezTo>
                <a:cubicBezTo>
                  <a:pt x="786" y="247"/>
                  <a:pt x="785" y="250"/>
                  <a:pt x="784" y="252"/>
                </a:cubicBezTo>
                <a:cubicBezTo>
                  <a:pt x="783" y="253"/>
                  <a:pt x="783" y="253"/>
                  <a:pt x="783" y="254"/>
                </a:cubicBezTo>
                <a:cubicBezTo>
                  <a:pt x="782" y="254"/>
                  <a:pt x="781" y="254"/>
                  <a:pt x="781" y="255"/>
                </a:cubicBezTo>
                <a:cubicBezTo>
                  <a:pt x="780" y="256"/>
                  <a:pt x="779" y="257"/>
                  <a:pt x="779" y="258"/>
                </a:cubicBezTo>
                <a:cubicBezTo>
                  <a:pt x="781" y="258"/>
                  <a:pt x="782" y="254"/>
                  <a:pt x="785" y="255"/>
                </a:cubicBezTo>
                <a:cubicBezTo>
                  <a:pt x="786" y="256"/>
                  <a:pt x="784" y="258"/>
                  <a:pt x="784" y="258"/>
                </a:cubicBezTo>
                <a:cubicBezTo>
                  <a:pt x="784" y="260"/>
                  <a:pt x="784" y="261"/>
                  <a:pt x="783" y="262"/>
                </a:cubicBezTo>
                <a:cubicBezTo>
                  <a:pt x="782" y="264"/>
                  <a:pt x="782" y="267"/>
                  <a:pt x="781" y="269"/>
                </a:cubicBezTo>
                <a:cubicBezTo>
                  <a:pt x="780" y="270"/>
                  <a:pt x="780" y="271"/>
                  <a:pt x="780" y="273"/>
                </a:cubicBezTo>
                <a:cubicBezTo>
                  <a:pt x="780" y="274"/>
                  <a:pt x="781" y="275"/>
                  <a:pt x="781" y="277"/>
                </a:cubicBezTo>
                <a:cubicBezTo>
                  <a:pt x="780" y="278"/>
                  <a:pt x="781" y="283"/>
                  <a:pt x="783" y="285"/>
                </a:cubicBezTo>
                <a:cubicBezTo>
                  <a:pt x="785" y="287"/>
                  <a:pt x="788" y="286"/>
                  <a:pt x="789" y="285"/>
                </a:cubicBezTo>
                <a:cubicBezTo>
                  <a:pt x="792" y="284"/>
                  <a:pt x="793" y="282"/>
                  <a:pt x="795" y="280"/>
                </a:cubicBezTo>
                <a:cubicBezTo>
                  <a:pt x="795" y="278"/>
                  <a:pt x="796" y="277"/>
                  <a:pt x="796" y="276"/>
                </a:cubicBezTo>
                <a:cubicBezTo>
                  <a:pt x="796" y="274"/>
                  <a:pt x="794" y="271"/>
                  <a:pt x="795" y="271"/>
                </a:cubicBezTo>
                <a:cubicBezTo>
                  <a:pt x="792" y="269"/>
                  <a:pt x="793" y="267"/>
                  <a:pt x="794" y="266"/>
                </a:cubicBezTo>
                <a:cubicBezTo>
                  <a:pt x="794" y="265"/>
                  <a:pt x="793" y="264"/>
                  <a:pt x="793" y="263"/>
                </a:cubicBezTo>
                <a:cubicBezTo>
                  <a:pt x="793" y="262"/>
                  <a:pt x="795" y="261"/>
                  <a:pt x="795" y="260"/>
                </a:cubicBezTo>
                <a:cubicBezTo>
                  <a:pt x="796" y="260"/>
                  <a:pt x="796" y="259"/>
                  <a:pt x="796" y="258"/>
                </a:cubicBezTo>
                <a:cubicBezTo>
                  <a:pt x="796" y="257"/>
                  <a:pt x="797" y="256"/>
                  <a:pt x="797" y="256"/>
                </a:cubicBezTo>
                <a:cubicBezTo>
                  <a:pt x="798" y="255"/>
                  <a:pt x="798" y="255"/>
                  <a:pt x="799" y="254"/>
                </a:cubicBezTo>
                <a:cubicBezTo>
                  <a:pt x="801" y="254"/>
                  <a:pt x="801" y="252"/>
                  <a:pt x="802" y="252"/>
                </a:cubicBezTo>
                <a:cubicBezTo>
                  <a:pt x="802" y="253"/>
                  <a:pt x="802" y="255"/>
                  <a:pt x="802" y="256"/>
                </a:cubicBezTo>
                <a:cubicBezTo>
                  <a:pt x="802" y="255"/>
                  <a:pt x="803" y="255"/>
                  <a:pt x="803" y="254"/>
                </a:cubicBezTo>
                <a:cubicBezTo>
                  <a:pt x="803" y="255"/>
                  <a:pt x="803" y="256"/>
                  <a:pt x="802" y="256"/>
                </a:cubicBezTo>
                <a:cubicBezTo>
                  <a:pt x="804" y="255"/>
                  <a:pt x="804" y="254"/>
                  <a:pt x="804" y="252"/>
                </a:cubicBezTo>
                <a:cubicBezTo>
                  <a:pt x="804" y="250"/>
                  <a:pt x="807" y="251"/>
                  <a:pt x="808" y="250"/>
                </a:cubicBezTo>
                <a:cubicBezTo>
                  <a:pt x="805" y="249"/>
                  <a:pt x="808" y="246"/>
                  <a:pt x="809" y="246"/>
                </a:cubicBezTo>
                <a:cubicBezTo>
                  <a:pt x="810" y="246"/>
                  <a:pt x="813" y="247"/>
                  <a:pt x="814" y="247"/>
                </a:cubicBezTo>
                <a:cubicBezTo>
                  <a:pt x="816" y="248"/>
                  <a:pt x="818" y="249"/>
                  <a:pt x="821" y="250"/>
                </a:cubicBezTo>
                <a:cubicBezTo>
                  <a:pt x="823" y="251"/>
                  <a:pt x="824" y="253"/>
                  <a:pt x="823" y="253"/>
                </a:cubicBezTo>
                <a:cubicBezTo>
                  <a:pt x="822" y="254"/>
                  <a:pt x="824" y="256"/>
                  <a:pt x="824" y="257"/>
                </a:cubicBezTo>
                <a:cubicBezTo>
                  <a:pt x="824" y="258"/>
                  <a:pt x="824" y="260"/>
                  <a:pt x="823" y="260"/>
                </a:cubicBezTo>
                <a:cubicBezTo>
                  <a:pt x="821" y="261"/>
                  <a:pt x="821" y="262"/>
                  <a:pt x="820" y="263"/>
                </a:cubicBezTo>
                <a:cubicBezTo>
                  <a:pt x="819" y="264"/>
                  <a:pt x="817" y="264"/>
                  <a:pt x="818" y="266"/>
                </a:cubicBezTo>
                <a:cubicBezTo>
                  <a:pt x="818" y="268"/>
                  <a:pt x="821" y="266"/>
                  <a:pt x="821" y="266"/>
                </a:cubicBezTo>
                <a:cubicBezTo>
                  <a:pt x="823" y="266"/>
                  <a:pt x="826" y="261"/>
                  <a:pt x="828" y="263"/>
                </a:cubicBezTo>
                <a:cubicBezTo>
                  <a:pt x="830" y="265"/>
                  <a:pt x="830" y="268"/>
                  <a:pt x="831" y="270"/>
                </a:cubicBezTo>
                <a:cubicBezTo>
                  <a:pt x="832" y="272"/>
                  <a:pt x="833" y="277"/>
                  <a:pt x="830" y="277"/>
                </a:cubicBezTo>
                <a:cubicBezTo>
                  <a:pt x="830" y="276"/>
                  <a:pt x="828" y="276"/>
                  <a:pt x="828" y="277"/>
                </a:cubicBezTo>
                <a:cubicBezTo>
                  <a:pt x="828" y="277"/>
                  <a:pt x="828" y="278"/>
                  <a:pt x="827" y="279"/>
                </a:cubicBezTo>
                <a:cubicBezTo>
                  <a:pt x="827" y="280"/>
                  <a:pt x="826" y="280"/>
                  <a:pt x="825" y="281"/>
                </a:cubicBezTo>
                <a:cubicBezTo>
                  <a:pt x="825" y="281"/>
                  <a:pt x="824" y="282"/>
                  <a:pt x="824" y="283"/>
                </a:cubicBezTo>
                <a:cubicBezTo>
                  <a:pt x="823" y="283"/>
                  <a:pt x="821" y="285"/>
                  <a:pt x="823" y="286"/>
                </a:cubicBezTo>
                <a:cubicBezTo>
                  <a:pt x="824" y="286"/>
                  <a:pt x="825" y="286"/>
                  <a:pt x="825" y="286"/>
                </a:cubicBezTo>
                <a:cubicBezTo>
                  <a:pt x="826" y="287"/>
                  <a:pt x="826" y="287"/>
                  <a:pt x="827" y="287"/>
                </a:cubicBezTo>
                <a:cubicBezTo>
                  <a:pt x="827" y="287"/>
                  <a:pt x="828" y="287"/>
                  <a:pt x="829" y="287"/>
                </a:cubicBezTo>
                <a:cubicBezTo>
                  <a:pt x="828" y="288"/>
                  <a:pt x="827" y="287"/>
                  <a:pt x="826" y="288"/>
                </a:cubicBezTo>
                <a:cubicBezTo>
                  <a:pt x="827" y="288"/>
                  <a:pt x="828" y="288"/>
                  <a:pt x="829" y="288"/>
                </a:cubicBezTo>
                <a:cubicBezTo>
                  <a:pt x="830" y="288"/>
                  <a:pt x="831" y="288"/>
                  <a:pt x="831" y="288"/>
                </a:cubicBezTo>
                <a:cubicBezTo>
                  <a:pt x="834" y="288"/>
                  <a:pt x="835" y="287"/>
                  <a:pt x="838" y="287"/>
                </a:cubicBezTo>
                <a:cubicBezTo>
                  <a:pt x="840" y="288"/>
                  <a:pt x="841" y="286"/>
                  <a:pt x="843" y="285"/>
                </a:cubicBezTo>
                <a:cubicBezTo>
                  <a:pt x="845" y="284"/>
                  <a:pt x="847" y="284"/>
                  <a:pt x="849" y="283"/>
                </a:cubicBezTo>
                <a:cubicBezTo>
                  <a:pt x="853" y="282"/>
                  <a:pt x="857" y="280"/>
                  <a:pt x="861" y="278"/>
                </a:cubicBezTo>
                <a:cubicBezTo>
                  <a:pt x="862" y="277"/>
                  <a:pt x="864" y="276"/>
                  <a:pt x="865" y="275"/>
                </a:cubicBezTo>
                <a:cubicBezTo>
                  <a:pt x="866" y="275"/>
                  <a:pt x="866" y="272"/>
                  <a:pt x="864" y="272"/>
                </a:cubicBezTo>
                <a:cubicBezTo>
                  <a:pt x="864" y="270"/>
                  <a:pt x="866" y="270"/>
                  <a:pt x="869" y="269"/>
                </a:cubicBezTo>
                <a:cubicBezTo>
                  <a:pt x="870" y="269"/>
                  <a:pt x="872" y="269"/>
                  <a:pt x="874" y="269"/>
                </a:cubicBezTo>
                <a:cubicBezTo>
                  <a:pt x="876" y="270"/>
                  <a:pt x="877" y="271"/>
                  <a:pt x="878" y="271"/>
                </a:cubicBezTo>
                <a:cubicBezTo>
                  <a:pt x="880" y="270"/>
                  <a:pt x="882" y="270"/>
                  <a:pt x="884" y="270"/>
                </a:cubicBezTo>
                <a:cubicBezTo>
                  <a:pt x="885" y="270"/>
                  <a:pt x="887" y="269"/>
                  <a:pt x="888" y="268"/>
                </a:cubicBezTo>
                <a:cubicBezTo>
                  <a:pt x="889" y="268"/>
                  <a:pt x="891" y="268"/>
                  <a:pt x="891" y="267"/>
                </a:cubicBezTo>
                <a:cubicBezTo>
                  <a:pt x="891" y="265"/>
                  <a:pt x="891" y="264"/>
                  <a:pt x="892" y="263"/>
                </a:cubicBezTo>
                <a:cubicBezTo>
                  <a:pt x="892" y="264"/>
                  <a:pt x="890" y="264"/>
                  <a:pt x="891" y="263"/>
                </a:cubicBezTo>
                <a:cubicBezTo>
                  <a:pt x="890" y="263"/>
                  <a:pt x="889" y="263"/>
                  <a:pt x="890" y="262"/>
                </a:cubicBezTo>
                <a:cubicBezTo>
                  <a:pt x="890" y="262"/>
                  <a:pt x="891" y="261"/>
                  <a:pt x="892" y="261"/>
                </a:cubicBezTo>
                <a:cubicBezTo>
                  <a:pt x="894" y="260"/>
                  <a:pt x="895" y="259"/>
                  <a:pt x="896" y="258"/>
                </a:cubicBezTo>
                <a:cubicBezTo>
                  <a:pt x="898" y="256"/>
                  <a:pt x="900" y="254"/>
                  <a:pt x="903" y="254"/>
                </a:cubicBezTo>
                <a:cubicBezTo>
                  <a:pt x="906" y="253"/>
                  <a:pt x="911" y="254"/>
                  <a:pt x="914" y="254"/>
                </a:cubicBezTo>
                <a:cubicBezTo>
                  <a:pt x="920" y="254"/>
                  <a:pt x="925" y="254"/>
                  <a:pt x="931" y="254"/>
                </a:cubicBezTo>
                <a:cubicBezTo>
                  <a:pt x="932" y="254"/>
                  <a:pt x="936" y="254"/>
                  <a:pt x="936" y="253"/>
                </a:cubicBezTo>
                <a:cubicBezTo>
                  <a:pt x="936" y="253"/>
                  <a:pt x="936" y="252"/>
                  <a:pt x="937" y="251"/>
                </a:cubicBezTo>
                <a:cubicBezTo>
                  <a:pt x="938" y="251"/>
                  <a:pt x="940" y="251"/>
                  <a:pt x="940" y="250"/>
                </a:cubicBezTo>
                <a:cubicBezTo>
                  <a:pt x="941" y="251"/>
                  <a:pt x="941" y="251"/>
                  <a:pt x="941" y="251"/>
                </a:cubicBezTo>
                <a:cubicBezTo>
                  <a:pt x="942" y="251"/>
                  <a:pt x="941" y="250"/>
                  <a:pt x="943" y="250"/>
                </a:cubicBezTo>
                <a:cubicBezTo>
                  <a:pt x="945" y="247"/>
                  <a:pt x="945" y="247"/>
                  <a:pt x="945" y="247"/>
                </a:cubicBezTo>
                <a:cubicBezTo>
                  <a:pt x="947" y="246"/>
                  <a:pt x="947" y="245"/>
                  <a:pt x="947" y="244"/>
                </a:cubicBezTo>
                <a:cubicBezTo>
                  <a:pt x="947" y="243"/>
                  <a:pt x="948" y="241"/>
                  <a:pt x="949" y="241"/>
                </a:cubicBezTo>
                <a:cubicBezTo>
                  <a:pt x="950" y="240"/>
                  <a:pt x="949" y="238"/>
                  <a:pt x="950" y="237"/>
                </a:cubicBezTo>
                <a:cubicBezTo>
                  <a:pt x="950" y="236"/>
                  <a:pt x="952" y="235"/>
                  <a:pt x="953" y="234"/>
                </a:cubicBezTo>
                <a:cubicBezTo>
                  <a:pt x="954" y="233"/>
                  <a:pt x="957" y="228"/>
                  <a:pt x="959" y="232"/>
                </a:cubicBezTo>
                <a:cubicBezTo>
                  <a:pt x="959" y="234"/>
                  <a:pt x="964" y="232"/>
                  <a:pt x="965" y="231"/>
                </a:cubicBezTo>
                <a:cubicBezTo>
                  <a:pt x="969" y="230"/>
                  <a:pt x="971" y="235"/>
                  <a:pt x="971" y="237"/>
                </a:cubicBezTo>
                <a:cubicBezTo>
                  <a:pt x="971" y="239"/>
                  <a:pt x="971" y="241"/>
                  <a:pt x="971" y="243"/>
                </a:cubicBezTo>
                <a:cubicBezTo>
                  <a:pt x="971" y="244"/>
                  <a:pt x="970" y="246"/>
                  <a:pt x="972" y="247"/>
                </a:cubicBezTo>
                <a:cubicBezTo>
                  <a:pt x="973" y="248"/>
                  <a:pt x="974" y="247"/>
                  <a:pt x="974" y="249"/>
                </a:cubicBezTo>
                <a:cubicBezTo>
                  <a:pt x="974" y="250"/>
                  <a:pt x="974" y="251"/>
                  <a:pt x="975" y="252"/>
                </a:cubicBezTo>
                <a:cubicBezTo>
                  <a:pt x="976" y="252"/>
                  <a:pt x="977" y="252"/>
                  <a:pt x="977" y="253"/>
                </a:cubicBezTo>
                <a:cubicBezTo>
                  <a:pt x="978" y="254"/>
                  <a:pt x="977" y="254"/>
                  <a:pt x="977" y="255"/>
                </a:cubicBezTo>
                <a:cubicBezTo>
                  <a:pt x="978" y="254"/>
                  <a:pt x="979" y="255"/>
                  <a:pt x="978" y="256"/>
                </a:cubicBezTo>
                <a:cubicBezTo>
                  <a:pt x="978" y="256"/>
                  <a:pt x="977" y="257"/>
                  <a:pt x="976" y="257"/>
                </a:cubicBezTo>
                <a:cubicBezTo>
                  <a:pt x="975" y="257"/>
                  <a:pt x="974" y="257"/>
                  <a:pt x="974" y="258"/>
                </a:cubicBezTo>
                <a:cubicBezTo>
                  <a:pt x="973" y="258"/>
                  <a:pt x="971" y="259"/>
                  <a:pt x="971" y="258"/>
                </a:cubicBezTo>
                <a:cubicBezTo>
                  <a:pt x="970" y="258"/>
                  <a:pt x="970" y="259"/>
                  <a:pt x="969" y="259"/>
                </a:cubicBezTo>
                <a:cubicBezTo>
                  <a:pt x="968" y="259"/>
                  <a:pt x="969" y="260"/>
                  <a:pt x="968" y="260"/>
                </a:cubicBezTo>
                <a:cubicBezTo>
                  <a:pt x="968" y="260"/>
                  <a:pt x="967" y="258"/>
                  <a:pt x="966" y="259"/>
                </a:cubicBezTo>
                <a:cubicBezTo>
                  <a:pt x="965" y="259"/>
                  <a:pt x="965" y="260"/>
                  <a:pt x="964" y="259"/>
                </a:cubicBezTo>
                <a:cubicBezTo>
                  <a:pt x="965" y="259"/>
                  <a:pt x="964" y="259"/>
                  <a:pt x="964" y="259"/>
                </a:cubicBezTo>
                <a:cubicBezTo>
                  <a:pt x="963" y="259"/>
                  <a:pt x="964" y="261"/>
                  <a:pt x="964" y="261"/>
                </a:cubicBezTo>
                <a:cubicBezTo>
                  <a:pt x="962" y="260"/>
                  <a:pt x="962" y="259"/>
                  <a:pt x="961" y="258"/>
                </a:cubicBezTo>
                <a:cubicBezTo>
                  <a:pt x="961" y="259"/>
                  <a:pt x="960" y="259"/>
                  <a:pt x="960" y="260"/>
                </a:cubicBezTo>
                <a:cubicBezTo>
                  <a:pt x="959" y="260"/>
                  <a:pt x="959" y="261"/>
                  <a:pt x="959" y="262"/>
                </a:cubicBezTo>
                <a:cubicBezTo>
                  <a:pt x="957" y="264"/>
                  <a:pt x="955" y="263"/>
                  <a:pt x="954" y="265"/>
                </a:cubicBezTo>
                <a:cubicBezTo>
                  <a:pt x="954" y="264"/>
                  <a:pt x="954" y="264"/>
                  <a:pt x="954" y="264"/>
                </a:cubicBezTo>
                <a:cubicBezTo>
                  <a:pt x="953" y="264"/>
                  <a:pt x="953" y="264"/>
                  <a:pt x="953" y="264"/>
                </a:cubicBezTo>
                <a:cubicBezTo>
                  <a:pt x="953" y="262"/>
                  <a:pt x="952" y="265"/>
                  <a:pt x="952" y="265"/>
                </a:cubicBezTo>
                <a:cubicBezTo>
                  <a:pt x="952" y="264"/>
                  <a:pt x="951" y="263"/>
                  <a:pt x="952" y="263"/>
                </a:cubicBezTo>
                <a:cubicBezTo>
                  <a:pt x="952" y="263"/>
                  <a:pt x="951" y="263"/>
                  <a:pt x="951" y="264"/>
                </a:cubicBezTo>
                <a:cubicBezTo>
                  <a:pt x="952" y="264"/>
                  <a:pt x="952" y="266"/>
                  <a:pt x="951" y="266"/>
                </a:cubicBezTo>
                <a:cubicBezTo>
                  <a:pt x="951" y="265"/>
                  <a:pt x="951" y="265"/>
                  <a:pt x="951" y="265"/>
                </a:cubicBezTo>
                <a:cubicBezTo>
                  <a:pt x="950" y="265"/>
                  <a:pt x="949" y="267"/>
                  <a:pt x="950" y="265"/>
                </a:cubicBezTo>
                <a:cubicBezTo>
                  <a:pt x="949" y="267"/>
                  <a:pt x="950" y="265"/>
                  <a:pt x="950" y="265"/>
                </a:cubicBezTo>
                <a:cubicBezTo>
                  <a:pt x="949" y="265"/>
                  <a:pt x="947" y="266"/>
                  <a:pt x="947" y="267"/>
                </a:cubicBezTo>
                <a:cubicBezTo>
                  <a:pt x="947" y="267"/>
                  <a:pt x="946" y="269"/>
                  <a:pt x="946" y="269"/>
                </a:cubicBezTo>
                <a:cubicBezTo>
                  <a:pt x="944" y="270"/>
                  <a:pt x="940" y="275"/>
                  <a:pt x="943" y="277"/>
                </a:cubicBezTo>
                <a:cubicBezTo>
                  <a:pt x="943" y="277"/>
                  <a:pt x="939" y="278"/>
                  <a:pt x="940" y="280"/>
                </a:cubicBezTo>
                <a:cubicBezTo>
                  <a:pt x="940" y="280"/>
                  <a:pt x="942" y="280"/>
                  <a:pt x="943" y="281"/>
                </a:cubicBezTo>
                <a:cubicBezTo>
                  <a:pt x="944" y="282"/>
                  <a:pt x="943" y="284"/>
                  <a:pt x="946" y="285"/>
                </a:cubicBezTo>
                <a:cubicBezTo>
                  <a:pt x="948" y="286"/>
                  <a:pt x="950" y="285"/>
                  <a:pt x="950" y="283"/>
                </a:cubicBezTo>
                <a:cubicBezTo>
                  <a:pt x="948" y="283"/>
                  <a:pt x="949" y="282"/>
                  <a:pt x="948" y="282"/>
                </a:cubicBezTo>
                <a:cubicBezTo>
                  <a:pt x="950" y="282"/>
                  <a:pt x="950" y="284"/>
                  <a:pt x="950" y="285"/>
                </a:cubicBezTo>
                <a:cubicBezTo>
                  <a:pt x="950" y="286"/>
                  <a:pt x="945" y="287"/>
                  <a:pt x="943" y="287"/>
                </a:cubicBezTo>
                <a:cubicBezTo>
                  <a:pt x="943" y="286"/>
                  <a:pt x="944" y="286"/>
                  <a:pt x="944" y="285"/>
                </a:cubicBezTo>
                <a:cubicBezTo>
                  <a:pt x="942" y="286"/>
                  <a:pt x="940" y="287"/>
                  <a:pt x="938" y="287"/>
                </a:cubicBezTo>
                <a:cubicBezTo>
                  <a:pt x="938" y="287"/>
                  <a:pt x="938" y="286"/>
                  <a:pt x="939" y="285"/>
                </a:cubicBezTo>
                <a:cubicBezTo>
                  <a:pt x="938" y="285"/>
                  <a:pt x="937" y="287"/>
                  <a:pt x="936" y="285"/>
                </a:cubicBezTo>
                <a:cubicBezTo>
                  <a:pt x="936" y="287"/>
                  <a:pt x="936" y="289"/>
                  <a:pt x="933" y="289"/>
                </a:cubicBezTo>
                <a:cubicBezTo>
                  <a:pt x="933" y="289"/>
                  <a:pt x="928" y="290"/>
                  <a:pt x="927" y="289"/>
                </a:cubicBezTo>
                <a:cubicBezTo>
                  <a:pt x="928" y="290"/>
                  <a:pt x="926" y="290"/>
                  <a:pt x="925" y="290"/>
                </a:cubicBezTo>
                <a:cubicBezTo>
                  <a:pt x="923" y="290"/>
                  <a:pt x="922" y="290"/>
                  <a:pt x="920" y="290"/>
                </a:cubicBezTo>
                <a:cubicBezTo>
                  <a:pt x="917" y="292"/>
                  <a:pt x="914" y="293"/>
                  <a:pt x="912" y="295"/>
                </a:cubicBezTo>
                <a:cubicBezTo>
                  <a:pt x="913" y="293"/>
                  <a:pt x="913" y="292"/>
                  <a:pt x="912" y="289"/>
                </a:cubicBezTo>
                <a:cubicBezTo>
                  <a:pt x="912" y="291"/>
                  <a:pt x="914" y="295"/>
                  <a:pt x="911" y="295"/>
                </a:cubicBezTo>
                <a:cubicBezTo>
                  <a:pt x="909" y="296"/>
                  <a:pt x="909" y="298"/>
                  <a:pt x="912" y="298"/>
                </a:cubicBezTo>
                <a:cubicBezTo>
                  <a:pt x="913" y="300"/>
                  <a:pt x="912" y="302"/>
                  <a:pt x="911" y="304"/>
                </a:cubicBezTo>
                <a:cubicBezTo>
                  <a:pt x="911" y="303"/>
                  <a:pt x="912" y="303"/>
                  <a:pt x="912" y="302"/>
                </a:cubicBezTo>
                <a:cubicBezTo>
                  <a:pt x="910" y="302"/>
                  <a:pt x="911" y="307"/>
                  <a:pt x="908" y="307"/>
                </a:cubicBezTo>
                <a:cubicBezTo>
                  <a:pt x="908" y="307"/>
                  <a:pt x="907" y="309"/>
                  <a:pt x="906" y="310"/>
                </a:cubicBezTo>
                <a:cubicBezTo>
                  <a:pt x="906" y="311"/>
                  <a:pt x="905" y="312"/>
                  <a:pt x="903" y="312"/>
                </a:cubicBezTo>
                <a:cubicBezTo>
                  <a:pt x="903" y="312"/>
                  <a:pt x="904" y="310"/>
                  <a:pt x="903" y="310"/>
                </a:cubicBezTo>
                <a:cubicBezTo>
                  <a:pt x="901" y="309"/>
                  <a:pt x="900" y="309"/>
                  <a:pt x="898" y="308"/>
                </a:cubicBezTo>
                <a:cubicBezTo>
                  <a:pt x="895" y="305"/>
                  <a:pt x="900" y="304"/>
                  <a:pt x="901" y="303"/>
                </a:cubicBezTo>
                <a:cubicBezTo>
                  <a:pt x="899" y="304"/>
                  <a:pt x="895" y="305"/>
                  <a:pt x="898" y="308"/>
                </a:cubicBezTo>
                <a:cubicBezTo>
                  <a:pt x="899" y="309"/>
                  <a:pt x="899" y="311"/>
                  <a:pt x="900" y="313"/>
                </a:cubicBezTo>
                <a:cubicBezTo>
                  <a:pt x="902" y="314"/>
                  <a:pt x="902" y="315"/>
                  <a:pt x="901" y="316"/>
                </a:cubicBezTo>
                <a:cubicBezTo>
                  <a:pt x="902" y="316"/>
                  <a:pt x="902" y="317"/>
                  <a:pt x="902" y="318"/>
                </a:cubicBezTo>
                <a:cubicBezTo>
                  <a:pt x="902" y="316"/>
                  <a:pt x="901" y="317"/>
                  <a:pt x="901" y="318"/>
                </a:cubicBezTo>
                <a:cubicBezTo>
                  <a:pt x="901" y="319"/>
                  <a:pt x="900" y="319"/>
                  <a:pt x="900" y="319"/>
                </a:cubicBezTo>
                <a:cubicBezTo>
                  <a:pt x="899" y="321"/>
                  <a:pt x="898" y="322"/>
                  <a:pt x="897" y="323"/>
                </a:cubicBezTo>
                <a:cubicBezTo>
                  <a:pt x="897" y="324"/>
                  <a:pt x="896" y="325"/>
                  <a:pt x="895" y="327"/>
                </a:cubicBezTo>
                <a:cubicBezTo>
                  <a:pt x="894" y="327"/>
                  <a:pt x="895" y="329"/>
                  <a:pt x="893" y="329"/>
                </a:cubicBezTo>
                <a:cubicBezTo>
                  <a:pt x="892" y="327"/>
                  <a:pt x="893" y="326"/>
                  <a:pt x="894" y="324"/>
                </a:cubicBezTo>
                <a:cubicBezTo>
                  <a:pt x="894" y="324"/>
                  <a:pt x="895" y="322"/>
                  <a:pt x="896" y="322"/>
                </a:cubicBezTo>
                <a:cubicBezTo>
                  <a:pt x="895" y="321"/>
                  <a:pt x="895" y="321"/>
                  <a:pt x="894" y="322"/>
                </a:cubicBezTo>
                <a:cubicBezTo>
                  <a:pt x="894" y="321"/>
                  <a:pt x="896" y="319"/>
                  <a:pt x="893" y="319"/>
                </a:cubicBezTo>
                <a:cubicBezTo>
                  <a:pt x="894" y="319"/>
                  <a:pt x="894" y="318"/>
                  <a:pt x="894" y="318"/>
                </a:cubicBezTo>
                <a:cubicBezTo>
                  <a:pt x="893" y="319"/>
                  <a:pt x="892" y="317"/>
                  <a:pt x="892" y="319"/>
                </a:cubicBezTo>
                <a:cubicBezTo>
                  <a:pt x="892" y="319"/>
                  <a:pt x="890" y="318"/>
                  <a:pt x="890" y="317"/>
                </a:cubicBezTo>
                <a:cubicBezTo>
                  <a:pt x="890" y="317"/>
                  <a:pt x="892" y="316"/>
                  <a:pt x="890" y="315"/>
                </a:cubicBezTo>
                <a:cubicBezTo>
                  <a:pt x="891" y="315"/>
                  <a:pt x="892" y="315"/>
                  <a:pt x="892" y="316"/>
                </a:cubicBezTo>
                <a:cubicBezTo>
                  <a:pt x="892" y="315"/>
                  <a:pt x="891" y="314"/>
                  <a:pt x="890" y="314"/>
                </a:cubicBezTo>
                <a:cubicBezTo>
                  <a:pt x="890" y="313"/>
                  <a:pt x="891" y="314"/>
                  <a:pt x="891" y="313"/>
                </a:cubicBezTo>
                <a:cubicBezTo>
                  <a:pt x="893" y="313"/>
                  <a:pt x="890" y="312"/>
                  <a:pt x="889" y="313"/>
                </a:cubicBezTo>
                <a:cubicBezTo>
                  <a:pt x="889" y="311"/>
                  <a:pt x="892" y="312"/>
                  <a:pt x="892" y="310"/>
                </a:cubicBezTo>
                <a:cubicBezTo>
                  <a:pt x="891" y="311"/>
                  <a:pt x="891" y="311"/>
                  <a:pt x="891" y="311"/>
                </a:cubicBezTo>
                <a:cubicBezTo>
                  <a:pt x="889" y="309"/>
                  <a:pt x="893" y="308"/>
                  <a:pt x="895" y="308"/>
                </a:cubicBezTo>
                <a:cubicBezTo>
                  <a:pt x="894" y="308"/>
                  <a:pt x="894" y="308"/>
                  <a:pt x="893" y="307"/>
                </a:cubicBezTo>
                <a:cubicBezTo>
                  <a:pt x="894" y="307"/>
                  <a:pt x="894" y="307"/>
                  <a:pt x="895" y="306"/>
                </a:cubicBezTo>
                <a:cubicBezTo>
                  <a:pt x="894" y="306"/>
                  <a:pt x="894" y="307"/>
                  <a:pt x="893" y="307"/>
                </a:cubicBezTo>
                <a:cubicBezTo>
                  <a:pt x="894" y="306"/>
                  <a:pt x="894" y="306"/>
                  <a:pt x="894" y="306"/>
                </a:cubicBezTo>
                <a:cubicBezTo>
                  <a:pt x="892" y="306"/>
                  <a:pt x="892" y="306"/>
                  <a:pt x="892" y="307"/>
                </a:cubicBezTo>
                <a:cubicBezTo>
                  <a:pt x="892" y="308"/>
                  <a:pt x="890" y="309"/>
                  <a:pt x="891" y="307"/>
                </a:cubicBezTo>
                <a:cubicBezTo>
                  <a:pt x="891" y="308"/>
                  <a:pt x="890" y="308"/>
                  <a:pt x="890" y="308"/>
                </a:cubicBezTo>
                <a:cubicBezTo>
                  <a:pt x="889" y="307"/>
                  <a:pt x="888" y="309"/>
                  <a:pt x="889" y="309"/>
                </a:cubicBezTo>
                <a:cubicBezTo>
                  <a:pt x="888" y="309"/>
                  <a:pt x="888" y="309"/>
                  <a:pt x="887" y="309"/>
                </a:cubicBezTo>
                <a:cubicBezTo>
                  <a:pt x="888" y="310"/>
                  <a:pt x="888" y="310"/>
                  <a:pt x="889" y="311"/>
                </a:cubicBezTo>
                <a:cubicBezTo>
                  <a:pt x="888" y="311"/>
                  <a:pt x="888" y="311"/>
                  <a:pt x="889" y="312"/>
                </a:cubicBezTo>
                <a:cubicBezTo>
                  <a:pt x="886" y="310"/>
                  <a:pt x="889" y="317"/>
                  <a:pt x="889" y="318"/>
                </a:cubicBezTo>
                <a:cubicBezTo>
                  <a:pt x="887" y="317"/>
                  <a:pt x="886" y="316"/>
                  <a:pt x="886" y="315"/>
                </a:cubicBezTo>
                <a:cubicBezTo>
                  <a:pt x="886" y="316"/>
                  <a:pt x="886" y="317"/>
                  <a:pt x="888" y="318"/>
                </a:cubicBezTo>
                <a:cubicBezTo>
                  <a:pt x="889" y="318"/>
                  <a:pt x="890" y="320"/>
                  <a:pt x="889" y="320"/>
                </a:cubicBezTo>
                <a:cubicBezTo>
                  <a:pt x="888" y="319"/>
                  <a:pt x="885" y="319"/>
                  <a:pt x="885" y="318"/>
                </a:cubicBezTo>
                <a:cubicBezTo>
                  <a:pt x="884" y="318"/>
                  <a:pt x="884" y="318"/>
                  <a:pt x="885" y="318"/>
                </a:cubicBezTo>
                <a:cubicBezTo>
                  <a:pt x="884" y="318"/>
                  <a:pt x="883" y="318"/>
                  <a:pt x="883" y="317"/>
                </a:cubicBezTo>
                <a:cubicBezTo>
                  <a:pt x="882" y="318"/>
                  <a:pt x="880" y="317"/>
                  <a:pt x="881" y="316"/>
                </a:cubicBezTo>
                <a:cubicBezTo>
                  <a:pt x="882" y="315"/>
                  <a:pt x="884" y="314"/>
                  <a:pt x="883" y="313"/>
                </a:cubicBezTo>
                <a:cubicBezTo>
                  <a:pt x="883" y="314"/>
                  <a:pt x="879" y="317"/>
                  <a:pt x="881" y="318"/>
                </a:cubicBezTo>
                <a:cubicBezTo>
                  <a:pt x="882" y="318"/>
                  <a:pt x="882" y="318"/>
                  <a:pt x="883" y="318"/>
                </a:cubicBezTo>
                <a:cubicBezTo>
                  <a:pt x="885" y="320"/>
                  <a:pt x="885" y="319"/>
                  <a:pt x="887" y="320"/>
                </a:cubicBezTo>
                <a:cubicBezTo>
                  <a:pt x="888" y="320"/>
                  <a:pt x="889" y="321"/>
                  <a:pt x="889" y="322"/>
                </a:cubicBezTo>
                <a:cubicBezTo>
                  <a:pt x="891" y="322"/>
                  <a:pt x="891" y="323"/>
                  <a:pt x="890" y="324"/>
                </a:cubicBezTo>
                <a:cubicBezTo>
                  <a:pt x="888" y="326"/>
                  <a:pt x="886" y="322"/>
                  <a:pt x="884" y="321"/>
                </a:cubicBezTo>
                <a:cubicBezTo>
                  <a:pt x="885" y="322"/>
                  <a:pt x="887" y="324"/>
                  <a:pt x="889" y="325"/>
                </a:cubicBezTo>
                <a:cubicBezTo>
                  <a:pt x="891" y="326"/>
                  <a:pt x="891" y="327"/>
                  <a:pt x="889" y="327"/>
                </a:cubicBezTo>
                <a:cubicBezTo>
                  <a:pt x="889" y="328"/>
                  <a:pt x="889" y="328"/>
                  <a:pt x="889" y="328"/>
                </a:cubicBezTo>
                <a:cubicBezTo>
                  <a:pt x="888" y="329"/>
                  <a:pt x="887" y="327"/>
                  <a:pt x="886" y="326"/>
                </a:cubicBezTo>
                <a:cubicBezTo>
                  <a:pt x="887" y="328"/>
                  <a:pt x="892" y="330"/>
                  <a:pt x="889" y="331"/>
                </a:cubicBezTo>
                <a:cubicBezTo>
                  <a:pt x="887" y="328"/>
                  <a:pt x="884" y="328"/>
                  <a:pt x="881" y="328"/>
                </a:cubicBezTo>
                <a:cubicBezTo>
                  <a:pt x="882" y="328"/>
                  <a:pt x="884" y="328"/>
                  <a:pt x="885" y="329"/>
                </a:cubicBezTo>
                <a:cubicBezTo>
                  <a:pt x="886" y="329"/>
                  <a:pt x="889" y="331"/>
                  <a:pt x="888" y="332"/>
                </a:cubicBezTo>
                <a:cubicBezTo>
                  <a:pt x="888" y="332"/>
                  <a:pt x="889" y="332"/>
                  <a:pt x="890" y="332"/>
                </a:cubicBezTo>
                <a:cubicBezTo>
                  <a:pt x="889" y="331"/>
                  <a:pt x="891" y="331"/>
                  <a:pt x="892" y="332"/>
                </a:cubicBezTo>
                <a:cubicBezTo>
                  <a:pt x="893" y="332"/>
                  <a:pt x="893" y="333"/>
                  <a:pt x="894" y="334"/>
                </a:cubicBezTo>
                <a:cubicBezTo>
                  <a:pt x="894" y="335"/>
                  <a:pt x="894" y="336"/>
                  <a:pt x="895" y="337"/>
                </a:cubicBezTo>
                <a:cubicBezTo>
                  <a:pt x="895" y="339"/>
                  <a:pt x="897" y="340"/>
                  <a:pt x="897" y="342"/>
                </a:cubicBezTo>
                <a:cubicBezTo>
                  <a:pt x="896" y="340"/>
                  <a:pt x="896" y="339"/>
                  <a:pt x="895" y="338"/>
                </a:cubicBezTo>
                <a:cubicBezTo>
                  <a:pt x="894" y="337"/>
                  <a:pt x="895" y="335"/>
                  <a:pt x="893" y="334"/>
                </a:cubicBezTo>
                <a:cubicBezTo>
                  <a:pt x="893" y="335"/>
                  <a:pt x="893" y="336"/>
                  <a:pt x="892" y="335"/>
                </a:cubicBezTo>
                <a:cubicBezTo>
                  <a:pt x="893" y="336"/>
                  <a:pt x="895" y="338"/>
                  <a:pt x="894" y="339"/>
                </a:cubicBezTo>
                <a:cubicBezTo>
                  <a:pt x="894" y="339"/>
                  <a:pt x="894" y="338"/>
                  <a:pt x="893" y="338"/>
                </a:cubicBezTo>
                <a:cubicBezTo>
                  <a:pt x="893" y="339"/>
                  <a:pt x="892" y="339"/>
                  <a:pt x="892" y="338"/>
                </a:cubicBezTo>
                <a:cubicBezTo>
                  <a:pt x="892" y="339"/>
                  <a:pt x="892" y="339"/>
                  <a:pt x="892" y="339"/>
                </a:cubicBezTo>
                <a:cubicBezTo>
                  <a:pt x="892" y="339"/>
                  <a:pt x="891" y="339"/>
                  <a:pt x="890" y="339"/>
                </a:cubicBezTo>
                <a:cubicBezTo>
                  <a:pt x="892" y="340"/>
                  <a:pt x="889" y="339"/>
                  <a:pt x="889" y="339"/>
                </a:cubicBezTo>
                <a:cubicBezTo>
                  <a:pt x="889" y="339"/>
                  <a:pt x="889" y="339"/>
                  <a:pt x="890" y="340"/>
                </a:cubicBezTo>
                <a:cubicBezTo>
                  <a:pt x="889" y="340"/>
                  <a:pt x="888" y="341"/>
                  <a:pt x="887" y="340"/>
                </a:cubicBezTo>
                <a:cubicBezTo>
                  <a:pt x="886" y="340"/>
                  <a:pt x="886" y="338"/>
                  <a:pt x="886" y="338"/>
                </a:cubicBezTo>
                <a:cubicBezTo>
                  <a:pt x="886" y="338"/>
                  <a:pt x="886" y="341"/>
                  <a:pt x="887" y="341"/>
                </a:cubicBezTo>
                <a:cubicBezTo>
                  <a:pt x="887" y="341"/>
                  <a:pt x="888" y="341"/>
                  <a:pt x="889" y="341"/>
                </a:cubicBezTo>
                <a:cubicBezTo>
                  <a:pt x="890" y="341"/>
                  <a:pt x="892" y="340"/>
                  <a:pt x="893" y="341"/>
                </a:cubicBezTo>
                <a:cubicBezTo>
                  <a:pt x="893" y="342"/>
                  <a:pt x="893" y="343"/>
                  <a:pt x="892" y="344"/>
                </a:cubicBezTo>
                <a:cubicBezTo>
                  <a:pt x="893" y="343"/>
                  <a:pt x="893" y="343"/>
                  <a:pt x="893" y="342"/>
                </a:cubicBezTo>
                <a:cubicBezTo>
                  <a:pt x="893" y="341"/>
                  <a:pt x="894" y="342"/>
                  <a:pt x="895" y="341"/>
                </a:cubicBezTo>
                <a:cubicBezTo>
                  <a:pt x="896" y="342"/>
                  <a:pt x="895" y="343"/>
                  <a:pt x="895" y="344"/>
                </a:cubicBezTo>
                <a:cubicBezTo>
                  <a:pt x="894" y="343"/>
                  <a:pt x="893" y="345"/>
                  <a:pt x="893" y="346"/>
                </a:cubicBezTo>
                <a:cubicBezTo>
                  <a:pt x="892" y="347"/>
                  <a:pt x="889" y="346"/>
                  <a:pt x="888" y="346"/>
                </a:cubicBezTo>
                <a:cubicBezTo>
                  <a:pt x="888" y="345"/>
                  <a:pt x="888" y="345"/>
                  <a:pt x="888" y="345"/>
                </a:cubicBezTo>
                <a:cubicBezTo>
                  <a:pt x="887" y="345"/>
                  <a:pt x="887" y="346"/>
                  <a:pt x="888" y="346"/>
                </a:cubicBezTo>
                <a:cubicBezTo>
                  <a:pt x="886" y="346"/>
                  <a:pt x="885" y="346"/>
                  <a:pt x="883" y="345"/>
                </a:cubicBezTo>
                <a:cubicBezTo>
                  <a:pt x="884" y="346"/>
                  <a:pt x="889" y="347"/>
                  <a:pt x="888" y="348"/>
                </a:cubicBezTo>
                <a:cubicBezTo>
                  <a:pt x="887" y="348"/>
                  <a:pt x="888" y="349"/>
                  <a:pt x="887" y="349"/>
                </a:cubicBezTo>
                <a:cubicBezTo>
                  <a:pt x="886" y="350"/>
                  <a:pt x="885" y="350"/>
                  <a:pt x="883" y="349"/>
                </a:cubicBezTo>
                <a:cubicBezTo>
                  <a:pt x="884" y="350"/>
                  <a:pt x="885" y="351"/>
                  <a:pt x="886" y="351"/>
                </a:cubicBezTo>
                <a:cubicBezTo>
                  <a:pt x="887" y="350"/>
                  <a:pt x="889" y="350"/>
                  <a:pt x="889" y="351"/>
                </a:cubicBezTo>
                <a:cubicBezTo>
                  <a:pt x="890" y="350"/>
                  <a:pt x="890" y="350"/>
                  <a:pt x="890" y="350"/>
                </a:cubicBezTo>
                <a:cubicBezTo>
                  <a:pt x="890" y="351"/>
                  <a:pt x="889" y="352"/>
                  <a:pt x="889" y="352"/>
                </a:cubicBezTo>
                <a:cubicBezTo>
                  <a:pt x="888" y="352"/>
                  <a:pt x="885" y="352"/>
                  <a:pt x="886" y="353"/>
                </a:cubicBezTo>
                <a:cubicBezTo>
                  <a:pt x="885" y="352"/>
                  <a:pt x="883" y="352"/>
                  <a:pt x="882" y="353"/>
                </a:cubicBezTo>
                <a:cubicBezTo>
                  <a:pt x="881" y="354"/>
                  <a:pt x="880" y="355"/>
                  <a:pt x="880" y="353"/>
                </a:cubicBezTo>
                <a:cubicBezTo>
                  <a:pt x="879" y="353"/>
                  <a:pt x="880" y="354"/>
                  <a:pt x="880" y="355"/>
                </a:cubicBezTo>
                <a:cubicBezTo>
                  <a:pt x="880" y="355"/>
                  <a:pt x="878" y="355"/>
                  <a:pt x="878" y="355"/>
                </a:cubicBezTo>
                <a:cubicBezTo>
                  <a:pt x="876" y="356"/>
                  <a:pt x="876" y="358"/>
                  <a:pt x="875" y="360"/>
                </a:cubicBezTo>
                <a:cubicBezTo>
                  <a:pt x="875" y="359"/>
                  <a:pt x="875" y="359"/>
                  <a:pt x="874" y="358"/>
                </a:cubicBezTo>
                <a:cubicBezTo>
                  <a:pt x="875" y="361"/>
                  <a:pt x="871" y="360"/>
                  <a:pt x="868" y="361"/>
                </a:cubicBezTo>
                <a:cubicBezTo>
                  <a:pt x="865" y="362"/>
                  <a:pt x="864" y="365"/>
                  <a:pt x="862" y="367"/>
                </a:cubicBezTo>
                <a:cubicBezTo>
                  <a:pt x="862" y="366"/>
                  <a:pt x="862" y="366"/>
                  <a:pt x="862" y="365"/>
                </a:cubicBezTo>
                <a:cubicBezTo>
                  <a:pt x="861" y="366"/>
                  <a:pt x="863" y="368"/>
                  <a:pt x="862" y="368"/>
                </a:cubicBezTo>
                <a:cubicBezTo>
                  <a:pt x="861" y="368"/>
                  <a:pt x="861" y="368"/>
                  <a:pt x="861" y="369"/>
                </a:cubicBezTo>
                <a:cubicBezTo>
                  <a:pt x="860" y="369"/>
                  <a:pt x="860" y="369"/>
                  <a:pt x="859" y="369"/>
                </a:cubicBezTo>
                <a:cubicBezTo>
                  <a:pt x="859" y="369"/>
                  <a:pt x="857" y="373"/>
                  <a:pt x="855" y="371"/>
                </a:cubicBezTo>
                <a:cubicBezTo>
                  <a:pt x="856" y="373"/>
                  <a:pt x="855" y="373"/>
                  <a:pt x="853" y="373"/>
                </a:cubicBezTo>
                <a:cubicBezTo>
                  <a:pt x="853" y="374"/>
                  <a:pt x="852" y="374"/>
                  <a:pt x="851" y="374"/>
                </a:cubicBezTo>
                <a:cubicBezTo>
                  <a:pt x="850" y="374"/>
                  <a:pt x="848" y="374"/>
                  <a:pt x="850" y="374"/>
                </a:cubicBezTo>
                <a:cubicBezTo>
                  <a:pt x="848" y="375"/>
                  <a:pt x="852" y="375"/>
                  <a:pt x="850" y="376"/>
                </a:cubicBezTo>
                <a:cubicBezTo>
                  <a:pt x="852" y="375"/>
                  <a:pt x="849" y="377"/>
                  <a:pt x="848" y="375"/>
                </a:cubicBezTo>
                <a:cubicBezTo>
                  <a:pt x="849" y="377"/>
                  <a:pt x="847" y="375"/>
                  <a:pt x="847" y="374"/>
                </a:cubicBezTo>
                <a:cubicBezTo>
                  <a:pt x="847" y="375"/>
                  <a:pt x="848" y="376"/>
                  <a:pt x="848" y="376"/>
                </a:cubicBezTo>
                <a:cubicBezTo>
                  <a:pt x="848" y="377"/>
                  <a:pt x="847" y="379"/>
                  <a:pt x="847" y="377"/>
                </a:cubicBezTo>
                <a:cubicBezTo>
                  <a:pt x="846" y="379"/>
                  <a:pt x="847" y="380"/>
                  <a:pt x="844" y="380"/>
                </a:cubicBezTo>
                <a:cubicBezTo>
                  <a:pt x="845" y="381"/>
                  <a:pt x="845" y="381"/>
                  <a:pt x="845" y="381"/>
                </a:cubicBezTo>
                <a:cubicBezTo>
                  <a:pt x="844" y="381"/>
                  <a:pt x="844" y="381"/>
                  <a:pt x="843" y="381"/>
                </a:cubicBezTo>
                <a:cubicBezTo>
                  <a:pt x="843" y="382"/>
                  <a:pt x="843" y="382"/>
                  <a:pt x="843" y="382"/>
                </a:cubicBezTo>
                <a:cubicBezTo>
                  <a:pt x="844" y="382"/>
                  <a:pt x="844" y="382"/>
                  <a:pt x="844" y="382"/>
                </a:cubicBezTo>
                <a:cubicBezTo>
                  <a:pt x="844" y="383"/>
                  <a:pt x="843" y="383"/>
                  <a:pt x="842" y="383"/>
                </a:cubicBezTo>
                <a:cubicBezTo>
                  <a:pt x="844" y="384"/>
                  <a:pt x="843" y="385"/>
                  <a:pt x="842" y="384"/>
                </a:cubicBezTo>
                <a:cubicBezTo>
                  <a:pt x="843" y="386"/>
                  <a:pt x="842" y="385"/>
                  <a:pt x="841" y="385"/>
                </a:cubicBezTo>
                <a:cubicBezTo>
                  <a:pt x="842" y="385"/>
                  <a:pt x="842" y="386"/>
                  <a:pt x="843" y="386"/>
                </a:cubicBezTo>
                <a:cubicBezTo>
                  <a:pt x="842" y="387"/>
                  <a:pt x="841" y="387"/>
                  <a:pt x="841" y="388"/>
                </a:cubicBezTo>
                <a:cubicBezTo>
                  <a:pt x="841" y="389"/>
                  <a:pt x="840" y="391"/>
                  <a:pt x="841" y="392"/>
                </a:cubicBezTo>
                <a:cubicBezTo>
                  <a:pt x="842" y="392"/>
                  <a:pt x="842" y="392"/>
                  <a:pt x="841" y="392"/>
                </a:cubicBezTo>
                <a:cubicBezTo>
                  <a:pt x="841" y="393"/>
                  <a:pt x="841" y="393"/>
                  <a:pt x="842" y="394"/>
                </a:cubicBezTo>
                <a:cubicBezTo>
                  <a:pt x="843" y="396"/>
                  <a:pt x="843" y="398"/>
                  <a:pt x="843" y="399"/>
                </a:cubicBezTo>
                <a:cubicBezTo>
                  <a:pt x="844" y="403"/>
                  <a:pt x="846" y="407"/>
                  <a:pt x="848" y="410"/>
                </a:cubicBezTo>
                <a:cubicBezTo>
                  <a:pt x="850" y="412"/>
                  <a:pt x="850" y="412"/>
                  <a:pt x="849" y="414"/>
                </a:cubicBezTo>
                <a:cubicBezTo>
                  <a:pt x="849" y="416"/>
                  <a:pt x="850" y="417"/>
                  <a:pt x="851" y="419"/>
                </a:cubicBezTo>
                <a:cubicBezTo>
                  <a:pt x="850" y="417"/>
                  <a:pt x="849" y="415"/>
                  <a:pt x="849" y="414"/>
                </a:cubicBezTo>
                <a:cubicBezTo>
                  <a:pt x="850" y="412"/>
                  <a:pt x="848" y="412"/>
                  <a:pt x="847" y="410"/>
                </a:cubicBezTo>
                <a:cubicBezTo>
                  <a:pt x="848" y="413"/>
                  <a:pt x="849" y="416"/>
                  <a:pt x="850" y="419"/>
                </a:cubicBezTo>
                <a:cubicBezTo>
                  <a:pt x="851" y="421"/>
                  <a:pt x="853" y="424"/>
                  <a:pt x="852" y="425"/>
                </a:cubicBezTo>
                <a:cubicBezTo>
                  <a:pt x="855" y="425"/>
                  <a:pt x="854" y="436"/>
                  <a:pt x="854" y="437"/>
                </a:cubicBezTo>
                <a:cubicBezTo>
                  <a:pt x="853" y="439"/>
                  <a:pt x="853" y="443"/>
                  <a:pt x="851" y="444"/>
                </a:cubicBezTo>
                <a:cubicBezTo>
                  <a:pt x="850" y="445"/>
                  <a:pt x="850" y="443"/>
                  <a:pt x="849" y="444"/>
                </a:cubicBezTo>
                <a:cubicBezTo>
                  <a:pt x="849" y="445"/>
                  <a:pt x="848" y="444"/>
                  <a:pt x="847" y="445"/>
                </a:cubicBezTo>
                <a:cubicBezTo>
                  <a:pt x="846" y="445"/>
                  <a:pt x="843" y="444"/>
                  <a:pt x="844" y="443"/>
                </a:cubicBezTo>
                <a:cubicBezTo>
                  <a:pt x="845" y="443"/>
                  <a:pt x="846" y="444"/>
                  <a:pt x="846" y="444"/>
                </a:cubicBezTo>
                <a:cubicBezTo>
                  <a:pt x="846" y="443"/>
                  <a:pt x="845" y="442"/>
                  <a:pt x="844" y="442"/>
                </a:cubicBezTo>
                <a:cubicBezTo>
                  <a:pt x="843" y="440"/>
                  <a:pt x="843" y="439"/>
                  <a:pt x="841" y="438"/>
                </a:cubicBezTo>
                <a:cubicBezTo>
                  <a:pt x="840" y="437"/>
                  <a:pt x="838" y="437"/>
                  <a:pt x="838" y="436"/>
                </a:cubicBezTo>
                <a:cubicBezTo>
                  <a:pt x="837" y="434"/>
                  <a:pt x="838" y="432"/>
                  <a:pt x="836" y="432"/>
                </a:cubicBezTo>
                <a:cubicBezTo>
                  <a:pt x="837" y="431"/>
                  <a:pt x="837" y="430"/>
                  <a:pt x="838" y="430"/>
                </a:cubicBezTo>
                <a:cubicBezTo>
                  <a:pt x="837" y="430"/>
                  <a:pt x="837" y="431"/>
                  <a:pt x="836" y="431"/>
                </a:cubicBezTo>
                <a:cubicBezTo>
                  <a:pt x="835" y="432"/>
                  <a:pt x="835" y="428"/>
                  <a:pt x="836" y="427"/>
                </a:cubicBezTo>
                <a:cubicBezTo>
                  <a:pt x="835" y="428"/>
                  <a:pt x="834" y="428"/>
                  <a:pt x="834" y="427"/>
                </a:cubicBezTo>
                <a:cubicBezTo>
                  <a:pt x="835" y="429"/>
                  <a:pt x="833" y="429"/>
                  <a:pt x="832" y="427"/>
                </a:cubicBezTo>
                <a:cubicBezTo>
                  <a:pt x="831" y="426"/>
                  <a:pt x="831" y="423"/>
                  <a:pt x="829" y="422"/>
                </a:cubicBezTo>
                <a:cubicBezTo>
                  <a:pt x="831" y="422"/>
                  <a:pt x="833" y="419"/>
                  <a:pt x="832" y="418"/>
                </a:cubicBezTo>
                <a:cubicBezTo>
                  <a:pt x="831" y="419"/>
                  <a:pt x="831" y="419"/>
                  <a:pt x="831" y="419"/>
                </a:cubicBezTo>
                <a:cubicBezTo>
                  <a:pt x="831" y="418"/>
                  <a:pt x="830" y="417"/>
                  <a:pt x="829" y="417"/>
                </a:cubicBezTo>
                <a:cubicBezTo>
                  <a:pt x="829" y="418"/>
                  <a:pt x="829" y="418"/>
                  <a:pt x="830" y="418"/>
                </a:cubicBezTo>
                <a:cubicBezTo>
                  <a:pt x="831" y="419"/>
                  <a:pt x="830" y="420"/>
                  <a:pt x="829" y="420"/>
                </a:cubicBezTo>
                <a:cubicBezTo>
                  <a:pt x="829" y="420"/>
                  <a:pt x="828" y="419"/>
                  <a:pt x="829" y="420"/>
                </a:cubicBezTo>
                <a:cubicBezTo>
                  <a:pt x="827" y="417"/>
                  <a:pt x="830" y="414"/>
                  <a:pt x="830" y="411"/>
                </a:cubicBezTo>
                <a:cubicBezTo>
                  <a:pt x="830" y="410"/>
                  <a:pt x="830" y="409"/>
                  <a:pt x="829" y="408"/>
                </a:cubicBezTo>
                <a:cubicBezTo>
                  <a:pt x="828" y="406"/>
                  <a:pt x="828" y="407"/>
                  <a:pt x="826" y="405"/>
                </a:cubicBezTo>
                <a:cubicBezTo>
                  <a:pt x="824" y="404"/>
                  <a:pt x="822" y="402"/>
                  <a:pt x="821" y="400"/>
                </a:cubicBezTo>
                <a:cubicBezTo>
                  <a:pt x="820" y="399"/>
                  <a:pt x="819" y="398"/>
                  <a:pt x="817" y="397"/>
                </a:cubicBezTo>
                <a:cubicBezTo>
                  <a:pt x="815" y="397"/>
                  <a:pt x="815" y="398"/>
                  <a:pt x="813" y="398"/>
                </a:cubicBezTo>
                <a:cubicBezTo>
                  <a:pt x="814" y="399"/>
                  <a:pt x="812" y="399"/>
                  <a:pt x="811" y="400"/>
                </a:cubicBezTo>
                <a:cubicBezTo>
                  <a:pt x="811" y="400"/>
                  <a:pt x="809" y="401"/>
                  <a:pt x="809" y="400"/>
                </a:cubicBezTo>
                <a:cubicBezTo>
                  <a:pt x="808" y="401"/>
                  <a:pt x="806" y="401"/>
                  <a:pt x="805" y="401"/>
                </a:cubicBezTo>
                <a:cubicBezTo>
                  <a:pt x="805" y="400"/>
                  <a:pt x="804" y="399"/>
                  <a:pt x="803" y="398"/>
                </a:cubicBezTo>
                <a:cubicBezTo>
                  <a:pt x="803" y="398"/>
                  <a:pt x="803" y="398"/>
                  <a:pt x="802" y="397"/>
                </a:cubicBezTo>
                <a:cubicBezTo>
                  <a:pt x="804" y="398"/>
                  <a:pt x="804" y="397"/>
                  <a:pt x="802" y="397"/>
                </a:cubicBezTo>
                <a:cubicBezTo>
                  <a:pt x="801" y="397"/>
                  <a:pt x="801" y="396"/>
                  <a:pt x="802" y="395"/>
                </a:cubicBezTo>
                <a:cubicBezTo>
                  <a:pt x="802" y="395"/>
                  <a:pt x="801" y="395"/>
                  <a:pt x="800" y="395"/>
                </a:cubicBezTo>
                <a:cubicBezTo>
                  <a:pt x="801" y="396"/>
                  <a:pt x="801" y="396"/>
                  <a:pt x="801" y="396"/>
                </a:cubicBezTo>
                <a:cubicBezTo>
                  <a:pt x="799" y="397"/>
                  <a:pt x="795" y="395"/>
                  <a:pt x="794" y="394"/>
                </a:cubicBezTo>
                <a:cubicBezTo>
                  <a:pt x="794" y="394"/>
                  <a:pt x="797" y="395"/>
                  <a:pt x="797" y="394"/>
                </a:cubicBezTo>
                <a:cubicBezTo>
                  <a:pt x="796" y="394"/>
                  <a:pt x="795" y="393"/>
                  <a:pt x="795" y="393"/>
                </a:cubicBezTo>
                <a:cubicBezTo>
                  <a:pt x="794" y="393"/>
                  <a:pt x="793" y="394"/>
                  <a:pt x="792" y="394"/>
                </a:cubicBezTo>
                <a:cubicBezTo>
                  <a:pt x="791" y="394"/>
                  <a:pt x="789" y="394"/>
                  <a:pt x="788" y="394"/>
                </a:cubicBezTo>
                <a:cubicBezTo>
                  <a:pt x="788" y="394"/>
                  <a:pt x="789" y="394"/>
                  <a:pt x="790" y="394"/>
                </a:cubicBezTo>
                <a:cubicBezTo>
                  <a:pt x="789" y="394"/>
                  <a:pt x="788" y="393"/>
                  <a:pt x="789" y="392"/>
                </a:cubicBezTo>
                <a:cubicBezTo>
                  <a:pt x="788" y="393"/>
                  <a:pt x="788" y="393"/>
                  <a:pt x="788" y="394"/>
                </a:cubicBezTo>
                <a:cubicBezTo>
                  <a:pt x="788" y="392"/>
                  <a:pt x="787" y="394"/>
                  <a:pt x="786" y="394"/>
                </a:cubicBezTo>
                <a:cubicBezTo>
                  <a:pt x="786" y="395"/>
                  <a:pt x="785" y="395"/>
                  <a:pt x="784" y="395"/>
                </a:cubicBezTo>
                <a:cubicBezTo>
                  <a:pt x="785" y="395"/>
                  <a:pt x="786" y="394"/>
                  <a:pt x="785" y="394"/>
                </a:cubicBezTo>
                <a:cubicBezTo>
                  <a:pt x="785" y="395"/>
                  <a:pt x="782" y="396"/>
                  <a:pt x="780" y="396"/>
                </a:cubicBezTo>
                <a:cubicBezTo>
                  <a:pt x="782" y="396"/>
                  <a:pt x="780" y="392"/>
                  <a:pt x="779" y="391"/>
                </a:cubicBezTo>
                <a:cubicBezTo>
                  <a:pt x="779" y="392"/>
                  <a:pt x="779" y="393"/>
                  <a:pt x="778" y="394"/>
                </a:cubicBezTo>
                <a:cubicBezTo>
                  <a:pt x="778" y="395"/>
                  <a:pt x="776" y="394"/>
                  <a:pt x="776" y="395"/>
                </a:cubicBezTo>
                <a:cubicBezTo>
                  <a:pt x="774" y="395"/>
                  <a:pt x="774" y="395"/>
                  <a:pt x="774" y="395"/>
                </a:cubicBezTo>
                <a:cubicBezTo>
                  <a:pt x="773" y="396"/>
                  <a:pt x="772" y="394"/>
                  <a:pt x="771" y="394"/>
                </a:cubicBezTo>
                <a:cubicBezTo>
                  <a:pt x="771" y="394"/>
                  <a:pt x="769" y="395"/>
                  <a:pt x="768" y="395"/>
                </a:cubicBezTo>
                <a:cubicBezTo>
                  <a:pt x="766" y="395"/>
                  <a:pt x="767" y="396"/>
                  <a:pt x="765" y="396"/>
                </a:cubicBezTo>
                <a:cubicBezTo>
                  <a:pt x="763" y="397"/>
                  <a:pt x="761" y="394"/>
                  <a:pt x="759" y="394"/>
                </a:cubicBezTo>
                <a:cubicBezTo>
                  <a:pt x="758" y="394"/>
                  <a:pt x="756" y="396"/>
                  <a:pt x="757" y="397"/>
                </a:cubicBezTo>
                <a:cubicBezTo>
                  <a:pt x="758" y="398"/>
                  <a:pt x="760" y="398"/>
                  <a:pt x="761" y="397"/>
                </a:cubicBezTo>
                <a:cubicBezTo>
                  <a:pt x="762" y="397"/>
                  <a:pt x="763" y="397"/>
                  <a:pt x="764" y="397"/>
                </a:cubicBezTo>
                <a:cubicBezTo>
                  <a:pt x="764" y="397"/>
                  <a:pt x="762" y="398"/>
                  <a:pt x="762" y="398"/>
                </a:cubicBezTo>
                <a:cubicBezTo>
                  <a:pt x="763" y="400"/>
                  <a:pt x="764" y="399"/>
                  <a:pt x="764" y="398"/>
                </a:cubicBezTo>
                <a:cubicBezTo>
                  <a:pt x="765" y="397"/>
                  <a:pt x="767" y="399"/>
                  <a:pt x="766" y="400"/>
                </a:cubicBezTo>
                <a:cubicBezTo>
                  <a:pt x="766" y="401"/>
                  <a:pt x="764" y="400"/>
                  <a:pt x="765" y="401"/>
                </a:cubicBezTo>
                <a:cubicBezTo>
                  <a:pt x="763" y="401"/>
                  <a:pt x="763" y="402"/>
                  <a:pt x="764" y="403"/>
                </a:cubicBezTo>
                <a:cubicBezTo>
                  <a:pt x="765" y="404"/>
                  <a:pt x="766" y="404"/>
                  <a:pt x="767" y="404"/>
                </a:cubicBezTo>
                <a:cubicBezTo>
                  <a:pt x="768" y="405"/>
                  <a:pt x="769" y="405"/>
                  <a:pt x="769" y="406"/>
                </a:cubicBezTo>
                <a:cubicBezTo>
                  <a:pt x="770" y="406"/>
                  <a:pt x="768" y="407"/>
                  <a:pt x="769" y="408"/>
                </a:cubicBezTo>
                <a:cubicBezTo>
                  <a:pt x="767" y="407"/>
                  <a:pt x="766" y="408"/>
                  <a:pt x="766" y="408"/>
                </a:cubicBezTo>
                <a:cubicBezTo>
                  <a:pt x="766" y="408"/>
                  <a:pt x="767" y="407"/>
                  <a:pt x="767" y="406"/>
                </a:cubicBezTo>
                <a:cubicBezTo>
                  <a:pt x="766" y="406"/>
                  <a:pt x="766" y="406"/>
                  <a:pt x="765" y="406"/>
                </a:cubicBezTo>
                <a:cubicBezTo>
                  <a:pt x="765" y="405"/>
                  <a:pt x="763" y="405"/>
                  <a:pt x="762" y="405"/>
                </a:cubicBezTo>
                <a:cubicBezTo>
                  <a:pt x="763" y="404"/>
                  <a:pt x="759" y="402"/>
                  <a:pt x="759" y="402"/>
                </a:cubicBezTo>
                <a:cubicBezTo>
                  <a:pt x="758" y="403"/>
                  <a:pt x="760" y="404"/>
                  <a:pt x="760" y="404"/>
                </a:cubicBezTo>
                <a:cubicBezTo>
                  <a:pt x="760" y="405"/>
                  <a:pt x="760" y="406"/>
                  <a:pt x="758" y="407"/>
                </a:cubicBezTo>
                <a:cubicBezTo>
                  <a:pt x="758" y="406"/>
                  <a:pt x="758" y="405"/>
                  <a:pt x="756" y="405"/>
                </a:cubicBezTo>
                <a:cubicBezTo>
                  <a:pt x="754" y="405"/>
                  <a:pt x="755" y="406"/>
                  <a:pt x="754" y="406"/>
                </a:cubicBezTo>
                <a:cubicBezTo>
                  <a:pt x="751" y="407"/>
                  <a:pt x="748" y="404"/>
                  <a:pt x="749" y="402"/>
                </a:cubicBezTo>
                <a:cubicBezTo>
                  <a:pt x="748" y="403"/>
                  <a:pt x="747" y="403"/>
                  <a:pt x="746" y="402"/>
                </a:cubicBezTo>
                <a:cubicBezTo>
                  <a:pt x="745" y="402"/>
                  <a:pt x="745" y="401"/>
                  <a:pt x="745" y="401"/>
                </a:cubicBezTo>
                <a:cubicBezTo>
                  <a:pt x="744" y="400"/>
                  <a:pt x="742" y="401"/>
                  <a:pt x="743" y="400"/>
                </a:cubicBezTo>
                <a:cubicBezTo>
                  <a:pt x="742" y="400"/>
                  <a:pt x="739" y="401"/>
                  <a:pt x="741" y="402"/>
                </a:cubicBezTo>
                <a:cubicBezTo>
                  <a:pt x="739" y="402"/>
                  <a:pt x="738" y="403"/>
                  <a:pt x="736" y="402"/>
                </a:cubicBezTo>
                <a:cubicBezTo>
                  <a:pt x="733" y="402"/>
                  <a:pt x="731" y="401"/>
                  <a:pt x="729" y="400"/>
                </a:cubicBezTo>
                <a:cubicBezTo>
                  <a:pt x="730" y="399"/>
                  <a:pt x="730" y="398"/>
                  <a:pt x="729" y="397"/>
                </a:cubicBezTo>
                <a:cubicBezTo>
                  <a:pt x="729" y="398"/>
                  <a:pt x="729" y="400"/>
                  <a:pt x="728" y="400"/>
                </a:cubicBezTo>
                <a:cubicBezTo>
                  <a:pt x="727" y="401"/>
                  <a:pt x="725" y="401"/>
                  <a:pt x="724" y="400"/>
                </a:cubicBezTo>
                <a:cubicBezTo>
                  <a:pt x="724" y="400"/>
                  <a:pt x="725" y="399"/>
                  <a:pt x="725" y="398"/>
                </a:cubicBezTo>
                <a:cubicBezTo>
                  <a:pt x="723" y="399"/>
                  <a:pt x="723" y="400"/>
                  <a:pt x="724" y="401"/>
                </a:cubicBezTo>
                <a:cubicBezTo>
                  <a:pt x="721" y="402"/>
                  <a:pt x="717" y="402"/>
                  <a:pt x="715" y="404"/>
                </a:cubicBezTo>
                <a:cubicBezTo>
                  <a:pt x="716" y="403"/>
                  <a:pt x="717" y="403"/>
                  <a:pt x="718" y="402"/>
                </a:cubicBezTo>
                <a:cubicBezTo>
                  <a:pt x="717" y="402"/>
                  <a:pt x="716" y="402"/>
                  <a:pt x="715" y="403"/>
                </a:cubicBezTo>
                <a:cubicBezTo>
                  <a:pt x="716" y="402"/>
                  <a:pt x="716" y="401"/>
                  <a:pt x="715" y="400"/>
                </a:cubicBezTo>
                <a:cubicBezTo>
                  <a:pt x="715" y="400"/>
                  <a:pt x="715" y="401"/>
                  <a:pt x="714" y="401"/>
                </a:cubicBezTo>
                <a:cubicBezTo>
                  <a:pt x="713" y="402"/>
                  <a:pt x="713" y="400"/>
                  <a:pt x="713" y="401"/>
                </a:cubicBezTo>
                <a:cubicBezTo>
                  <a:pt x="712" y="402"/>
                  <a:pt x="714" y="404"/>
                  <a:pt x="714" y="404"/>
                </a:cubicBezTo>
                <a:cubicBezTo>
                  <a:pt x="713" y="405"/>
                  <a:pt x="712" y="406"/>
                  <a:pt x="711" y="408"/>
                </a:cubicBezTo>
                <a:cubicBezTo>
                  <a:pt x="709" y="410"/>
                  <a:pt x="705" y="409"/>
                  <a:pt x="704" y="411"/>
                </a:cubicBezTo>
                <a:cubicBezTo>
                  <a:pt x="704" y="411"/>
                  <a:pt x="705" y="411"/>
                  <a:pt x="705" y="411"/>
                </a:cubicBezTo>
                <a:cubicBezTo>
                  <a:pt x="704" y="412"/>
                  <a:pt x="703" y="412"/>
                  <a:pt x="701" y="413"/>
                </a:cubicBezTo>
                <a:cubicBezTo>
                  <a:pt x="702" y="412"/>
                  <a:pt x="703" y="412"/>
                  <a:pt x="703" y="411"/>
                </a:cubicBezTo>
                <a:cubicBezTo>
                  <a:pt x="703" y="411"/>
                  <a:pt x="702" y="411"/>
                  <a:pt x="702" y="412"/>
                </a:cubicBezTo>
                <a:cubicBezTo>
                  <a:pt x="703" y="411"/>
                  <a:pt x="700" y="411"/>
                  <a:pt x="699" y="410"/>
                </a:cubicBezTo>
                <a:cubicBezTo>
                  <a:pt x="699" y="411"/>
                  <a:pt x="699" y="411"/>
                  <a:pt x="699" y="412"/>
                </a:cubicBezTo>
                <a:cubicBezTo>
                  <a:pt x="699" y="409"/>
                  <a:pt x="696" y="413"/>
                  <a:pt x="699" y="413"/>
                </a:cubicBezTo>
                <a:cubicBezTo>
                  <a:pt x="698" y="414"/>
                  <a:pt x="697" y="414"/>
                  <a:pt x="696" y="413"/>
                </a:cubicBezTo>
                <a:cubicBezTo>
                  <a:pt x="696" y="414"/>
                  <a:pt x="694" y="417"/>
                  <a:pt x="694" y="415"/>
                </a:cubicBezTo>
                <a:cubicBezTo>
                  <a:pt x="694" y="417"/>
                  <a:pt x="692" y="415"/>
                  <a:pt x="692" y="417"/>
                </a:cubicBezTo>
                <a:cubicBezTo>
                  <a:pt x="692" y="417"/>
                  <a:pt x="693" y="417"/>
                  <a:pt x="693" y="416"/>
                </a:cubicBezTo>
                <a:cubicBezTo>
                  <a:pt x="694" y="419"/>
                  <a:pt x="691" y="418"/>
                  <a:pt x="689" y="419"/>
                </a:cubicBezTo>
                <a:cubicBezTo>
                  <a:pt x="689" y="419"/>
                  <a:pt x="690" y="419"/>
                  <a:pt x="690" y="419"/>
                </a:cubicBezTo>
                <a:cubicBezTo>
                  <a:pt x="690" y="419"/>
                  <a:pt x="691" y="420"/>
                  <a:pt x="691" y="420"/>
                </a:cubicBezTo>
                <a:cubicBezTo>
                  <a:pt x="691" y="421"/>
                  <a:pt x="690" y="422"/>
                  <a:pt x="690" y="423"/>
                </a:cubicBezTo>
                <a:cubicBezTo>
                  <a:pt x="690" y="424"/>
                  <a:pt x="688" y="424"/>
                  <a:pt x="686" y="423"/>
                </a:cubicBezTo>
                <a:cubicBezTo>
                  <a:pt x="687" y="423"/>
                  <a:pt x="687" y="424"/>
                  <a:pt x="687" y="424"/>
                </a:cubicBezTo>
                <a:cubicBezTo>
                  <a:pt x="688" y="425"/>
                  <a:pt x="689" y="425"/>
                  <a:pt x="690" y="424"/>
                </a:cubicBezTo>
                <a:cubicBezTo>
                  <a:pt x="690" y="425"/>
                  <a:pt x="689" y="427"/>
                  <a:pt x="689" y="427"/>
                </a:cubicBezTo>
                <a:cubicBezTo>
                  <a:pt x="688" y="427"/>
                  <a:pt x="689" y="429"/>
                  <a:pt x="689" y="430"/>
                </a:cubicBezTo>
                <a:cubicBezTo>
                  <a:pt x="690" y="432"/>
                  <a:pt x="690" y="435"/>
                  <a:pt x="692" y="437"/>
                </a:cubicBezTo>
                <a:cubicBezTo>
                  <a:pt x="692" y="436"/>
                  <a:pt x="692" y="436"/>
                  <a:pt x="692" y="436"/>
                </a:cubicBezTo>
                <a:cubicBezTo>
                  <a:pt x="693" y="437"/>
                  <a:pt x="691" y="438"/>
                  <a:pt x="690" y="438"/>
                </a:cubicBezTo>
                <a:cubicBezTo>
                  <a:pt x="689" y="438"/>
                  <a:pt x="687" y="436"/>
                  <a:pt x="686" y="436"/>
                </a:cubicBezTo>
                <a:cubicBezTo>
                  <a:pt x="685" y="436"/>
                  <a:pt x="683" y="436"/>
                  <a:pt x="682" y="436"/>
                </a:cubicBezTo>
                <a:cubicBezTo>
                  <a:pt x="680" y="435"/>
                  <a:pt x="678" y="433"/>
                  <a:pt x="677" y="433"/>
                </a:cubicBezTo>
                <a:cubicBezTo>
                  <a:pt x="674" y="433"/>
                  <a:pt x="673" y="431"/>
                  <a:pt x="672" y="429"/>
                </a:cubicBezTo>
                <a:cubicBezTo>
                  <a:pt x="671" y="427"/>
                  <a:pt x="670" y="426"/>
                  <a:pt x="670" y="424"/>
                </a:cubicBezTo>
                <a:cubicBezTo>
                  <a:pt x="670" y="423"/>
                  <a:pt x="670" y="423"/>
                  <a:pt x="670" y="422"/>
                </a:cubicBezTo>
                <a:cubicBezTo>
                  <a:pt x="670" y="421"/>
                  <a:pt x="668" y="421"/>
                  <a:pt x="667" y="420"/>
                </a:cubicBezTo>
                <a:cubicBezTo>
                  <a:pt x="666" y="418"/>
                  <a:pt x="666" y="417"/>
                  <a:pt x="664" y="416"/>
                </a:cubicBezTo>
                <a:cubicBezTo>
                  <a:pt x="663" y="415"/>
                  <a:pt x="662" y="413"/>
                  <a:pt x="661" y="412"/>
                </a:cubicBezTo>
                <a:cubicBezTo>
                  <a:pt x="661" y="410"/>
                  <a:pt x="660" y="409"/>
                  <a:pt x="659" y="408"/>
                </a:cubicBezTo>
                <a:cubicBezTo>
                  <a:pt x="659" y="407"/>
                  <a:pt x="658" y="406"/>
                  <a:pt x="658" y="406"/>
                </a:cubicBezTo>
                <a:cubicBezTo>
                  <a:pt x="658" y="405"/>
                  <a:pt x="656" y="404"/>
                  <a:pt x="656" y="404"/>
                </a:cubicBezTo>
                <a:cubicBezTo>
                  <a:pt x="655" y="402"/>
                  <a:pt x="653" y="402"/>
                  <a:pt x="652" y="401"/>
                </a:cubicBezTo>
                <a:cubicBezTo>
                  <a:pt x="649" y="400"/>
                  <a:pt x="649" y="400"/>
                  <a:pt x="649" y="400"/>
                </a:cubicBezTo>
                <a:cubicBezTo>
                  <a:pt x="646" y="400"/>
                  <a:pt x="643" y="400"/>
                  <a:pt x="640" y="401"/>
                </a:cubicBezTo>
                <a:cubicBezTo>
                  <a:pt x="638" y="402"/>
                  <a:pt x="638" y="406"/>
                  <a:pt x="636" y="408"/>
                </a:cubicBezTo>
                <a:cubicBezTo>
                  <a:pt x="634" y="408"/>
                  <a:pt x="632" y="407"/>
                  <a:pt x="631" y="406"/>
                </a:cubicBezTo>
                <a:cubicBezTo>
                  <a:pt x="630" y="406"/>
                  <a:pt x="629" y="405"/>
                  <a:pt x="627" y="405"/>
                </a:cubicBezTo>
                <a:cubicBezTo>
                  <a:pt x="627" y="404"/>
                  <a:pt x="626" y="403"/>
                  <a:pt x="625" y="403"/>
                </a:cubicBezTo>
                <a:cubicBezTo>
                  <a:pt x="623" y="402"/>
                  <a:pt x="622" y="400"/>
                  <a:pt x="621" y="398"/>
                </a:cubicBezTo>
                <a:cubicBezTo>
                  <a:pt x="621" y="398"/>
                  <a:pt x="621" y="397"/>
                  <a:pt x="621" y="396"/>
                </a:cubicBezTo>
                <a:cubicBezTo>
                  <a:pt x="620" y="395"/>
                  <a:pt x="620" y="394"/>
                  <a:pt x="619" y="393"/>
                </a:cubicBezTo>
                <a:cubicBezTo>
                  <a:pt x="619" y="392"/>
                  <a:pt x="617" y="391"/>
                  <a:pt x="615" y="390"/>
                </a:cubicBezTo>
                <a:cubicBezTo>
                  <a:pt x="613" y="389"/>
                  <a:pt x="611" y="387"/>
                  <a:pt x="609" y="385"/>
                </a:cubicBezTo>
                <a:cubicBezTo>
                  <a:pt x="608" y="384"/>
                  <a:pt x="606" y="384"/>
                  <a:pt x="605" y="382"/>
                </a:cubicBezTo>
                <a:cubicBezTo>
                  <a:pt x="604" y="380"/>
                  <a:pt x="600" y="381"/>
                  <a:pt x="599" y="381"/>
                </a:cubicBezTo>
                <a:cubicBezTo>
                  <a:pt x="596" y="381"/>
                  <a:pt x="593" y="381"/>
                  <a:pt x="590" y="381"/>
                </a:cubicBezTo>
                <a:cubicBezTo>
                  <a:pt x="587" y="381"/>
                  <a:pt x="587" y="382"/>
                  <a:pt x="587" y="384"/>
                </a:cubicBezTo>
                <a:cubicBezTo>
                  <a:pt x="587" y="387"/>
                  <a:pt x="580" y="385"/>
                  <a:pt x="578" y="385"/>
                </a:cubicBezTo>
                <a:cubicBezTo>
                  <a:pt x="573" y="385"/>
                  <a:pt x="567" y="386"/>
                  <a:pt x="562" y="385"/>
                </a:cubicBezTo>
                <a:cubicBezTo>
                  <a:pt x="560" y="385"/>
                  <a:pt x="557" y="384"/>
                  <a:pt x="555" y="383"/>
                </a:cubicBezTo>
                <a:cubicBezTo>
                  <a:pt x="551" y="382"/>
                  <a:pt x="548" y="381"/>
                  <a:pt x="544" y="380"/>
                </a:cubicBezTo>
                <a:cubicBezTo>
                  <a:pt x="538" y="378"/>
                  <a:pt x="531" y="376"/>
                  <a:pt x="525" y="374"/>
                </a:cubicBezTo>
                <a:cubicBezTo>
                  <a:pt x="525" y="373"/>
                  <a:pt x="525" y="373"/>
                  <a:pt x="526" y="372"/>
                </a:cubicBezTo>
                <a:cubicBezTo>
                  <a:pt x="518" y="372"/>
                  <a:pt x="510" y="373"/>
                  <a:pt x="503" y="374"/>
                </a:cubicBezTo>
                <a:cubicBezTo>
                  <a:pt x="502" y="372"/>
                  <a:pt x="502" y="370"/>
                  <a:pt x="501" y="368"/>
                </a:cubicBezTo>
                <a:cubicBezTo>
                  <a:pt x="500" y="366"/>
                  <a:pt x="498" y="365"/>
                  <a:pt x="495" y="364"/>
                </a:cubicBezTo>
                <a:cubicBezTo>
                  <a:pt x="493" y="362"/>
                  <a:pt x="494" y="363"/>
                  <a:pt x="491" y="362"/>
                </a:cubicBezTo>
                <a:cubicBezTo>
                  <a:pt x="490" y="362"/>
                  <a:pt x="491" y="359"/>
                  <a:pt x="488" y="359"/>
                </a:cubicBezTo>
                <a:cubicBezTo>
                  <a:pt x="486" y="359"/>
                  <a:pt x="484" y="359"/>
                  <a:pt x="482" y="357"/>
                </a:cubicBezTo>
                <a:cubicBezTo>
                  <a:pt x="480" y="355"/>
                  <a:pt x="478" y="356"/>
                  <a:pt x="476" y="355"/>
                </a:cubicBezTo>
                <a:cubicBezTo>
                  <a:pt x="475" y="355"/>
                  <a:pt x="471" y="356"/>
                  <a:pt x="470" y="354"/>
                </a:cubicBezTo>
                <a:cubicBezTo>
                  <a:pt x="470" y="352"/>
                  <a:pt x="471" y="351"/>
                  <a:pt x="470" y="349"/>
                </a:cubicBezTo>
                <a:cubicBezTo>
                  <a:pt x="470" y="348"/>
                  <a:pt x="468" y="348"/>
                  <a:pt x="468" y="347"/>
                </a:cubicBezTo>
                <a:cubicBezTo>
                  <a:pt x="468" y="346"/>
                  <a:pt x="466" y="345"/>
                  <a:pt x="465" y="344"/>
                </a:cubicBezTo>
                <a:cubicBezTo>
                  <a:pt x="463" y="343"/>
                  <a:pt x="463" y="342"/>
                  <a:pt x="462" y="341"/>
                </a:cubicBezTo>
                <a:cubicBezTo>
                  <a:pt x="461" y="340"/>
                  <a:pt x="458" y="338"/>
                  <a:pt x="458" y="337"/>
                </a:cubicBezTo>
                <a:cubicBezTo>
                  <a:pt x="457" y="335"/>
                  <a:pt x="458" y="335"/>
                  <a:pt x="459" y="334"/>
                </a:cubicBezTo>
                <a:cubicBezTo>
                  <a:pt x="460" y="332"/>
                  <a:pt x="458" y="332"/>
                  <a:pt x="456" y="331"/>
                </a:cubicBezTo>
                <a:cubicBezTo>
                  <a:pt x="452" y="329"/>
                  <a:pt x="454" y="328"/>
                  <a:pt x="452" y="326"/>
                </a:cubicBezTo>
                <a:cubicBezTo>
                  <a:pt x="451" y="325"/>
                  <a:pt x="451" y="323"/>
                  <a:pt x="453" y="323"/>
                </a:cubicBezTo>
                <a:cubicBezTo>
                  <a:pt x="453" y="324"/>
                  <a:pt x="453" y="324"/>
                  <a:pt x="453" y="325"/>
                </a:cubicBezTo>
                <a:cubicBezTo>
                  <a:pt x="454" y="325"/>
                  <a:pt x="455" y="326"/>
                  <a:pt x="456" y="326"/>
                </a:cubicBezTo>
                <a:cubicBezTo>
                  <a:pt x="455" y="324"/>
                  <a:pt x="452" y="322"/>
                  <a:pt x="455" y="321"/>
                </a:cubicBezTo>
                <a:cubicBezTo>
                  <a:pt x="450" y="318"/>
                  <a:pt x="454" y="323"/>
                  <a:pt x="452" y="323"/>
                </a:cubicBezTo>
                <a:cubicBezTo>
                  <a:pt x="450" y="322"/>
                  <a:pt x="447" y="320"/>
                  <a:pt x="447" y="321"/>
                </a:cubicBezTo>
                <a:cubicBezTo>
                  <a:pt x="447" y="321"/>
                  <a:pt x="447" y="319"/>
                  <a:pt x="449" y="320"/>
                </a:cubicBezTo>
                <a:cubicBezTo>
                  <a:pt x="448" y="320"/>
                  <a:pt x="448" y="319"/>
                  <a:pt x="447" y="318"/>
                </a:cubicBezTo>
                <a:moveTo>
                  <a:pt x="126" y="128"/>
                </a:moveTo>
                <a:cubicBezTo>
                  <a:pt x="124" y="129"/>
                  <a:pt x="130" y="130"/>
                  <a:pt x="132" y="131"/>
                </a:cubicBezTo>
                <a:cubicBezTo>
                  <a:pt x="132" y="132"/>
                  <a:pt x="132" y="132"/>
                  <a:pt x="132" y="132"/>
                </a:cubicBezTo>
                <a:cubicBezTo>
                  <a:pt x="133" y="132"/>
                  <a:pt x="134" y="132"/>
                  <a:pt x="133" y="131"/>
                </a:cubicBezTo>
                <a:cubicBezTo>
                  <a:pt x="132" y="130"/>
                  <a:pt x="134" y="130"/>
                  <a:pt x="134" y="129"/>
                </a:cubicBezTo>
                <a:cubicBezTo>
                  <a:pt x="130" y="129"/>
                  <a:pt x="127" y="128"/>
                  <a:pt x="126" y="128"/>
                </a:cubicBezTo>
                <a:moveTo>
                  <a:pt x="135" y="116"/>
                </a:moveTo>
                <a:cubicBezTo>
                  <a:pt x="139" y="117"/>
                  <a:pt x="139" y="115"/>
                  <a:pt x="142" y="115"/>
                </a:cubicBezTo>
                <a:cubicBezTo>
                  <a:pt x="144" y="115"/>
                  <a:pt x="148" y="116"/>
                  <a:pt x="148" y="115"/>
                </a:cubicBezTo>
                <a:cubicBezTo>
                  <a:pt x="147" y="115"/>
                  <a:pt x="147" y="115"/>
                  <a:pt x="148" y="114"/>
                </a:cubicBezTo>
                <a:cubicBezTo>
                  <a:pt x="148" y="114"/>
                  <a:pt x="149" y="113"/>
                  <a:pt x="150" y="113"/>
                </a:cubicBezTo>
                <a:cubicBezTo>
                  <a:pt x="152" y="113"/>
                  <a:pt x="153" y="112"/>
                  <a:pt x="154" y="112"/>
                </a:cubicBezTo>
                <a:cubicBezTo>
                  <a:pt x="152" y="112"/>
                  <a:pt x="149" y="112"/>
                  <a:pt x="147" y="112"/>
                </a:cubicBezTo>
                <a:cubicBezTo>
                  <a:pt x="145" y="112"/>
                  <a:pt x="144" y="113"/>
                  <a:pt x="142" y="113"/>
                </a:cubicBezTo>
                <a:cubicBezTo>
                  <a:pt x="139" y="113"/>
                  <a:pt x="134" y="113"/>
                  <a:pt x="135" y="116"/>
                </a:cubicBezTo>
              </a:path>
            </a:pathLst>
          </a:custGeom>
          <a:solidFill>
            <a:schemeClr val="accent3"/>
          </a:solidFill>
          <a:ln w="9525">
            <a:solidFill>
              <a:schemeClr val="bg1">
                <a:lumMod val="85000"/>
              </a:schemeClr>
            </a:solidFill>
            <a:round/>
            <a:headEnd/>
            <a:tailEnd/>
          </a:ln>
        </p:spPr>
        <p:txBody>
          <a:bodyPr/>
          <a:lstStyle/>
          <a:p>
            <a:pPr>
              <a:defRPr/>
            </a:pPr>
            <a:endParaRPr lang="en-US" sz="2400" dirty="0"/>
          </a:p>
        </p:txBody>
      </p:sp>
      <p:sp>
        <p:nvSpPr>
          <p:cNvPr id="180" name="Freeform 577">
            <a:extLst>
              <a:ext uri="{FF2B5EF4-FFF2-40B4-BE49-F238E27FC236}">
                <a16:creationId xmlns:a16="http://schemas.microsoft.com/office/drawing/2014/main" id="{6CDC0E90-24B6-8341-A8B0-4B9D5A203C39}"/>
              </a:ext>
            </a:extLst>
          </p:cNvPr>
          <p:cNvSpPr>
            <a:spLocks noEditPoints="1"/>
          </p:cNvSpPr>
          <p:nvPr/>
        </p:nvSpPr>
        <p:spPr bwMode="auto">
          <a:xfrm>
            <a:off x="7100429" y="2616458"/>
            <a:ext cx="1168561" cy="548709"/>
          </a:xfrm>
          <a:custGeom>
            <a:avLst/>
            <a:gdLst>
              <a:gd name="T0" fmla="*/ 8 w 387"/>
              <a:gd name="T1" fmla="*/ 49 h 143"/>
              <a:gd name="T2" fmla="*/ 36 w 387"/>
              <a:gd name="T3" fmla="*/ 40 h 143"/>
              <a:gd name="T4" fmla="*/ 53 w 387"/>
              <a:gd name="T5" fmla="*/ 37 h 143"/>
              <a:gd name="T6" fmla="*/ 76 w 387"/>
              <a:gd name="T7" fmla="*/ 48 h 143"/>
              <a:gd name="T8" fmla="*/ 94 w 387"/>
              <a:gd name="T9" fmla="*/ 43 h 143"/>
              <a:gd name="T10" fmla="*/ 113 w 387"/>
              <a:gd name="T11" fmla="*/ 42 h 143"/>
              <a:gd name="T12" fmla="*/ 135 w 387"/>
              <a:gd name="T13" fmla="*/ 46 h 143"/>
              <a:gd name="T14" fmla="*/ 131 w 387"/>
              <a:gd name="T15" fmla="*/ 35 h 143"/>
              <a:gd name="T16" fmla="*/ 137 w 387"/>
              <a:gd name="T17" fmla="*/ 24 h 143"/>
              <a:gd name="T18" fmla="*/ 141 w 387"/>
              <a:gd name="T19" fmla="*/ 18 h 143"/>
              <a:gd name="T20" fmla="*/ 152 w 387"/>
              <a:gd name="T21" fmla="*/ 15 h 143"/>
              <a:gd name="T22" fmla="*/ 172 w 387"/>
              <a:gd name="T23" fmla="*/ 11 h 143"/>
              <a:gd name="T24" fmla="*/ 206 w 387"/>
              <a:gd name="T25" fmla="*/ 4 h 143"/>
              <a:gd name="T26" fmla="*/ 219 w 387"/>
              <a:gd name="T27" fmla="*/ 1 h 143"/>
              <a:gd name="T28" fmla="*/ 237 w 387"/>
              <a:gd name="T29" fmla="*/ 13 h 143"/>
              <a:gd name="T30" fmla="*/ 248 w 387"/>
              <a:gd name="T31" fmla="*/ 14 h 143"/>
              <a:gd name="T32" fmla="*/ 261 w 387"/>
              <a:gd name="T33" fmla="*/ 18 h 143"/>
              <a:gd name="T34" fmla="*/ 282 w 387"/>
              <a:gd name="T35" fmla="*/ 11 h 143"/>
              <a:gd name="T36" fmla="*/ 295 w 387"/>
              <a:gd name="T37" fmla="*/ 19 h 143"/>
              <a:gd name="T38" fmla="*/ 329 w 387"/>
              <a:gd name="T39" fmla="*/ 42 h 143"/>
              <a:gd name="T40" fmla="*/ 346 w 387"/>
              <a:gd name="T41" fmla="*/ 44 h 143"/>
              <a:gd name="T42" fmla="*/ 369 w 387"/>
              <a:gd name="T43" fmla="*/ 57 h 143"/>
              <a:gd name="T44" fmla="*/ 378 w 387"/>
              <a:gd name="T45" fmla="*/ 67 h 143"/>
              <a:gd name="T46" fmla="*/ 349 w 387"/>
              <a:gd name="T47" fmla="*/ 80 h 143"/>
              <a:gd name="T48" fmla="*/ 333 w 387"/>
              <a:gd name="T49" fmla="*/ 98 h 143"/>
              <a:gd name="T50" fmla="*/ 324 w 387"/>
              <a:gd name="T51" fmla="*/ 119 h 143"/>
              <a:gd name="T52" fmla="*/ 314 w 387"/>
              <a:gd name="T53" fmla="*/ 125 h 143"/>
              <a:gd name="T54" fmla="*/ 277 w 387"/>
              <a:gd name="T55" fmla="*/ 121 h 143"/>
              <a:gd name="T56" fmla="*/ 240 w 387"/>
              <a:gd name="T57" fmla="*/ 122 h 143"/>
              <a:gd name="T58" fmla="*/ 218 w 387"/>
              <a:gd name="T59" fmla="*/ 134 h 143"/>
              <a:gd name="T60" fmla="*/ 202 w 387"/>
              <a:gd name="T61" fmla="*/ 137 h 143"/>
              <a:gd name="T62" fmla="*/ 176 w 387"/>
              <a:gd name="T63" fmla="*/ 114 h 143"/>
              <a:gd name="T64" fmla="*/ 158 w 387"/>
              <a:gd name="T65" fmla="*/ 114 h 143"/>
              <a:gd name="T66" fmla="*/ 154 w 387"/>
              <a:gd name="T67" fmla="*/ 114 h 143"/>
              <a:gd name="T68" fmla="*/ 150 w 387"/>
              <a:gd name="T69" fmla="*/ 115 h 143"/>
              <a:gd name="T70" fmla="*/ 132 w 387"/>
              <a:gd name="T71" fmla="*/ 96 h 143"/>
              <a:gd name="T72" fmla="*/ 128 w 387"/>
              <a:gd name="T73" fmla="*/ 91 h 143"/>
              <a:gd name="T74" fmla="*/ 122 w 387"/>
              <a:gd name="T75" fmla="*/ 94 h 143"/>
              <a:gd name="T76" fmla="*/ 90 w 387"/>
              <a:gd name="T77" fmla="*/ 101 h 143"/>
              <a:gd name="T78" fmla="*/ 67 w 387"/>
              <a:gd name="T79" fmla="*/ 127 h 143"/>
              <a:gd name="T80" fmla="*/ 50 w 387"/>
              <a:gd name="T81" fmla="*/ 121 h 143"/>
              <a:gd name="T82" fmla="*/ 35 w 387"/>
              <a:gd name="T83" fmla="*/ 105 h 143"/>
              <a:gd name="T84" fmla="*/ 49 w 387"/>
              <a:gd name="T85" fmla="*/ 97 h 143"/>
              <a:gd name="T86" fmla="*/ 60 w 387"/>
              <a:gd name="T87" fmla="*/ 83 h 143"/>
              <a:gd name="T88" fmla="*/ 30 w 387"/>
              <a:gd name="T89" fmla="*/ 86 h 143"/>
              <a:gd name="T90" fmla="*/ 18 w 387"/>
              <a:gd name="T91" fmla="*/ 85 h 143"/>
              <a:gd name="T92" fmla="*/ 8 w 387"/>
              <a:gd name="T93" fmla="*/ 74 h 143"/>
              <a:gd name="T94" fmla="*/ 8 w 387"/>
              <a:gd name="T95" fmla="*/ 75 h 143"/>
              <a:gd name="T96" fmla="*/ 7 w 387"/>
              <a:gd name="T97" fmla="*/ 74 h 143"/>
              <a:gd name="T98" fmla="*/ 6 w 387"/>
              <a:gd name="T99" fmla="*/ 74 h 143"/>
              <a:gd name="T100" fmla="*/ 6 w 387"/>
              <a:gd name="T101" fmla="*/ 73 h 143"/>
              <a:gd name="T102" fmla="*/ 5 w 387"/>
              <a:gd name="T103" fmla="*/ 72 h 143"/>
              <a:gd name="T104" fmla="*/ 6 w 387"/>
              <a:gd name="T105" fmla="*/ 72 h 143"/>
              <a:gd name="T106" fmla="*/ 6 w 387"/>
              <a:gd name="T107" fmla="*/ 71 h 143"/>
              <a:gd name="T108" fmla="*/ 6 w 387"/>
              <a:gd name="T109" fmla="*/ 71 h 143"/>
              <a:gd name="T110" fmla="*/ 6 w 387"/>
              <a:gd name="T111" fmla="*/ 70 h 143"/>
              <a:gd name="T112" fmla="*/ 6 w 387"/>
              <a:gd name="T113" fmla="*/ 70 h 143"/>
              <a:gd name="T114" fmla="*/ 5 w 387"/>
              <a:gd name="T115" fmla="*/ 69 h 143"/>
              <a:gd name="T116" fmla="*/ 4 w 387"/>
              <a:gd name="T117" fmla="*/ 69 h 143"/>
              <a:gd name="T118" fmla="*/ 3 w 387"/>
              <a:gd name="T119" fmla="*/ 69 h 143"/>
              <a:gd name="T120" fmla="*/ 1 w 387"/>
              <a:gd name="T121" fmla="*/ 68 h 143"/>
              <a:gd name="T122" fmla="*/ 0 w 387"/>
              <a:gd name="T123" fmla="*/ 67 h 143"/>
              <a:gd name="T124" fmla="*/ 121 w 387"/>
              <a:gd name="T125"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143">
                <a:moveTo>
                  <a:pt x="1" y="66"/>
                </a:moveTo>
                <a:cubicBezTo>
                  <a:pt x="2" y="64"/>
                  <a:pt x="2" y="63"/>
                  <a:pt x="3" y="63"/>
                </a:cubicBezTo>
                <a:cubicBezTo>
                  <a:pt x="4" y="62"/>
                  <a:pt x="5" y="61"/>
                  <a:pt x="5" y="61"/>
                </a:cubicBezTo>
                <a:cubicBezTo>
                  <a:pt x="4" y="59"/>
                  <a:pt x="2" y="59"/>
                  <a:pt x="3" y="57"/>
                </a:cubicBezTo>
                <a:cubicBezTo>
                  <a:pt x="3" y="55"/>
                  <a:pt x="4" y="55"/>
                  <a:pt x="6" y="53"/>
                </a:cubicBezTo>
                <a:cubicBezTo>
                  <a:pt x="8" y="52"/>
                  <a:pt x="7" y="50"/>
                  <a:pt x="8" y="49"/>
                </a:cubicBezTo>
                <a:cubicBezTo>
                  <a:pt x="12" y="46"/>
                  <a:pt x="15" y="54"/>
                  <a:pt x="18" y="54"/>
                </a:cubicBezTo>
                <a:cubicBezTo>
                  <a:pt x="19" y="54"/>
                  <a:pt x="23" y="53"/>
                  <a:pt x="22" y="52"/>
                </a:cubicBezTo>
                <a:cubicBezTo>
                  <a:pt x="20" y="50"/>
                  <a:pt x="22" y="47"/>
                  <a:pt x="19" y="46"/>
                </a:cubicBezTo>
                <a:cubicBezTo>
                  <a:pt x="22" y="47"/>
                  <a:pt x="23" y="46"/>
                  <a:pt x="26" y="45"/>
                </a:cubicBezTo>
                <a:cubicBezTo>
                  <a:pt x="29" y="44"/>
                  <a:pt x="26" y="43"/>
                  <a:pt x="28" y="42"/>
                </a:cubicBezTo>
                <a:cubicBezTo>
                  <a:pt x="31" y="42"/>
                  <a:pt x="33" y="41"/>
                  <a:pt x="36" y="40"/>
                </a:cubicBezTo>
                <a:cubicBezTo>
                  <a:pt x="38" y="39"/>
                  <a:pt x="38" y="36"/>
                  <a:pt x="41" y="37"/>
                </a:cubicBezTo>
                <a:cubicBezTo>
                  <a:pt x="40" y="37"/>
                  <a:pt x="40" y="36"/>
                  <a:pt x="40" y="36"/>
                </a:cubicBezTo>
                <a:cubicBezTo>
                  <a:pt x="41" y="36"/>
                  <a:pt x="46" y="36"/>
                  <a:pt x="46" y="37"/>
                </a:cubicBezTo>
                <a:cubicBezTo>
                  <a:pt x="46" y="40"/>
                  <a:pt x="48" y="37"/>
                  <a:pt x="49" y="39"/>
                </a:cubicBezTo>
                <a:cubicBezTo>
                  <a:pt x="50" y="38"/>
                  <a:pt x="50" y="37"/>
                  <a:pt x="52" y="37"/>
                </a:cubicBezTo>
                <a:cubicBezTo>
                  <a:pt x="52" y="37"/>
                  <a:pt x="52" y="37"/>
                  <a:pt x="53" y="37"/>
                </a:cubicBezTo>
                <a:cubicBezTo>
                  <a:pt x="54" y="36"/>
                  <a:pt x="54" y="36"/>
                  <a:pt x="55" y="36"/>
                </a:cubicBezTo>
                <a:cubicBezTo>
                  <a:pt x="56" y="41"/>
                  <a:pt x="63" y="37"/>
                  <a:pt x="66" y="39"/>
                </a:cubicBezTo>
                <a:cubicBezTo>
                  <a:pt x="68" y="40"/>
                  <a:pt x="69" y="41"/>
                  <a:pt x="71" y="42"/>
                </a:cubicBezTo>
                <a:cubicBezTo>
                  <a:pt x="72" y="42"/>
                  <a:pt x="72" y="43"/>
                  <a:pt x="73" y="43"/>
                </a:cubicBezTo>
                <a:cubicBezTo>
                  <a:pt x="73" y="44"/>
                  <a:pt x="75" y="44"/>
                  <a:pt x="76" y="45"/>
                </a:cubicBezTo>
                <a:cubicBezTo>
                  <a:pt x="75" y="45"/>
                  <a:pt x="74" y="48"/>
                  <a:pt x="76" y="48"/>
                </a:cubicBezTo>
                <a:cubicBezTo>
                  <a:pt x="79" y="47"/>
                  <a:pt x="76" y="44"/>
                  <a:pt x="76" y="43"/>
                </a:cubicBezTo>
                <a:cubicBezTo>
                  <a:pt x="78" y="42"/>
                  <a:pt x="80" y="44"/>
                  <a:pt x="80" y="44"/>
                </a:cubicBezTo>
                <a:cubicBezTo>
                  <a:pt x="82" y="46"/>
                  <a:pt x="84" y="46"/>
                  <a:pt x="85" y="47"/>
                </a:cubicBezTo>
                <a:cubicBezTo>
                  <a:pt x="87" y="48"/>
                  <a:pt x="88" y="47"/>
                  <a:pt x="90" y="46"/>
                </a:cubicBezTo>
                <a:cubicBezTo>
                  <a:pt x="91" y="46"/>
                  <a:pt x="91" y="45"/>
                  <a:pt x="91" y="45"/>
                </a:cubicBezTo>
                <a:cubicBezTo>
                  <a:pt x="92" y="44"/>
                  <a:pt x="94" y="44"/>
                  <a:pt x="94" y="43"/>
                </a:cubicBezTo>
                <a:cubicBezTo>
                  <a:pt x="95" y="43"/>
                  <a:pt x="95" y="43"/>
                  <a:pt x="96" y="43"/>
                </a:cubicBezTo>
                <a:cubicBezTo>
                  <a:pt x="97" y="42"/>
                  <a:pt x="101" y="42"/>
                  <a:pt x="101" y="43"/>
                </a:cubicBezTo>
                <a:cubicBezTo>
                  <a:pt x="101" y="43"/>
                  <a:pt x="102" y="44"/>
                  <a:pt x="103" y="44"/>
                </a:cubicBezTo>
                <a:cubicBezTo>
                  <a:pt x="104" y="45"/>
                  <a:pt x="105" y="44"/>
                  <a:pt x="106" y="44"/>
                </a:cubicBezTo>
                <a:cubicBezTo>
                  <a:pt x="107" y="41"/>
                  <a:pt x="107" y="42"/>
                  <a:pt x="109" y="42"/>
                </a:cubicBezTo>
                <a:cubicBezTo>
                  <a:pt x="111" y="43"/>
                  <a:pt x="112" y="41"/>
                  <a:pt x="113" y="42"/>
                </a:cubicBezTo>
                <a:cubicBezTo>
                  <a:pt x="114" y="43"/>
                  <a:pt x="114" y="44"/>
                  <a:pt x="115" y="45"/>
                </a:cubicBezTo>
                <a:cubicBezTo>
                  <a:pt x="115" y="46"/>
                  <a:pt x="124" y="47"/>
                  <a:pt x="123" y="48"/>
                </a:cubicBezTo>
                <a:cubicBezTo>
                  <a:pt x="124" y="48"/>
                  <a:pt x="126" y="48"/>
                  <a:pt x="127" y="47"/>
                </a:cubicBezTo>
                <a:cubicBezTo>
                  <a:pt x="127" y="46"/>
                  <a:pt x="127" y="45"/>
                  <a:pt x="128" y="45"/>
                </a:cubicBezTo>
                <a:cubicBezTo>
                  <a:pt x="129" y="44"/>
                  <a:pt x="129" y="46"/>
                  <a:pt x="130" y="46"/>
                </a:cubicBezTo>
                <a:cubicBezTo>
                  <a:pt x="131" y="46"/>
                  <a:pt x="133" y="46"/>
                  <a:pt x="135" y="46"/>
                </a:cubicBezTo>
                <a:cubicBezTo>
                  <a:pt x="136" y="46"/>
                  <a:pt x="140" y="46"/>
                  <a:pt x="141" y="44"/>
                </a:cubicBezTo>
                <a:cubicBezTo>
                  <a:pt x="142" y="43"/>
                  <a:pt x="142" y="41"/>
                  <a:pt x="144" y="41"/>
                </a:cubicBezTo>
                <a:cubicBezTo>
                  <a:pt x="142" y="40"/>
                  <a:pt x="142" y="39"/>
                  <a:pt x="141" y="39"/>
                </a:cubicBezTo>
                <a:cubicBezTo>
                  <a:pt x="140" y="39"/>
                  <a:pt x="138" y="39"/>
                  <a:pt x="137" y="38"/>
                </a:cubicBezTo>
                <a:cubicBezTo>
                  <a:pt x="136" y="37"/>
                  <a:pt x="136" y="37"/>
                  <a:pt x="134" y="37"/>
                </a:cubicBezTo>
                <a:cubicBezTo>
                  <a:pt x="132" y="37"/>
                  <a:pt x="133" y="36"/>
                  <a:pt x="131" y="35"/>
                </a:cubicBezTo>
                <a:cubicBezTo>
                  <a:pt x="131" y="35"/>
                  <a:pt x="130" y="35"/>
                  <a:pt x="129" y="35"/>
                </a:cubicBezTo>
                <a:cubicBezTo>
                  <a:pt x="127" y="34"/>
                  <a:pt x="128" y="33"/>
                  <a:pt x="129" y="34"/>
                </a:cubicBezTo>
                <a:cubicBezTo>
                  <a:pt x="130" y="34"/>
                  <a:pt x="131" y="32"/>
                  <a:pt x="133" y="32"/>
                </a:cubicBezTo>
                <a:cubicBezTo>
                  <a:pt x="135" y="32"/>
                  <a:pt x="136" y="31"/>
                  <a:pt x="138" y="30"/>
                </a:cubicBezTo>
                <a:cubicBezTo>
                  <a:pt x="137" y="30"/>
                  <a:pt x="135" y="27"/>
                  <a:pt x="135" y="27"/>
                </a:cubicBezTo>
                <a:cubicBezTo>
                  <a:pt x="135" y="26"/>
                  <a:pt x="138" y="25"/>
                  <a:pt x="137" y="24"/>
                </a:cubicBezTo>
                <a:cubicBezTo>
                  <a:pt x="140" y="24"/>
                  <a:pt x="142" y="24"/>
                  <a:pt x="145" y="24"/>
                </a:cubicBezTo>
                <a:cubicBezTo>
                  <a:pt x="146" y="24"/>
                  <a:pt x="147" y="25"/>
                  <a:pt x="148" y="24"/>
                </a:cubicBezTo>
                <a:cubicBezTo>
                  <a:pt x="148" y="23"/>
                  <a:pt x="147" y="22"/>
                  <a:pt x="146" y="22"/>
                </a:cubicBezTo>
                <a:cubicBezTo>
                  <a:pt x="144" y="22"/>
                  <a:pt x="141" y="22"/>
                  <a:pt x="139" y="21"/>
                </a:cubicBezTo>
                <a:cubicBezTo>
                  <a:pt x="137" y="20"/>
                  <a:pt x="143" y="19"/>
                  <a:pt x="143" y="19"/>
                </a:cubicBezTo>
                <a:cubicBezTo>
                  <a:pt x="142" y="18"/>
                  <a:pt x="142" y="18"/>
                  <a:pt x="141" y="18"/>
                </a:cubicBezTo>
                <a:cubicBezTo>
                  <a:pt x="139" y="19"/>
                  <a:pt x="138" y="18"/>
                  <a:pt x="137" y="17"/>
                </a:cubicBezTo>
                <a:cubicBezTo>
                  <a:pt x="140" y="17"/>
                  <a:pt x="138" y="15"/>
                  <a:pt x="137" y="15"/>
                </a:cubicBezTo>
                <a:cubicBezTo>
                  <a:pt x="138" y="15"/>
                  <a:pt x="139" y="15"/>
                  <a:pt x="140" y="15"/>
                </a:cubicBezTo>
                <a:cubicBezTo>
                  <a:pt x="140" y="13"/>
                  <a:pt x="144" y="14"/>
                  <a:pt x="145" y="14"/>
                </a:cubicBezTo>
                <a:cubicBezTo>
                  <a:pt x="147" y="15"/>
                  <a:pt x="147" y="14"/>
                  <a:pt x="149" y="14"/>
                </a:cubicBezTo>
                <a:cubicBezTo>
                  <a:pt x="151" y="14"/>
                  <a:pt x="151" y="15"/>
                  <a:pt x="152" y="15"/>
                </a:cubicBezTo>
                <a:cubicBezTo>
                  <a:pt x="153" y="13"/>
                  <a:pt x="155" y="13"/>
                  <a:pt x="157" y="13"/>
                </a:cubicBezTo>
                <a:cubicBezTo>
                  <a:pt x="158" y="12"/>
                  <a:pt x="158" y="12"/>
                  <a:pt x="158" y="12"/>
                </a:cubicBezTo>
                <a:cubicBezTo>
                  <a:pt x="159" y="12"/>
                  <a:pt x="160" y="12"/>
                  <a:pt x="160" y="12"/>
                </a:cubicBezTo>
                <a:cubicBezTo>
                  <a:pt x="162" y="12"/>
                  <a:pt x="163" y="12"/>
                  <a:pt x="164" y="12"/>
                </a:cubicBezTo>
                <a:cubicBezTo>
                  <a:pt x="166" y="12"/>
                  <a:pt x="166" y="11"/>
                  <a:pt x="167" y="11"/>
                </a:cubicBezTo>
                <a:cubicBezTo>
                  <a:pt x="169" y="11"/>
                  <a:pt x="171" y="11"/>
                  <a:pt x="172" y="11"/>
                </a:cubicBezTo>
                <a:cubicBezTo>
                  <a:pt x="173" y="11"/>
                  <a:pt x="174" y="10"/>
                  <a:pt x="175" y="11"/>
                </a:cubicBezTo>
                <a:cubicBezTo>
                  <a:pt x="176" y="11"/>
                  <a:pt x="177" y="11"/>
                  <a:pt x="177" y="10"/>
                </a:cubicBezTo>
                <a:cubicBezTo>
                  <a:pt x="178" y="7"/>
                  <a:pt x="187" y="8"/>
                  <a:pt x="190" y="8"/>
                </a:cubicBezTo>
                <a:cubicBezTo>
                  <a:pt x="193" y="7"/>
                  <a:pt x="196" y="6"/>
                  <a:pt x="199" y="6"/>
                </a:cubicBezTo>
                <a:cubicBezTo>
                  <a:pt x="200" y="6"/>
                  <a:pt x="202" y="5"/>
                  <a:pt x="202" y="5"/>
                </a:cubicBezTo>
                <a:cubicBezTo>
                  <a:pt x="204" y="5"/>
                  <a:pt x="205" y="5"/>
                  <a:pt x="206" y="4"/>
                </a:cubicBezTo>
                <a:cubicBezTo>
                  <a:pt x="206" y="4"/>
                  <a:pt x="206" y="3"/>
                  <a:pt x="207" y="3"/>
                </a:cubicBezTo>
                <a:cubicBezTo>
                  <a:pt x="208" y="3"/>
                  <a:pt x="210" y="2"/>
                  <a:pt x="210" y="1"/>
                </a:cubicBezTo>
                <a:cubicBezTo>
                  <a:pt x="211" y="1"/>
                  <a:pt x="212" y="1"/>
                  <a:pt x="213" y="1"/>
                </a:cubicBezTo>
                <a:cubicBezTo>
                  <a:pt x="212" y="0"/>
                  <a:pt x="212" y="0"/>
                  <a:pt x="212" y="0"/>
                </a:cubicBezTo>
                <a:cubicBezTo>
                  <a:pt x="213" y="0"/>
                  <a:pt x="214" y="1"/>
                  <a:pt x="215" y="1"/>
                </a:cubicBezTo>
                <a:cubicBezTo>
                  <a:pt x="216" y="1"/>
                  <a:pt x="218" y="1"/>
                  <a:pt x="219" y="1"/>
                </a:cubicBezTo>
                <a:cubicBezTo>
                  <a:pt x="220" y="1"/>
                  <a:pt x="225" y="4"/>
                  <a:pt x="226" y="2"/>
                </a:cubicBezTo>
                <a:cubicBezTo>
                  <a:pt x="228" y="0"/>
                  <a:pt x="231" y="2"/>
                  <a:pt x="231" y="3"/>
                </a:cubicBezTo>
                <a:cubicBezTo>
                  <a:pt x="232" y="4"/>
                  <a:pt x="232" y="5"/>
                  <a:pt x="232" y="5"/>
                </a:cubicBezTo>
                <a:cubicBezTo>
                  <a:pt x="232" y="7"/>
                  <a:pt x="233" y="7"/>
                  <a:pt x="234" y="8"/>
                </a:cubicBezTo>
                <a:cubicBezTo>
                  <a:pt x="232" y="9"/>
                  <a:pt x="235" y="11"/>
                  <a:pt x="232" y="12"/>
                </a:cubicBezTo>
                <a:cubicBezTo>
                  <a:pt x="233" y="13"/>
                  <a:pt x="235" y="12"/>
                  <a:pt x="237" y="13"/>
                </a:cubicBezTo>
                <a:cubicBezTo>
                  <a:pt x="238" y="13"/>
                  <a:pt x="239" y="13"/>
                  <a:pt x="240" y="12"/>
                </a:cubicBezTo>
                <a:cubicBezTo>
                  <a:pt x="240" y="11"/>
                  <a:pt x="242" y="12"/>
                  <a:pt x="243" y="12"/>
                </a:cubicBezTo>
                <a:cubicBezTo>
                  <a:pt x="242" y="12"/>
                  <a:pt x="242" y="11"/>
                  <a:pt x="243" y="11"/>
                </a:cubicBezTo>
                <a:cubicBezTo>
                  <a:pt x="244" y="11"/>
                  <a:pt x="244" y="13"/>
                  <a:pt x="246" y="13"/>
                </a:cubicBezTo>
                <a:cubicBezTo>
                  <a:pt x="244" y="14"/>
                  <a:pt x="246" y="14"/>
                  <a:pt x="246" y="15"/>
                </a:cubicBezTo>
                <a:cubicBezTo>
                  <a:pt x="247" y="15"/>
                  <a:pt x="247" y="14"/>
                  <a:pt x="248" y="14"/>
                </a:cubicBezTo>
                <a:cubicBezTo>
                  <a:pt x="248" y="14"/>
                  <a:pt x="248" y="13"/>
                  <a:pt x="247" y="14"/>
                </a:cubicBezTo>
                <a:cubicBezTo>
                  <a:pt x="250" y="10"/>
                  <a:pt x="253" y="18"/>
                  <a:pt x="257" y="13"/>
                </a:cubicBezTo>
                <a:cubicBezTo>
                  <a:pt x="258" y="14"/>
                  <a:pt x="258" y="15"/>
                  <a:pt x="258" y="15"/>
                </a:cubicBezTo>
                <a:cubicBezTo>
                  <a:pt x="256" y="15"/>
                  <a:pt x="255" y="16"/>
                  <a:pt x="254" y="17"/>
                </a:cubicBezTo>
                <a:cubicBezTo>
                  <a:pt x="253" y="18"/>
                  <a:pt x="255" y="19"/>
                  <a:pt x="255" y="20"/>
                </a:cubicBezTo>
                <a:cubicBezTo>
                  <a:pt x="257" y="19"/>
                  <a:pt x="259" y="18"/>
                  <a:pt x="261" y="18"/>
                </a:cubicBezTo>
                <a:cubicBezTo>
                  <a:pt x="262" y="18"/>
                  <a:pt x="263" y="19"/>
                  <a:pt x="265" y="19"/>
                </a:cubicBezTo>
                <a:cubicBezTo>
                  <a:pt x="266" y="17"/>
                  <a:pt x="267" y="17"/>
                  <a:pt x="270" y="16"/>
                </a:cubicBezTo>
                <a:cubicBezTo>
                  <a:pt x="271" y="16"/>
                  <a:pt x="275" y="15"/>
                  <a:pt x="274" y="13"/>
                </a:cubicBezTo>
                <a:cubicBezTo>
                  <a:pt x="275" y="13"/>
                  <a:pt x="277" y="13"/>
                  <a:pt x="278" y="13"/>
                </a:cubicBezTo>
                <a:cubicBezTo>
                  <a:pt x="279" y="12"/>
                  <a:pt x="280" y="12"/>
                  <a:pt x="281" y="12"/>
                </a:cubicBezTo>
                <a:cubicBezTo>
                  <a:pt x="281" y="12"/>
                  <a:pt x="282" y="11"/>
                  <a:pt x="282" y="11"/>
                </a:cubicBezTo>
                <a:cubicBezTo>
                  <a:pt x="283" y="11"/>
                  <a:pt x="284" y="11"/>
                  <a:pt x="285" y="11"/>
                </a:cubicBezTo>
                <a:cubicBezTo>
                  <a:pt x="286" y="10"/>
                  <a:pt x="286" y="10"/>
                  <a:pt x="288" y="10"/>
                </a:cubicBezTo>
                <a:cubicBezTo>
                  <a:pt x="288" y="10"/>
                  <a:pt x="287" y="10"/>
                  <a:pt x="287" y="11"/>
                </a:cubicBezTo>
                <a:cubicBezTo>
                  <a:pt x="288" y="11"/>
                  <a:pt x="288" y="12"/>
                  <a:pt x="287" y="12"/>
                </a:cubicBezTo>
                <a:cubicBezTo>
                  <a:pt x="285" y="13"/>
                  <a:pt x="285" y="13"/>
                  <a:pt x="283" y="13"/>
                </a:cubicBezTo>
                <a:cubicBezTo>
                  <a:pt x="287" y="16"/>
                  <a:pt x="291" y="17"/>
                  <a:pt x="295" y="19"/>
                </a:cubicBezTo>
                <a:cubicBezTo>
                  <a:pt x="298" y="22"/>
                  <a:pt x="301" y="25"/>
                  <a:pt x="304" y="27"/>
                </a:cubicBezTo>
                <a:cubicBezTo>
                  <a:pt x="307" y="31"/>
                  <a:pt x="309" y="34"/>
                  <a:pt x="312" y="38"/>
                </a:cubicBezTo>
                <a:cubicBezTo>
                  <a:pt x="314" y="40"/>
                  <a:pt x="315" y="45"/>
                  <a:pt x="318" y="45"/>
                </a:cubicBezTo>
                <a:cubicBezTo>
                  <a:pt x="317" y="44"/>
                  <a:pt x="323" y="44"/>
                  <a:pt x="322" y="42"/>
                </a:cubicBezTo>
                <a:cubicBezTo>
                  <a:pt x="321" y="41"/>
                  <a:pt x="324" y="41"/>
                  <a:pt x="324" y="40"/>
                </a:cubicBezTo>
                <a:cubicBezTo>
                  <a:pt x="325" y="41"/>
                  <a:pt x="329" y="41"/>
                  <a:pt x="329" y="42"/>
                </a:cubicBezTo>
                <a:cubicBezTo>
                  <a:pt x="329" y="43"/>
                  <a:pt x="327" y="44"/>
                  <a:pt x="330" y="43"/>
                </a:cubicBezTo>
                <a:cubicBezTo>
                  <a:pt x="332" y="43"/>
                  <a:pt x="331" y="45"/>
                  <a:pt x="332" y="46"/>
                </a:cubicBezTo>
                <a:cubicBezTo>
                  <a:pt x="333" y="46"/>
                  <a:pt x="334" y="45"/>
                  <a:pt x="335" y="45"/>
                </a:cubicBezTo>
                <a:cubicBezTo>
                  <a:pt x="336" y="45"/>
                  <a:pt x="337" y="46"/>
                  <a:pt x="338" y="46"/>
                </a:cubicBezTo>
                <a:cubicBezTo>
                  <a:pt x="341" y="46"/>
                  <a:pt x="342" y="45"/>
                  <a:pt x="344" y="44"/>
                </a:cubicBezTo>
                <a:cubicBezTo>
                  <a:pt x="345" y="44"/>
                  <a:pt x="345" y="44"/>
                  <a:pt x="346" y="44"/>
                </a:cubicBezTo>
                <a:cubicBezTo>
                  <a:pt x="347" y="44"/>
                  <a:pt x="347" y="43"/>
                  <a:pt x="348" y="43"/>
                </a:cubicBezTo>
                <a:cubicBezTo>
                  <a:pt x="353" y="42"/>
                  <a:pt x="356" y="47"/>
                  <a:pt x="358" y="49"/>
                </a:cubicBezTo>
                <a:cubicBezTo>
                  <a:pt x="358" y="51"/>
                  <a:pt x="360" y="51"/>
                  <a:pt x="362" y="51"/>
                </a:cubicBezTo>
                <a:cubicBezTo>
                  <a:pt x="364" y="52"/>
                  <a:pt x="364" y="53"/>
                  <a:pt x="365" y="55"/>
                </a:cubicBezTo>
                <a:cubicBezTo>
                  <a:pt x="366" y="55"/>
                  <a:pt x="366" y="55"/>
                  <a:pt x="367" y="56"/>
                </a:cubicBezTo>
                <a:cubicBezTo>
                  <a:pt x="367" y="57"/>
                  <a:pt x="368" y="56"/>
                  <a:pt x="369" y="57"/>
                </a:cubicBezTo>
                <a:cubicBezTo>
                  <a:pt x="371" y="57"/>
                  <a:pt x="373" y="57"/>
                  <a:pt x="374" y="57"/>
                </a:cubicBezTo>
                <a:cubicBezTo>
                  <a:pt x="376" y="58"/>
                  <a:pt x="377" y="57"/>
                  <a:pt x="378" y="56"/>
                </a:cubicBezTo>
                <a:cubicBezTo>
                  <a:pt x="379" y="56"/>
                  <a:pt x="382" y="54"/>
                  <a:pt x="381" y="55"/>
                </a:cubicBezTo>
                <a:cubicBezTo>
                  <a:pt x="379" y="58"/>
                  <a:pt x="386" y="60"/>
                  <a:pt x="387" y="61"/>
                </a:cubicBezTo>
                <a:cubicBezTo>
                  <a:pt x="385" y="61"/>
                  <a:pt x="381" y="61"/>
                  <a:pt x="381" y="63"/>
                </a:cubicBezTo>
                <a:cubicBezTo>
                  <a:pt x="382" y="65"/>
                  <a:pt x="380" y="67"/>
                  <a:pt x="378" y="67"/>
                </a:cubicBezTo>
                <a:cubicBezTo>
                  <a:pt x="376" y="68"/>
                  <a:pt x="373" y="67"/>
                  <a:pt x="371" y="69"/>
                </a:cubicBezTo>
                <a:cubicBezTo>
                  <a:pt x="369" y="73"/>
                  <a:pt x="370" y="76"/>
                  <a:pt x="371" y="78"/>
                </a:cubicBezTo>
                <a:cubicBezTo>
                  <a:pt x="372" y="81"/>
                  <a:pt x="368" y="81"/>
                  <a:pt x="366" y="82"/>
                </a:cubicBezTo>
                <a:cubicBezTo>
                  <a:pt x="364" y="83"/>
                  <a:pt x="363" y="83"/>
                  <a:pt x="362" y="82"/>
                </a:cubicBezTo>
                <a:cubicBezTo>
                  <a:pt x="362" y="81"/>
                  <a:pt x="359" y="82"/>
                  <a:pt x="357" y="82"/>
                </a:cubicBezTo>
                <a:cubicBezTo>
                  <a:pt x="353" y="82"/>
                  <a:pt x="351" y="81"/>
                  <a:pt x="349" y="80"/>
                </a:cubicBezTo>
                <a:cubicBezTo>
                  <a:pt x="346" y="79"/>
                  <a:pt x="344" y="85"/>
                  <a:pt x="344" y="86"/>
                </a:cubicBezTo>
                <a:cubicBezTo>
                  <a:pt x="342" y="89"/>
                  <a:pt x="341" y="92"/>
                  <a:pt x="339" y="94"/>
                </a:cubicBezTo>
                <a:cubicBezTo>
                  <a:pt x="338" y="97"/>
                  <a:pt x="344" y="96"/>
                  <a:pt x="342" y="99"/>
                </a:cubicBezTo>
                <a:cubicBezTo>
                  <a:pt x="341" y="100"/>
                  <a:pt x="340" y="99"/>
                  <a:pt x="339" y="99"/>
                </a:cubicBezTo>
                <a:cubicBezTo>
                  <a:pt x="338" y="98"/>
                  <a:pt x="337" y="99"/>
                  <a:pt x="335" y="99"/>
                </a:cubicBezTo>
                <a:cubicBezTo>
                  <a:pt x="334" y="99"/>
                  <a:pt x="334" y="97"/>
                  <a:pt x="333" y="98"/>
                </a:cubicBezTo>
                <a:cubicBezTo>
                  <a:pt x="331" y="98"/>
                  <a:pt x="328" y="99"/>
                  <a:pt x="326" y="99"/>
                </a:cubicBezTo>
                <a:cubicBezTo>
                  <a:pt x="324" y="100"/>
                  <a:pt x="318" y="100"/>
                  <a:pt x="316" y="102"/>
                </a:cubicBezTo>
                <a:cubicBezTo>
                  <a:pt x="315" y="103"/>
                  <a:pt x="324" y="102"/>
                  <a:pt x="321" y="104"/>
                </a:cubicBezTo>
                <a:cubicBezTo>
                  <a:pt x="319" y="106"/>
                  <a:pt x="322" y="111"/>
                  <a:pt x="322" y="112"/>
                </a:cubicBezTo>
                <a:cubicBezTo>
                  <a:pt x="323" y="113"/>
                  <a:pt x="324" y="115"/>
                  <a:pt x="324" y="116"/>
                </a:cubicBezTo>
                <a:cubicBezTo>
                  <a:pt x="324" y="117"/>
                  <a:pt x="326" y="118"/>
                  <a:pt x="324" y="119"/>
                </a:cubicBezTo>
                <a:cubicBezTo>
                  <a:pt x="324" y="118"/>
                  <a:pt x="322" y="119"/>
                  <a:pt x="321" y="120"/>
                </a:cubicBezTo>
                <a:cubicBezTo>
                  <a:pt x="322" y="120"/>
                  <a:pt x="322" y="121"/>
                  <a:pt x="323" y="121"/>
                </a:cubicBezTo>
                <a:cubicBezTo>
                  <a:pt x="322" y="121"/>
                  <a:pt x="321" y="122"/>
                  <a:pt x="320" y="122"/>
                </a:cubicBezTo>
                <a:cubicBezTo>
                  <a:pt x="320" y="123"/>
                  <a:pt x="319" y="123"/>
                  <a:pt x="319" y="124"/>
                </a:cubicBezTo>
                <a:cubicBezTo>
                  <a:pt x="319" y="125"/>
                  <a:pt x="321" y="126"/>
                  <a:pt x="320" y="128"/>
                </a:cubicBezTo>
                <a:cubicBezTo>
                  <a:pt x="318" y="127"/>
                  <a:pt x="317" y="125"/>
                  <a:pt x="314" y="125"/>
                </a:cubicBezTo>
                <a:cubicBezTo>
                  <a:pt x="312" y="125"/>
                  <a:pt x="311" y="124"/>
                  <a:pt x="310" y="122"/>
                </a:cubicBezTo>
                <a:cubicBezTo>
                  <a:pt x="308" y="122"/>
                  <a:pt x="304" y="122"/>
                  <a:pt x="302" y="121"/>
                </a:cubicBezTo>
                <a:cubicBezTo>
                  <a:pt x="299" y="121"/>
                  <a:pt x="296" y="121"/>
                  <a:pt x="292" y="121"/>
                </a:cubicBezTo>
                <a:cubicBezTo>
                  <a:pt x="291" y="121"/>
                  <a:pt x="291" y="121"/>
                  <a:pt x="290" y="120"/>
                </a:cubicBezTo>
                <a:cubicBezTo>
                  <a:pt x="289" y="120"/>
                  <a:pt x="287" y="121"/>
                  <a:pt x="286" y="121"/>
                </a:cubicBezTo>
                <a:cubicBezTo>
                  <a:pt x="284" y="121"/>
                  <a:pt x="278" y="120"/>
                  <a:pt x="277" y="121"/>
                </a:cubicBezTo>
                <a:cubicBezTo>
                  <a:pt x="275" y="124"/>
                  <a:pt x="265" y="118"/>
                  <a:pt x="262" y="118"/>
                </a:cubicBezTo>
                <a:cubicBezTo>
                  <a:pt x="263" y="118"/>
                  <a:pt x="258" y="119"/>
                  <a:pt x="258" y="119"/>
                </a:cubicBezTo>
                <a:cubicBezTo>
                  <a:pt x="255" y="120"/>
                  <a:pt x="255" y="124"/>
                  <a:pt x="256" y="125"/>
                </a:cubicBezTo>
                <a:cubicBezTo>
                  <a:pt x="255" y="126"/>
                  <a:pt x="254" y="125"/>
                  <a:pt x="253" y="125"/>
                </a:cubicBezTo>
                <a:cubicBezTo>
                  <a:pt x="252" y="124"/>
                  <a:pt x="250" y="124"/>
                  <a:pt x="248" y="124"/>
                </a:cubicBezTo>
                <a:cubicBezTo>
                  <a:pt x="246" y="123"/>
                  <a:pt x="243" y="122"/>
                  <a:pt x="240" y="122"/>
                </a:cubicBezTo>
                <a:cubicBezTo>
                  <a:pt x="239" y="122"/>
                  <a:pt x="238" y="123"/>
                  <a:pt x="237" y="122"/>
                </a:cubicBezTo>
                <a:cubicBezTo>
                  <a:pt x="237" y="122"/>
                  <a:pt x="235" y="122"/>
                  <a:pt x="235" y="122"/>
                </a:cubicBezTo>
                <a:cubicBezTo>
                  <a:pt x="234" y="123"/>
                  <a:pt x="230" y="127"/>
                  <a:pt x="232" y="127"/>
                </a:cubicBezTo>
                <a:cubicBezTo>
                  <a:pt x="231" y="128"/>
                  <a:pt x="229" y="129"/>
                  <a:pt x="229" y="129"/>
                </a:cubicBezTo>
                <a:cubicBezTo>
                  <a:pt x="227" y="130"/>
                  <a:pt x="227" y="128"/>
                  <a:pt x="226" y="130"/>
                </a:cubicBezTo>
                <a:cubicBezTo>
                  <a:pt x="223" y="132"/>
                  <a:pt x="221" y="133"/>
                  <a:pt x="218" y="134"/>
                </a:cubicBezTo>
                <a:cubicBezTo>
                  <a:pt x="216" y="134"/>
                  <a:pt x="215" y="135"/>
                  <a:pt x="214" y="135"/>
                </a:cubicBezTo>
                <a:cubicBezTo>
                  <a:pt x="213" y="136"/>
                  <a:pt x="214" y="136"/>
                  <a:pt x="213" y="137"/>
                </a:cubicBezTo>
                <a:cubicBezTo>
                  <a:pt x="212" y="138"/>
                  <a:pt x="211" y="139"/>
                  <a:pt x="210" y="140"/>
                </a:cubicBezTo>
                <a:cubicBezTo>
                  <a:pt x="208" y="141"/>
                  <a:pt x="210" y="142"/>
                  <a:pt x="209" y="143"/>
                </a:cubicBezTo>
                <a:cubicBezTo>
                  <a:pt x="208" y="143"/>
                  <a:pt x="204" y="142"/>
                  <a:pt x="204" y="140"/>
                </a:cubicBezTo>
                <a:cubicBezTo>
                  <a:pt x="205" y="139"/>
                  <a:pt x="204" y="138"/>
                  <a:pt x="202" y="137"/>
                </a:cubicBezTo>
                <a:cubicBezTo>
                  <a:pt x="199" y="137"/>
                  <a:pt x="192" y="140"/>
                  <a:pt x="191" y="137"/>
                </a:cubicBezTo>
                <a:cubicBezTo>
                  <a:pt x="190" y="135"/>
                  <a:pt x="190" y="133"/>
                  <a:pt x="190" y="131"/>
                </a:cubicBezTo>
                <a:cubicBezTo>
                  <a:pt x="190" y="129"/>
                  <a:pt x="187" y="130"/>
                  <a:pt x="186" y="129"/>
                </a:cubicBezTo>
                <a:cubicBezTo>
                  <a:pt x="183" y="128"/>
                  <a:pt x="185" y="123"/>
                  <a:pt x="186" y="120"/>
                </a:cubicBezTo>
                <a:cubicBezTo>
                  <a:pt x="183" y="121"/>
                  <a:pt x="183" y="121"/>
                  <a:pt x="181" y="119"/>
                </a:cubicBezTo>
                <a:cubicBezTo>
                  <a:pt x="180" y="117"/>
                  <a:pt x="178" y="116"/>
                  <a:pt x="176" y="114"/>
                </a:cubicBezTo>
                <a:cubicBezTo>
                  <a:pt x="174" y="112"/>
                  <a:pt x="173" y="114"/>
                  <a:pt x="170" y="115"/>
                </a:cubicBezTo>
                <a:cubicBezTo>
                  <a:pt x="166" y="115"/>
                  <a:pt x="164" y="114"/>
                  <a:pt x="161" y="114"/>
                </a:cubicBezTo>
                <a:cubicBezTo>
                  <a:pt x="160" y="114"/>
                  <a:pt x="160" y="114"/>
                  <a:pt x="160" y="114"/>
                </a:cubicBezTo>
                <a:cubicBezTo>
                  <a:pt x="159" y="114"/>
                  <a:pt x="159" y="114"/>
                  <a:pt x="159" y="114"/>
                </a:cubicBezTo>
                <a:cubicBezTo>
                  <a:pt x="159" y="114"/>
                  <a:pt x="159" y="114"/>
                  <a:pt x="159" y="114"/>
                </a:cubicBezTo>
                <a:cubicBezTo>
                  <a:pt x="158" y="114"/>
                  <a:pt x="158" y="114"/>
                  <a:pt x="158" y="114"/>
                </a:cubicBezTo>
                <a:cubicBezTo>
                  <a:pt x="157" y="114"/>
                  <a:pt x="157" y="114"/>
                  <a:pt x="157" y="114"/>
                </a:cubicBezTo>
                <a:cubicBezTo>
                  <a:pt x="157" y="114"/>
                  <a:pt x="157" y="114"/>
                  <a:pt x="157" y="114"/>
                </a:cubicBezTo>
                <a:cubicBezTo>
                  <a:pt x="156" y="114"/>
                  <a:pt x="156" y="114"/>
                  <a:pt x="156" y="114"/>
                </a:cubicBezTo>
                <a:cubicBezTo>
                  <a:pt x="155" y="114"/>
                  <a:pt x="155" y="114"/>
                  <a:pt x="155" y="114"/>
                </a:cubicBezTo>
                <a:cubicBezTo>
                  <a:pt x="154" y="114"/>
                  <a:pt x="154" y="114"/>
                  <a:pt x="154" y="114"/>
                </a:cubicBezTo>
                <a:cubicBezTo>
                  <a:pt x="154" y="114"/>
                  <a:pt x="154" y="114"/>
                  <a:pt x="154" y="114"/>
                </a:cubicBezTo>
                <a:cubicBezTo>
                  <a:pt x="153" y="115"/>
                  <a:pt x="153" y="115"/>
                  <a:pt x="153" y="115"/>
                </a:cubicBezTo>
                <a:cubicBezTo>
                  <a:pt x="152" y="115"/>
                  <a:pt x="152" y="115"/>
                  <a:pt x="152" y="115"/>
                </a:cubicBezTo>
                <a:cubicBezTo>
                  <a:pt x="152" y="115"/>
                  <a:pt x="152" y="115"/>
                  <a:pt x="152" y="115"/>
                </a:cubicBezTo>
                <a:cubicBezTo>
                  <a:pt x="151" y="115"/>
                  <a:pt x="151" y="115"/>
                  <a:pt x="151" y="115"/>
                </a:cubicBezTo>
                <a:cubicBezTo>
                  <a:pt x="150" y="115"/>
                  <a:pt x="150" y="115"/>
                  <a:pt x="150" y="115"/>
                </a:cubicBezTo>
                <a:cubicBezTo>
                  <a:pt x="150" y="115"/>
                  <a:pt x="150" y="115"/>
                  <a:pt x="150" y="115"/>
                </a:cubicBezTo>
                <a:cubicBezTo>
                  <a:pt x="146" y="116"/>
                  <a:pt x="145" y="113"/>
                  <a:pt x="143" y="112"/>
                </a:cubicBezTo>
                <a:cubicBezTo>
                  <a:pt x="141" y="110"/>
                  <a:pt x="139" y="108"/>
                  <a:pt x="137" y="107"/>
                </a:cubicBezTo>
                <a:cubicBezTo>
                  <a:pt x="135" y="105"/>
                  <a:pt x="136" y="105"/>
                  <a:pt x="134" y="104"/>
                </a:cubicBezTo>
                <a:cubicBezTo>
                  <a:pt x="134" y="104"/>
                  <a:pt x="135" y="104"/>
                  <a:pt x="134" y="103"/>
                </a:cubicBezTo>
                <a:cubicBezTo>
                  <a:pt x="133" y="102"/>
                  <a:pt x="132" y="102"/>
                  <a:pt x="131" y="101"/>
                </a:cubicBezTo>
                <a:cubicBezTo>
                  <a:pt x="129" y="98"/>
                  <a:pt x="132" y="99"/>
                  <a:pt x="132" y="96"/>
                </a:cubicBezTo>
                <a:cubicBezTo>
                  <a:pt x="132" y="95"/>
                  <a:pt x="127" y="95"/>
                  <a:pt x="126" y="95"/>
                </a:cubicBezTo>
                <a:cubicBezTo>
                  <a:pt x="124" y="95"/>
                  <a:pt x="125" y="94"/>
                  <a:pt x="126" y="94"/>
                </a:cubicBezTo>
                <a:cubicBezTo>
                  <a:pt x="126" y="94"/>
                  <a:pt x="131" y="95"/>
                  <a:pt x="131" y="94"/>
                </a:cubicBezTo>
                <a:cubicBezTo>
                  <a:pt x="131" y="93"/>
                  <a:pt x="130" y="93"/>
                  <a:pt x="129" y="93"/>
                </a:cubicBezTo>
                <a:cubicBezTo>
                  <a:pt x="129" y="92"/>
                  <a:pt x="131" y="93"/>
                  <a:pt x="131" y="92"/>
                </a:cubicBezTo>
                <a:cubicBezTo>
                  <a:pt x="130" y="92"/>
                  <a:pt x="129" y="92"/>
                  <a:pt x="128" y="91"/>
                </a:cubicBezTo>
                <a:cubicBezTo>
                  <a:pt x="129" y="92"/>
                  <a:pt x="132" y="91"/>
                  <a:pt x="130" y="90"/>
                </a:cubicBezTo>
                <a:cubicBezTo>
                  <a:pt x="129" y="90"/>
                  <a:pt x="126" y="91"/>
                  <a:pt x="126" y="91"/>
                </a:cubicBezTo>
                <a:cubicBezTo>
                  <a:pt x="126" y="90"/>
                  <a:pt x="128" y="88"/>
                  <a:pt x="123" y="88"/>
                </a:cubicBezTo>
                <a:cubicBezTo>
                  <a:pt x="123" y="88"/>
                  <a:pt x="125" y="89"/>
                  <a:pt x="125" y="91"/>
                </a:cubicBezTo>
                <a:cubicBezTo>
                  <a:pt x="124" y="92"/>
                  <a:pt x="124" y="94"/>
                  <a:pt x="124" y="94"/>
                </a:cubicBezTo>
                <a:cubicBezTo>
                  <a:pt x="123" y="93"/>
                  <a:pt x="123" y="94"/>
                  <a:pt x="122" y="94"/>
                </a:cubicBezTo>
                <a:cubicBezTo>
                  <a:pt x="121" y="93"/>
                  <a:pt x="121" y="94"/>
                  <a:pt x="120" y="93"/>
                </a:cubicBezTo>
                <a:cubicBezTo>
                  <a:pt x="120" y="93"/>
                  <a:pt x="122" y="92"/>
                  <a:pt x="121" y="92"/>
                </a:cubicBezTo>
                <a:cubicBezTo>
                  <a:pt x="120" y="91"/>
                  <a:pt x="116" y="93"/>
                  <a:pt x="116" y="93"/>
                </a:cubicBezTo>
                <a:cubicBezTo>
                  <a:pt x="115" y="92"/>
                  <a:pt x="115" y="94"/>
                  <a:pt x="115" y="94"/>
                </a:cubicBezTo>
                <a:cubicBezTo>
                  <a:pt x="112" y="93"/>
                  <a:pt x="117" y="95"/>
                  <a:pt x="113" y="96"/>
                </a:cubicBezTo>
                <a:cubicBezTo>
                  <a:pt x="107" y="97"/>
                  <a:pt x="96" y="98"/>
                  <a:pt x="90" y="101"/>
                </a:cubicBezTo>
                <a:cubicBezTo>
                  <a:pt x="89" y="101"/>
                  <a:pt x="90" y="115"/>
                  <a:pt x="90" y="116"/>
                </a:cubicBezTo>
                <a:cubicBezTo>
                  <a:pt x="90" y="123"/>
                  <a:pt x="90" y="129"/>
                  <a:pt x="90" y="136"/>
                </a:cubicBezTo>
                <a:cubicBezTo>
                  <a:pt x="88" y="136"/>
                  <a:pt x="87" y="137"/>
                  <a:pt x="86" y="137"/>
                </a:cubicBezTo>
                <a:cubicBezTo>
                  <a:pt x="84" y="137"/>
                  <a:pt x="83" y="135"/>
                  <a:pt x="82" y="134"/>
                </a:cubicBezTo>
                <a:cubicBezTo>
                  <a:pt x="81" y="132"/>
                  <a:pt x="79" y="130"/>
                  <a:pt x="76" y="128"/>
                </a:cubicBezTo>
                <a:cubicBezTo>
                  <a:pt x="73" y="127"/>
                  <a:pt x="71" y="126"/>
                  <a:pt x="67" y="127"/>
                </a:cubicBezTo>
                <a:cubicBezTo>
                  <a:pt x="63" y="128"/>
                  <a:pt x="59" y="129"/>
                  <a:pt x="56" y="132"/>
                </a:cubicBezTo>
                <a:cubicBezTo>
                  <a:pt x="57" y="131"/>
                  <a:pt x="55" y="129"/>
                  <a:pt x="56" y="128"/>
                </a:cubicBezTo>
                <a:cubicBezTo>
                  <a:pt x="57" y="126"/>
                  <a:pt x="59" y="124"/>
                  <a:pt x="57" y="123"/>
                </a:cubicBezTo>
                <a:cubicBezTo>
                  <a:pt x="58" y="124"/>
                  <a:pt x="58" y="124"/>
                  <a:pt x="58" y="124"/>
                </a:cubicBezTo>
                <a:cubicBezTo>
                  <a:pt x="60" y="122"/>
                  <a:pt x="54" y="122"/>
                  <a:pt x="53" y="121"/>
                </a:cubicBezTo>
                <a:cubicBezTo>
                  <a:pt x="52" y="121"/>
                  <a:pt x="51" y="122"/>
                  <a:pt x="50" y="121"/>
                </a:cubicBezTo>
                <a:cubicBezTo>
                  <a:pt x="50" y="120"/>
                  <a:pt x="49" y="119"/>
                  <a:pt x="49" y="119"/>
                </a:cubicBezTo>
                <a:cubicBezTo>
                  <a:pt x="48" y="117"/>
                  <a:pt x="45" y="120"/>
                  <a:pt x="45" y="117"/>
                </a:cubicBezTo>
                <a:cubicBezTo>
                  <a:pt x="45" y="116"/>
                  <a:pt x="45" y="115"/>
                  <a:pt x="44" y="114"/>
                </a:cubicBezTo>
                <a:cubicBezTo>
                  <a:pt x="43" y="113"/>
                  <a:pt x="43" y="112"/>
                  <a:pt x="42" y="111"/>
                </a:cubicBezTo>
                <a:cubicBezTo>
                  <a:pt x="41" y="109"/>
                  <a:pt x="40" y="108"/>
                  <a:pt x="37" y="108"/>
                </a:cubicBezTo>
                <a:cubicBezTo>
                  <a:pt x="36" y="107"/>
                  <a:pt x="33" y="106"/>
                  <a:pt x="35" y="105"/>
                </a:cubicBezTo>
                <a:cubicBezTo>
                  <a:pt x="37" y="104"/>
                  <a:pt x="40" y="104"/>
                  <a:pt x="41" y="105"/>
                </a:cubicBezTo>
                <a:cubicBezTo>
                  <a:pt x="42" y="105"/>
                  <a:pt x="42" y="106"/>
                  <a:pt x="43" y="106"/>
                </a:cubicBezTo>
                <a:cubicBezTo>
                  <a:pt x="44" y="106"/>
                  <a:pt x="46" y="105"/>
                  <a:pt x="47" y="106"/>
                </a:cubicBezTo>
                <a:cubicBezTo>
                  <a:pt x="47" y="104"/>
                  <a:pt x="44" y="104"/>
                  <a:pt x="42" y="103"/>
                </a:cubicBezTo>
                <a:cubicBezTo>
                  <a:pt x="41" y="102"/>
                  <a:pt x="45" y="98"/>
                  <a:pt x="46" y="98"/>
                </a:cubicBezTo>
                <a:cubicBezTo>
                  <a:pt x="47" y="98"/>
                  <a:pt x="49" y="97"/>
                  <a:pt x="49" y="97"/>
                </a:cubicBezTo>
                <a:cubicBezTo>
                  <a:pt x="50" y="97"/>
                  <a:pt x="50" y="97"/>
                  <a:pt x="51" y="97"/>
                </a:cubicBezTo>
                <a:cubicBezTo>
                  <a:pt x="51" y="98"/>
                  <a:pt x="53" y="97"/>
                  <a:pt x="53" y="97"/>
                </a:cubicBezTo>
                <a:cubicBezTo>
                  <a:pt x="57" y="97"/>
                  <a:pt x="60" y="99"/>
                  <a:pt x="63" y="98"/>
                </a:cubicBezTo>
                <a:cubicBezTo>
                  <a:pt x="62" y="97"/>
                  <a:pt x="59" y="97"/>
                  <a:pt x="59" y="95"/>
                </a:cubicBezTo>
                <a:cubicBezTo>
                  <a:pt x="58" y="93"/>
                  <a:pt x="63" y="91"/>
                  <a:pt x="63" y="88"/>
                </a:cubicBezTo>
                <a:cubicBezTo>
                  <a:pt x="63" y="86"/>
                  <a:pt x="62" y="84"/>
                  <a:pt x="60" y="83"/>
                </a:cubicBezTo>
                <a:cubicBezTo>
                  <a:pt x="60" y="82"/>
                  <a:pt x="57" y="82"/>
                  <a:pt x="56" y="82"/>
                </a:cubicBezTo>
                <a:cubicBezTo>
                  <a:pt x="50" y="86"/>
                  <a:pt x="45" y="77"/>
                  <a:pt x="40" y="82"/>
                </a:cubicBezTo>
                <a:cubicBezTo>
                  <a:pt x="38" y="83"/>
                  <a:pt x="38" y="83"/>
                  <a:pt x="38" y="83"/>
                </a:cubicBezTo>
                <a:cubicBezTo>
                  <a:pt x="36" y="82"/>
                  <a:pt x="36" y="84"/>
                  <a:pt x="35" y="84"/>
                </a:cubicBezTo>
                <a:cubicBezTo>
                  <a:pt x="34" y="85"/>
                  <a:pt x="33" y="85"/>
                  <a:pt x="32" y="86"/>
                </a:cubicBezTo>
                <a:cubicBezTo>
                  <a:pt x="31" y="86"/>
                  <a:pt x="30" y="86"/>
                  <a:pt x="30" y="86"/>
                </a:cubicBezTo>
                <a:cubicBezTo>
                  <a:pt x="28" y="86"/>
                  <a:pt x="27" y="85"/>
                  <a:pt x="28" y="86"/>
                </a:cubicBezTo>
                <a:cubicBezTo>
                  <a:pt x="27" y="86"/>
                  <a:pt x="27" y="86"/>
                  <a:pt x="26" y="86"/>
                </a:cubicBezTo>
                <a:cubicBezTo>
                  <a:pt x="27" y="87"/>
                  <a:pt x="27" y="87"/>
                  <a:pt x="27" y="87"/>
                </a:cubicBezTo>
                <a:cubicBezTo>
                  <a:pt x="27" y="86"/>
                  <a:pt x="26" y="87"/>
                  <a:pt x="26" y="87"/>
                </a:cubicBezTo>
                <a:cubicBezTo>
                  <a:pt x="25" y="88"/>
                  <a:pt x="24" y="87"/>
                  <a:pt x="25" y="88"/>
                </a:cubicBezTo>
                <a:cubicBezTo>
                  <a:pt x="24" y="87"/>
                  <a:pt x="18" y="86"/>
                  <a:pt x="18" y="85"/>
                </a:cubicBezTo>
                <a:cubicBezTo>
                  <a:pt x="19" y="83"/>
                  <a:pt x="26" y="86"/>
                  <a:pt x="22" y="82"/>
                </a:cubicBezTo>
                <a:cubicBezTo>
                  <a:pt x="19" y="79"/>
                  <a:pt x="18" y="75"/>
                  <a:pt x="14" y="74"/>
                </a:cubicBezTo>
                <a:cubicBezTo>
                  <a:pt x="12" y="74"/>
                  <a:pt x="10" y="73"/>
                  <a:pt x="9" y="74"/>
                </a:cubicBezTo>
                <a:cubicBezTo>
                  <a:pt x="8" y="74"/>
                  <a:pt x="8" y="74"/>
                  <a:pt x="8" y="74"/>
                </a:cubicBezTo>
                <a:cubicBezTo>
                  <a:pt x="8" y="74"/>
                  <a:pt x="8" y="74"/>
                  <a:pt x="8" y="74"/>
                </a:cubicBezTo>
                <a:cubicBezTo>
                  <a:pt x="8" y="74"/>
                  <a:pt x="8" y="74"/>
                  <a:pt x="8" y="74"/>
                </a:cubicBezTo>
                <a:cubicBezTo>
                  <a:pt x="8" y="74"/>
                  <a:pt x="8" y="74"/>
                  <a:pt x="8" y="74"/>
                </a:cubicBezTo>
                <a:cubicBezTo>
                  <a:pt x="8" y="74"/>
                  <a:pt x="8" y="74"/>
                  <a:pt x="8" y="74"/>
                </a:cubicBezTo>
                <a:cubicBezTo>
                  <a:pt x="8" y="74"/>
                  <a:pt x="8" y="74"/>
                  <a:pt x="8" y="74"/>
                </a:cubicBezTo>
                <a:cubicBezTo>
                  <a:pt x="8" y="74"/>
                  <a:pt x="8" y="74"/>
                  <a:pt x="8" y="74"/>
                </a:cubicBezTo>
                <a:cubicBezTo>
                  <a:pt x="8" y="75"/>
                  <a:pt x="8" y="75"/>
                  <a:pt x="8" y="75"/>
                </a:cubicBezTo>
                <a:cubicBezTo>
                  <a:pt x="8" y="75"/>
                  <a:pt x="8" y="75"/>
                  <a:pt x="8" y="75"/>
                </a:cubicBezTo>
                <a:cubicBezTo>
                  <a:pt x="7" y="75"/>
                  <a:pt x="7" y="75"/>
                  <a:pt x="7" y="75"/>
                </a:cubicBezTo>
                <a:cubicBezTo>
                  <a:pt x="7" y="75"/>
                  <a:pt x="7" y="75"/>
                  <a:pt x="7" y="75"/>
                </a:cubicBezTo>
                <a:cubicBezTo>
                  <a:pt x="7" y="75"/>
                  <a:pt x="7" y="75"/>
                  <a:pt x="7" y="75"/>
                </a:cubicBezTo>
                <a:cubicBezTo>
                  <a:pt x="7" y="75"/>
                  <a:pt x="7" y="75"/>
                  <a:pt x="7" y="75"/>
                </a:cubicBezTo>
                <a:cubicBezTo>
                  <a:pt x="7" y="75"/>
                  <a:pt x="7" y="75"/>
                  <a:pt x="7" y="75"/>
                </a:cubicBezTo>
                <a:cubicBezTo>
                  <a:pt x="7" y="74"/>
                  <a:pt x="7" y="74"/>
                  <a:pt x="7" y="74"/>
                </a:cubicBezTo>
                <a:cubicBezTo>
                  <a:pt x="7" y="74"/>
                  <a:pt x="7" y="74"/>
                  <a:pt x="7" y="74"/>
                </a:cubicBezTo>
                <a:cubicBezTo>
                  <a:pt x="6" y="74"/>
                  <a:pt x="6" y="74"/>
                  <a:pt x="6" y="74"/>
                </a:cubicBezTo>
                <a:cubicBezTo>
                  <a:pt x="6" y="74"/>
                  <a:pt x="6" y="74"/>
                  <a:pt x="6" y="74"/>
                </a:cubicBezTo>
                <a:cubicBezTo>
                  <a:pt x="6" y="74"/>
                  <a:pt x="6" y="74"/>
                  <a:pt x="6" y="74"/>
                </a:cubicBezTo>
                <a:cubicBezTo>
                  <a:pt x="6" y="74"/>
                  <a:pt x="6" y="74"/>
                  <a:pt x="6" y="74"/>
                </a:cubicBezTo>
                <a:cubicBezTo>
                  <a:pt x="6" y="74"/>
                  <a:pt x="6" y="74"/>
                  <a:pt x="6" y="74"/>
                </a:cubicBezTo>
                <a:cubicBezTo>
                  <a:pt x="6" y="73"/>
                  <a:pt x="6" y="73"/>
                  <a:pt x="6" y="73"/>
                </a:cubicBezTo>
                <a:cubicBezTo>
                  <a:pt x="6" y="73"/>
                  <a:pt x="6" y="73"/>
                  <a:pt x="6" y="73"/>
                </a:cubicBezTo>
                <a:cubicBezTo>
                  <a:pt x="6" y="73"/>
                  <a:pt x="6" y="73"/>
                  <a:pt x="6" y="73"/>
                </a:cubicBezTo>
                <a:cubicBezTo>
                  <a:pt x="6" y="73"/>
                  <a:pt x="6" y="73"/>
                  <a:pt x="6" y="73"/>
                </a:cubicBezTo>
                <a:cubicBezTo>
                  <a:pt x="6" y="73"/>
                  <a:pt x="6" y="73"/>
                  <a:pt x="6" y="73"/>
                </a:cubicBezTo>
                <a:cubicBezTo>
                  <a:pt x="6" y="73"/>
                  <a:pt x="6" y="73"/>
                  <a:pt x="6" y="73"/>
                </a:cubicBezTo>
                <a:cubicBezTo>
                  <a:pt x="6" y="72"/>
                  <a:pt x="6" y="72"/>
                  <a:pt x="6" y="72"/>
                </a:cubicBezTo>
                <a:cubicBezTo>
                  <a:pt x="6" y="72"/>
                  <a:pt x="6" y="72"/>
                  <a:pt x="6" y="72"/>
                </a:cubicBezTo>
                <a:cubicBezTo>
                  <a:pt x="5" y="72"/>
                  <a:pt x="5" y="72"/>
                  <a:pt x="5" y="72"/>
                </a:cubicBezTo>
                <a:cubicBezTo>
                  <a:pt x="5" y="72"/>
                  <a:pt x="5" y="72"/>
                  <a:pt x="5" y="72"/>
                </a:cubicBezTo>
                <a:cubicBezTo>
                  <a:pt x="5" y="72"/>
                  <a:pt x="5" y="72"/>
                  <a:pt x="5" y="72"/>
                </a:cubicBezTo>
                <a:cubicBezTo>
                  <a:pt x="5" y="72"/>
                  <a:pt x="5" y="72"/>
                  <a:pt x="5" y="72"/>
                </a:cubicBezTo>
                <a:cubicBezTo>
                  <a:pt x="5" y="72"/>
                  <a:pt x="5" y="72"/>
                  <a:pt x="5" y="72"/>
                </a:cubicBezTo>
                <a:cubicBezTo>
                  <a:pt x="5" y="72"/>
                  <a:pt x="5" y="72"/>
                  <a:pt x="5" y="72"/>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1"/>
                  <a:pt x="6" y="71"/>
                  <a:pt x="6" y="71"/>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70"/>
                  <a:pt x="6" y="70"/>
                  <a:pt x="6" y="70"/>
                </a:cubicBezTo>
                <a:cubicBezTo>
                  <a:pt x="6" y="69"/>
                  <a:pt x="6" y="69"/>
                  <a:pt x="6"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5" y="69"/>
                </a:cubicBezTo>
                <a:cubicBezTo>
                  <a:pt x="5" y="69"/>
                  <a:pt x="5" y="69"/>
                  <a:pt x="5" y="69"/>
                </a:cubicBezTo>
                <a:cubicBezTo>
                  <a:pt x="4" y="69"/>
                  <a:pt x="4" y="69"/>
                  <a:pt x="4" y="69"/>
                </a:cubicBezTo>
                <a:cubicBezTo>
                  <a:pt x="4" y="69"/>
                  <a:pt x="4" y="69"/>
                  <a:pt x="4" y="69"/>
                </a:cubicBezTo>
                <a:cubicBezTo>
                  <a:pt x="4" y="69"/>
                  <a:pt x="4" y="69"/>
                  <a:pt x="4" y="69"/>
                </a:cubicBezTo>
                <a:cubicBezTo>
                  <a:pt x="4" y="69"/>
                  <a:pt x="4" y="69"/>
                  <a:pt x="4" y="69"/>
                </a:cubicBezTo>
                <a:cubicBezTo>
                  <a:pt x="4" y="69"/>
                  <a:pt x="4" y="69"/>
                  <a:pt x="4"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2" y="69"/>
                  <a:pt x="2" y="69"/>
                  <a:pt x="2" y="69"/>
                </a:cubicBezTo>
                <a:cubicBezTo>
                  <a:pt x="2" y="68"/>
                  <a:pt x="2" y="68"/>
                  <a:pt x="2" y="68"/>
                </a:cubicBezTo>
                <a:cubicBezTo>
                  <a:pt x="2" y="68"/>
                  <a:pt x="2" y="68"/>
                  <a:pt x="2"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7"/>
                  <a:pt x="1" y="67"/>
                  <a:pt x="1" y="67"/>
                </a:cubicBezTo>
                <a:cubicBezTo>
                  <a:pt x="0" y="67"/>
                  <a:pt x="0" y="67"/>
                  <a:pt x="0" y="67"/>
                </a:cubicBezTo>
                <a:cubicBezTo>
                  <a:pt x="0" y="67"/>
                  <a:pt x="0" y="67"/>
                  <a:pt x="0" y="67"/>
                </a:cubicBezTo>
                <a:cubicBezTo>
                  <a:pt x="0" y="67"/>
                  <a:pt x="0" y="67"/>
                  <a:pt x="0" y="67"/>
                </a:cubicBezTo>
                <a:cubicBezTo>
                  <a:pt x="1" y="66"/>
                  <a:pt x="1" y="66"/>
                  <a:pt x="1" y="66"/>
                </a:cubicBezTo>
                <a:cubicBezTo>
                  <a:pt x="1" y="66"/>
                  <a:pt x="1" y="66"/>
                  <a:pt x="1" y="66"/>
                </a:cubicBezTo>
                <a:cubicBezTo>
                  <a:pt x="1" y="66"/>
                  <a:pt x="1" y="66"/>
                  <a:pt x="1" y="66"/>
                </a:cubicBezTo>
                <a:moveTo>
                  <a:pt x="118" y="94"/>
                </a:moveTo>
                <a:cubicBezTo>
                  <a:pt x="118" y="94"/>
                  <a:pt x="118" y="95"/>
                  <a:pt x="119" y="95"/>
                </a:cubicBezTo>
                <a:cubicBezTo>
                  <a:pt x="120" y="92"/>
                  <a:pt x="121" y="98"/>
                  <a:pt x="121" y="98"/>
                </a:cubicBezTo>
                <a:cubicBezTo>
                  <a:pt x="122" y="97"/>
                  <a:pt x="122" y="96"/>
                  <a:pt x="121" y="96"/>
                </a:cubicBezTo>
                <a:cubicBezTo>
                  <a:pt x="124" y="97"/>
                  <a:pt x="122" y="99"/>
                  <a:pt x="122" y="99"/>
                </a:cubicBezTo>
                <a:cubicBezTo>
                  <a:pt x="116" y="96"/>
                  <a:pt x="116" y="96"/>
                  <a:pt x="116" y="96"/>
                </a:cubicBezTo>
                <a:cubicBezTo>
                  <a:pt x="116" y="96"/>
                  <a:pt x="116" y="94"/>
                  <a:pt x="118" y="95"/>
                </a:cubicBezTo>
                <a:cubicBezTo>
                  <a:pt x="117" y="95"/>
                  <a:pt x="117" y="94"/>
                  <a:pt x="118" y="9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81" name="Freeform 580">
            <a:extLst>
              <a:ext uri="{FF2B5EF4-FFF2-40B4-BE49-F238E27FC236}">
                <a16:creationId xmlns:a16="http://schemas.microsoft.com/office/drawing/2014/main" id="{43302033-A3EE-3F47-9695-6A9902C51F00}"/>
              </a:ext>
            </a:extLst>
          </p:cNvPr>
          <p:cNvSpPr>
            <a:spLocks/>
          </p:cNvSpPr>
          <p:nvPr/>
        </p:nvSpPr>
        <p:spPr bwMode="auto">
          <a:xfrm>
            <a:off x="6651258" y="5611684"/>
            <a:ext cx="42949" cy="58953"/>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82" name="Freeform 581">
            <a:extLst>
              <a:ext uri="{FF2B5EF4-FFF2-40B4-BE49-F238E27FC236}">
                <a16:creationId xmlns:a16="http://schemas.microsoft.com/office/drawing/2014/main" id="{1CF6CF1B-AE22-C243-B6B6-AA7E9E941DA7}"/>
              </a:ext>
            </a:extLst>
          </p:cNvPr>
          <p:cNvSpPr>
            <a:spLocks noEditPoints="1"/>
          </p:cNvSpPr>
          <p:nvPr/>
        </p:nvSpPr>
        <p:spPr bwMode="auto">
          <a:xfrm>
            <a:off x="7370649" y="2981509"/>
            <a:ext cx="493910" cy="310633"/>
          </a:xfrm>
          <a:custGeom>
            <a:avLst/>
            <a:gdLst>
              <a:gd name="T0" fmla="*/ 24 w 164"/>
              <a:gd name="T1" fmla="*/ 1 h 81"/>
              <a:gd name="T2" fmla="*/ 24 w 164"/>
              <a:gd name="T3" fmla="*/ 12 h 81"/>
              <a:gd name="T4" fmla="*/ 31 w 164"/>
              <a:gd name="T5" fmla="*/ 16 h 81"/>
              <a:gd name="T6" fmla="*/ 44 w 164"/>
              <a:gd name="T7" fmla="*/ 10 h 81"/>
              <a:gd name="T8" fmla="*/ 58 w 164"/>
              <a:gd name="T9" fmla="*/ 20 h 81"/>
              <a:gd name="T10" fmla="*/ 86 w 164"/>
              <a:gd name="T11" fmla="*/ 18 h 81"/>
              <a:gd name="T12" fmla="*/ 97 w 164"/>
              <a:gd name="T13" fmla="*/ 25 h 81"/>
              <a:gd name="T14" fmla="*/ 102 w 164"/>
              <a:gd name="T15" fmla="*/ 41 h 81"/>
              <a:gd name="T16" fmla="*/ 120 w 164"/>
              <a:gd name="T17" fmla="*/ 48 h 81"/>
              <a:gd name="T18" fmla="*/ 125 w 164"/>
              <a:gd name="T19" fmla="*/ 40 h 81"/>
              <a:gd name="T20" fmla="*/ 138 w 164"/>
              <a:gd name="T21" fmla="*/ 34 h 81"/>
              <a:gd name="T22" fmla="*/ 135 w 164"/>
              <a:gd name="T23" fmla="*/ 39 h 81"/>
              <a:gd name="T24" fmla="*/ 147 w 164"/>
              <a:gd name="T25" fmla="*/ 43 h 81"/>
              <a:gd name="T26" fmla="*/ 149 w 164"/>
              <a:gd name="T27" fmla="*/ 39 h 81"/>
              <a:gd name="T28" fmla="*/ 159 w 164"/>
              <a:gd name="T29" fmla="*/ 46 h 81"/>
              <a:gd name="T30" fmla="*/ 161 w 164"/>
              <a:gd name="T31" fmla="*/ 47 h 81"/>
              <a:gd name="T32" fmla="*/ 153 w 164"/>
              <a:gd name="T33" fmla="*/ 52 h 81"/>
              <a:gd name="T34" fmla="*/ 147 w 164"/>
              <a:gd name="T35" fmla="*/ 51 h 81"/>
              <a:gd name="T36" fmla="*/ 141 w 164"/>
              <a:gd name="T37" fmla="*/ 47 h 81"/>
              <a:gd name="T38" fmla="*/ 130 w 164"/>
              <a:gd name="T39" fmla="*/ 48 h 81"/>
              <a:gd name="T40" fmla="*/ 120 w 164"/>
              <a:gd name="T41" fmla="*/ 52 h 81"/>
              <a:gd name="T42" fmla="*/ 123 w 164"/>
              <a:gd name="T43" fmla="*/ 55 h 81"/>
              <a:gd name="T44" fmla="*/ 118 w 164"/>
              <a:gd name="T45" fmla="*/ 58 h 81"/>
              <a:gd name="T46" fmla="*/ 109 w 164"/>
              <a:gd name="T47" fmla="*/ 60 h 81"/>
              <a:gd name="T48" fmla="*/ 116 w 164"/>
              <a:gd name="T49" fmla="*/ 65 h 81"/>
              <a:gd name="T50" fmla="*/ 118 w 164"/>
              <a:gd name="T51" fmla="*/ 71 h 81"/>
              <a:gd name="T52" fmla="*/ 111 w 164"/>
              <a:gd name="T53" fmla="*/ 80 h 81"/>
              <a:gd name="T54" fmla="*/ 102 w 164"/>
              <a:gd name="T55" fmla="*/ 79 h 81"/>
              <a:gd name="T56" fmla="*/ 98 w 164"/>
              <a:gd name="T57" fmla="*/ 72 h 81"/>
              <a:gd name="T58" fmla="*/ 82 w 164"/>
              <a:gd name="T59" fmla="*/ 65 h 81"/>
              <a:gd name="T60" fmla="*/ 61 w 164"/>
              <a:gd name="T61" fmla="*/ 53 h 81"/>
              <a:gd name="T62" fmla="*/ 52 w 164"/>
              <a:gd name="T63" fmla="*/ 41 h 81"/>
              <a:gd name="T64" fmla="*/ 41 w 164"/>
              <a:gd name="T65" fmla="*/ 41 h 81"/>
              <a:gd name="T66" fmla="*/ 36 w 164"/>
              <a:gd name="T67" fmla="*/ 32 h 81"/>
              <a:gd name="T68" fmla="*/ 25 w 164"/>
              <a:gd name="T69" fmla="*/ 28 h 81"/>
              <a:gd name="T70" fmla="*/ 22 w 164"/>
              <a:gd name="T71" fmla="*/ 30 h 81"/>
              <a:gd name="T72" fmla="*/ 11 w 164"/>
              <a:gd name="T73" fmla="*/ 39 h 81"/>
              <a:gd name="T74" fmla="*/ 1 w 164"/>
              <a:gd name="T75" fmla="*/ 39 h 81"/>
              <a:gd name="T76" fmla="*/ 0 w 164"/>
              <a:gd name="T77" fmla="*/ 6 h 81"/>
              <a:gd name="T78" fmla="*/ 30 w 164"/>
              <a:gd name="T79" fmla="*/ 9 h 81"/>
              <a:gd name="T80" fmla="*/ 29 w 164"/>
              <a:gd name="T81" fmla="*/ 10 h 81"/>
              <a:gd name="T82" fmla="*/ 28 w 164"/>
              <a:gd name="T83" fmla="*/ 9 h 81"/>
              <a:gd name="T84" fmla="*/ 26 w 164"/>
              <a:gd name="T85"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81">
                <a:moveTo>
                  <a:pt x="0" y="6"/>
                </a:moveTo>
                <a:cubicBezTo>
                  <a:pt x="6" y="4"/>
                  <a:pt x="12" y="3"/>
                  <a:pt x="18" y="2"/>
                </a:cubicBezTo>
                <a:cubicBezTo>
                  <a:pt x="20" y="1"/>
                  <a:pt x="22" y="1"/>
                  <a:pt x="24" y="1"/>
                </a:cubicBezTo>
                <a:cubicBezTo>
                  <a:pt x="27" y="0"/>
                  <a:pt x="20" y="6"/>
                  <a:pt x="22" y="9"/>
                </a:cubicBezTo>
                <a:cubicBezTo>
                  <a:pt x="23" y="9"/>
                  <a:pt x="22" y="11"/>
                  <a:pt x="23" y="12"/>
                </a:cubicBezTo>
                <a:cubicBezTo>
                  <a:pt x="23" y="12"/>
                  <a:pt x="24" y="12"/>
                  <a:pt x="24" y="12"/>
                </a:cubicBezTo>
                <a:cubicBezTo>
                  <a:pt x="29" y="12"/>
                  <a:pt x="29" y="12"/>
                  <a:pt x="29" y="12"/>
                </a:cubicBezTo>
                <a:cubicBezTo>
                  <a:pt x="30" y="12"/>
                  <a:pt x="30" y="13"/>
                  <a:pt x="30" y="14"/>
                </a:cubicBezTo>
                <a:cubicBezTo>
                  <a:pt x="30" y="14"/>
                  <a:pt x="31" y="14"/>
                  <a:pt x="31" y="16"/>
                </a:cubicBezTo>
                <a:cubicBezTo>
                  <a:pt x="31" y="16"/>
                  <a:pt x="32" y="15"/>
                  <a:pt x="32" y="15"/>
                </a:cubicBezTo>
                <a:cubicBezTo>
                  <a:pt x="33" y="14"/>
                  <a:pt x="40" y="15"/>
                  <a:pt x="39" y="15"/>
                </a:cubicBezTo>
                <a:cubicBezTo>
                  <a:pt x="42" y="14"/>
                  <a:pt x="43" y="12"/>
                  <a:pt x="44" y="10"/>
                </a:cubicBezTo>
                <a:cubicBezTo>
                  <a:pt x="44" y="10"/>
                  <a:pt x="45" y="10"/>
                  <a:pt x="46" y="10"/>
                </a:cubicBezTo>
                <a:cubicBezTo>
                  <a:pt x="49" y="12"/>
                  <a:pt x="52" y="15"/>
                  <a:pt x="54" y="17"/>
                </a:cubicBezTo>
                <a:cubicBezTo>
                  <a:pt x="55" y="18"/>
                  <a:pt x="56" y="20"/>
                  <a:pt x="58" y="20"/>
                </a:cubicBezTo>
                <a:cubicBezTo>
                  <a:pt x="60" y="21"/>
                  <a:pt x="63" y="20"/>
                  <a:pt x="65" y="19"/>
                </a:cubicBezTo>
                <a:cubicBezTo>
                  <a:pt x="71" y="18"/>
                  <a:pt x="76" y="21"/>
                  <a:pt x="81" y="20"/>
                </a:cubicBezTo>
                <a:cubicBezTo>
                  <a:pt x="83" y="19"/>
                  <a:pt x="84" y="18"/>
                  <a:pt x="86" y="18"/>
                </a:cubicBezTo>
                <a:cubicBezTo>
                  <a:pt x="87" y="19"/>
                  <a:pt x="88" y="21"/>
                  <a:pt x="90" y="21"/>
                </a:cubicBezTo>
                <a:cubicBezTo>
                  <a:pt x="92" y="22"/>
                  <a:pt x="92" y="23"/>
                  <a:pt x="93" y="25"/>
                </a:cubicBezTo>
                <a:cubicBezTo>
                  <a:pt x="94" y="26"/>
                  <a:pt x="95" y="25"/>
                  <a:pt x="97" y="25"/>
                </a:cubicBezTo>
                <a:cubicBezTo>
                  <a:pt x="96" y="28"/>
                  <a:pt x="94" y="33"/>
                  <a:pt x="97" y="34"/>
                </a:cubicBezTo>
                <a:cubicBezTo>
                  <a:pt x="98" y="35"/>
                  <a:pt x="100" y="34"/>
                  <a:pt x="101" y="36"/>
                </a:cubicBezTo>
                <a:cubicBezTo>
                  <a:pt x="101" y="37"/>
                  <a:pt x="101" y="39"/>
                  <a:pt x="102" y="41"/>
                </a:cubicBezTo>
                <a:cubicBezTo>
                  <a:pt x="103" y="45"/>
                  <a:pt x="110" y="42"/>
                  <a:pt x="113" y="42"/>
                </a:cubicBezTo>
                <a:cubicBezTo>
                  <a:pt x="115" y="42"/>
                  <a:pt x="116" y="44"/>
                  <a:pt x="115" y="45"/>
                </a:cubicBezTo>
                <a:cubicBezTo>
                  <a:pt x="114" y="48"/>
                  <a:pt x="119" y="48"/>
                  <a:pt x="120" y="48"/>
                </a:cubicBezTo>
                <a:cubicBezTo>
                  <a:pt x="121" y="47"/>
                  <a:pt x="119" y="46"/>
                  <a:pt x="121" y="45"/>
                </a:cubicBezTo>
                <a:cubicBezTo>
                  <a:pt x="122" y="44"/>
                  <a:pt x="122" y="43"/>
                  <a:pt x="124" y="43"/>
                </a:cubicBezTo>
                <a:cubicBezTo>
                  <a:pt x="125" y="42"/>
                  <a:pt x="124" y="41"/>
                  <a:pt x="125" y="40"/>
                </a:cubicBezTo>
                <a:cubicBezTo>
                  <a:pt x="126" y="40"/>
                  <a:pt x="129" y="39"/>
                  <a:pt x="130" y="38"/>
                </a:cubicBezTo>
                <a:cubicBezTo>
                  <a:pt x="132" y="37"/>
                  <a:pt x="134" y="37"/>
                  <a:pt x="135" y="36"/>
                </a:cubicBezTo>
                <a:cubicBezTo>
                  <a:pt x="136" y="35"/>
                  <a:pt x="137" y="34"/>
                  <a:pt x="138" y="34"/>
                </a:cubicBezTo>
                <a:cubicBezTo>
                  <a:pt x="139" y="34"/>
                  <a:pt x="139" y="34"/>
                  <a:pt x="141" y="33"/>
                </a:cubicBezTo>
                <a:cubicBezTo>
                  <a:pt x="143" y="32"/>
                  <a:pt x="144" y="32"/>
                  <a:pt x="146" y="33"/>
                </a:cubicBezTo>
                <a:cubicBezTo>
                  <a:pt x="143" y="34"/>
                  <a:pt x="137" y="37"/>
                  <a:pt x="135" y="39"/>
                </a:cubicBezTo>
                <a:cubicBezTo>
                  <a:pt x="137" y="39"/>
                  <a:pt x="137" y="40"/>
                  <a:pt x="138" y="40"/>
                </a:cubicBezTo>
                <a:cubicBezTo>
                  <a:pt x="139" y="40"/>
                  <a:pt x="141" y="39"/>
                  <a:pt x="141" y="41"/>
                </a:cubicBezTo>
                <a:cubicBezTo>
                  <a:pt x="141" y="43"/>
                  <a:pt x="145" y="42"/>
                  <a:pt x="147" y="43"/>
                </a:cubicBezTo>
                <a:cubicBezTo>
                  <a:pt x="147" y="43"/>
                  <a:pt x="147" y="42"/>
                  <a:pt x="147" y="42"/>
                </a:cubicBezTo>
                <a:cubicBezTo>
                  <a:pt x="148" y="42"/>
                  <a:pt x="148" y="42"/>
                  <a:pt x="149" y="41"/>
                </a:cubicBezTo>
                <a:cubicBezTo>
                  <a:pt x="149" y="40"/>
                  <a:pt x="149" y="40"/>
                  <a:pt x="149" y="39"/>
                </a:cubicBezTo>
                <a:cubicBezTo>
                  <a:pt x="150" y="40"/>
                  <a:pt x="151" y="40"/>
                  <a:pt x="152" y="42"/>
                </a:cubicBezTo>
                <a:cubicBezTo>
                  <a:pt x="153" y="43"/>
                  <a:pt x="155" y="42"/>
                  <a:pt x="154" y="44"/>
                </a:cubicBezTo>
                <a:cubicBezTo>
                  <a:pt x="157" y="43"/>
                  <a:pt x="157" y="45"/>
                  <a:pt x="159" y="46"/>
                </a:cubicBezTo>
                <a:cubicBezTo>
                  <a:pt x="160" y="46"/>
                  <a:pt x="161" y="45"/>
                  <a:pt x="161" y="46"/>
                </a:cubicBezTo>
                <a:cubicBezTo>
                  <a:pt x="161" y="46"/>
                  <a:pt x="162" y="46"/>
                  <a:pt x="163" y="46"/>
                </a:cubicBezTo>
                <a:cubicBezTo>
                  <a:pt x="164" y="46"/>
                  <a:pt x="161" y="47"/>
                  <a:pt x="161" y="47"/>
                </a:cubicBezTo>
                <a:cubicBezTo>
                  <a:pt x="158" y="48"/>
                  <a:pt x="159" y="49"/>
                  <a:pt x="156" y="48"/>
                </a:cubicBezTo>
                <a:cubicBezTo>
                  <a:pt x="156" y="49"/>
                  <a:pt x="156" y="49"/>
                  <a:pt x="156" y="50"/>
                </a:cubicBezTo>
                <a:cubicBezTo>
                  <a:pt x="156" y="50"/>
                  <a:pt x="150" y="50"/>
                  <a:pt x="153" y="52"/>
                </a:cubicBezTo>
                <a:cubicBezTo>
                  <a:pt x="152" y="52"/>
                  <a:pt x="151" y="52"/>
                  <a:pt x="150" y="52"/>
                </a:cubicBezTo>
                <a:cubicBezTo>
                  <a:pt x="149" y="52"/>
                  <a:pt x="149" y="52"/>
                  <a:pt x="149" y="52"/>
                </a:cubicBezTo>
                <a:cubicBezTo>
                  <a:pt x="148" y="52"/>
                  <a:pt x="147" y="51"/>
                  <a:pt x="147" y="51"/>
                </a:cubicBezTo>
                <a:cubicBezTo>
                  <a:pt x="145" y="51"/>
                  <a:pt x="144" y="51"/>
                  <a:pt x="143" y="51"/>
                </a:cubicBezTo>
                <a:cubicBezTo>
                  <a:pt x="139" y="52"/>
                  <a:pt x="139" y="51"/>
                  <a:pt x="137" y="50"/>
                </a:cubicBezTo>
                <a:cubicBezTo>
                  <a:pt x="135" y="50"/>
                  <a:pt x="141" y="48"/>
                  <a:pt x="141" y="47"/>
                </a:cubicBezTo>
                <a:cubicBezTo>
                  <a:pt x="140" y="47"/>
                  <a:pt x="140" y="47"/>
                  <a:pt x="140" y="47"/>
                </a:cubicBezTo>
                <a:cubicBezTo>
                  <a:pt x="140" y="45"/>
                  <a:pt x="139" y="45"/>
                  <a:pt x="138" y="44"/>
                </a:cubicBezTo>
                <a:cubicBezTo>
                  <a:pt x="137" y="45"/>
                  <a:pt x="132" y="48"/>
                  <a:pt x="130" y="48"/>
                </a:cubicBezTo>
                <a:cubicBezTo>
                  <a:pt x="129" y="47"/>
                  <a:pt x="128" y="46"/>
                  <a:pt x="126" y="48"/>
                </a:cubicBezTo>
                <a:cubicBezTo>
                  <a:pt x="126" y="48"/>
                  <a:pt x="126" y="51"/>
                  <a:pt x="127" y="52"/>
                </a:cubicBezTo>
                <a:cubicBezTo>
                  <a:pt x="125" y="53"/>
                  <a:pt x="122" y="51"/>
                  <a:pt x="120" y="52"/>
                </a:cubicBezTo>
                <a:cubicBezTo>
                  <a:pt x="121" y="53"/>
                  <a:pt x="123" y="52"/>
                  <a:pt x="123" y="53"/>
                </a:cubicBezTo>
                <a:cubicBezTo>
                  <a:pt x="123" y="53"/>
                  <a:pt x="122" y="53"/>
                  <a:pt x="122" y="53"/>
                </a:cubicBezTo>
                <a:cubicBezTo>
                  <a:pt x="122" y="54"/>
                  <a:pt x="122" y="54"/>
                  <a:pt x="123" y="55"/>
                </a:cubicBezTo>
                <a:cubicBezTo>
                  <a:pt x="122" y="54"/>
                  <a:pt x="122" y="54"/>
                  <a:pt x="122" y="55"/>
                </a:cubicBezTo>
                <a:cubicBezTo>
                  <a:pt x="121" y="55"/>
                  <a:pt x="121" y="55"/>
                  <a:pt x="120" y="56"/>
                </a:cubicBezTo>
                <a:cubicBezTo>
                  <a:pt x="120" y="57"/>
                  <a:pt x="120" y="58"/>
                  <a:pt x="118" y="58"/>
                </a:cubicBezTo>
                <a:cubicBezTo>
                  <a:pt x="116" y="58"/>
                  <a:pt x="114" y="58"/>
                  <a:pt x="112" y="58"/>
                </a:cubicBezTo>
                <a:cubicBezTo>
                  <a:pt x="112" y="58"/>
                  <a:pt x="111" y="58"/>
                  <a:pt x="110" y="58"/>
                </a:cubicBezTo>
                <a:cubicBezTo>
                  <a:pt x="109" y="59"/>
                  <a:pt x="109" y="59"/>
                  <a:pt x="109" y="60"/>
                </a:cubicBezTo>
                <a:cubicBezTo>
                  <a:pt x="108" y="61"/>
                  <a:pt x="109" y="62"/>
                  <a:pt x="110" y="62"/>
                </a:cubicBezTo>
                <a:cubicBezTo>
                  <a:pt x="112" y="62"/>
                  <a:pt x="111" y="63"/>
                  <a:pt x="113" y="64"/>
                </a:cubicBezTo>
                <a:cubicBezTo>
                  <a:pt x="114" y="64"/>
                  <a:pt x="116" y="63"/>
                  <a:pt x="116" y="65"/>
                </a:cubicBezTo>
                <a:cubicBezTo>
                  <a:pt x="116" y="65"/>
                  <a:pt x="115" y="66"/>
                  <a:pt x="115" y="67"/>
                </a:cubicBezTo>
                <a:cubicBezTo>
                  <a:pt x="115" y="67"/>
                  <a:pt x="115" y="68"/>
                  <a:pt x="116" y="69"/>
                </a:cubicBezTo>
                <a:cubicBezTo>
                  <a:pt x="116" y="70"/>
                  <a:pt x="118" y="70"/>
                  <a:pt x="118" y="71"/>
                </a:cubicBezTo>
                <a:cubicBezTo>
                  <a:pt x="119" y="73"/>
                  <a:pt x="116" y="74"/>
                  <a:pt x="115" y="75"/>
                </a:cubicBezTo>
                <a:cubicBezTo>
                  <a:pt x="114" y="77"/>
                  <a:pt x="113" y="78"/>
                  <a:pt x="113" y="80"/>
                </a:cubicBezTo>
                <a:cubicBezTo>
                  <a:pt x="113" y="81"/>
                  <a:pt x="111" y="80"/>
                  <a:pt x="111" y="80"/>
                </a:cubicBezTo>
                <a:cubicBezTo>
                  <a:pt x="109" y="80"/>
                  <a:pt x="108" y="81"/>
                  <a:pt x="107" y="80"/>
                </a:cubicBezTo>
                <a:cubicBezTo>
                  <a:pt x="106" y="80"/>
                  <a:pt x="105" y="79"/>
                  <a:pt x="105" y="79"/>
                </a:cubicBezTo>
                <a:cubicBezTo>
                  <a:pt x="104" y="79"/>
                  <a:pt x="103" y="80"/>
                  <a:pt x="102" y="79"/>
                </a:cubicBezTo>
                <a:cubicBezTo>
                  <a:pt x="100" y="79"/>
                  <a:pt x="101" y="78"/>
                  <a:pt x="101" y="76"/>
                </a:cubicBezTo>
                <a:cubicBezTo>
                  <a:pt x="101" y="75"/>
                  <a:pt x="103" y="73"/>
                  <a:pt x="101" y="73"/>
                </a:cubicBezTo>
                <a:cubicBezTo>
                  <a:pt x="100" y="73"/>
                  <a:pt x="99" y="72"/>
                  <a:pt x="98" y="72"/>
                </a:cubicBezTo>
                <a:cubicBezTo>
                  <a:pt x="96" y="71"/>
                  <a:pt x="94" y="71"/>
                  <a:pt x="92" y="71"/>
                </a:cubicBezTo>
                <a:cubicBezTo>
                  <a:pt x="90" y="70"/>
                  <a:pt x="88" y="69"/>
                  <a:pt x="87" y="68"/>
                </a:cubicBezTo>
                <a:cubicBezTo>
                  <a:pt x="85" y="67"/>
                  <a:pt x="83" y="66"/>
                  <a:pt x="82" y="65"/>
                </a:cubicBezTo>
                <a:cubicBezTo>
                  <a:pt x="80" y="64"/>
                  <a:pt x="78" y="64"/>
                  <a:pt x="77" y="63"/>
                </a:cubicBezTo>
                <a:cubicBezTo>
                  <a:pt x="75" y="62"/>
                  <a:pt x="73" y="61"/>
                  <a:pt x="71" y="60"/>
                </a:cubicBezTo>
                <a:cubicBezTo>
                  <a:pt x="69" y="58"/>
                  <a:pt x="62" y="56"/>
                  <a:pt x="61" y="53"/>
                </a:cubicBezTo>
                <a:cubicBezTo>
                  <a:pt x="61" y="50"/>
                  <a:pt x="58" y="48"/>
                  <a:pt x="58" y="45"/>
                </a:cubicBezTo>
                <a:cubicBezTo>
                  <a:pt x="57" y="44"/>
                  <a:pt x="56" y="43"/>
                  <a:pt x="54" y="42"/>
                </a:cubicBezTo>
                <a:cubicBezTo>
                  <a:pt x="54" y="42"/>
                  <a:pt x="53" y="41"/>
                  <a:pt x="52" y="41"/>
                </a:cubicBezTo>
                <a:cubicBezTo>
                  <a:pt x="52" y="42"/>
                  <a:pt x="52" y="43"/>
                  <a:pt x="51" y="43"/>
                </a:cubicBezTo>
                <a:cubicBezTo>
                  <a:pt x="49" y="43"/>
                  <a:pt x="47" y="42"/>
                  <a:pt x="45" y="42"/>
                </a:cubicBezTo>
                <a:cubicBezTo>
                  <a:pt x="43" y="42"/>
                  <a:pt x="42" y="41"/>
                  <a:pt x="41" y="41"/>
                </a:cubicBezTo>
                <a:cubicBezTo>
                  <a:pt x="39" y="40"/>
                  <a:pt x="39" y="36"/>
                  <a:pt x="41" y="37"/>
                </a:cubicBezTo>
                <a:cubicBezTo>
                  <a:pt x="40" y="35"/>
                  <a:pt x="38" y="36"/>
                  <a:pt x="39" y="34"/>
                </a:cubicBezTo>
                <a:cubicBezTo>
                  <a:pt x="39" y="32"/>
                  <a:pt x="38" y="32"/>
                  <a:pt x="36" y="32"/>
                </a:cubicBezTo>
                <a:cubicBezTo>
                  <a:pt x="35" y="32"/>
                  <a:pt x="32" y="32"/>
                  <a:pt x="32" y="31"/>
                </a:cubicBezTo>
                <a:cubicBezTo>
                  <a:pt x="32" y="29"/>
                  <a:pt x="29" y="30"/>
                  <a:pt x="28" y="29"/>
                </a:cubicBezTo>
                <a:cubicBezTo>
                  <a:pt x="28" y="29"/>
                  <a:pt x="26" y="27"/>
                  <a:pt x="25" y="28"/>
                </a:cubicBezTo>
                <a:cubicBezTo>
                  <a:pt x="24" y="28"/>
                  <a:pt x="24" y="28"/>
                  <a:pt x="23" y="28"/>
                </a:cubicBezTo>
                <a:cubicBezTo>
                  <a:pt x="20" y="28"/>
                  <a:pt x="24" y="31"/>
                  <a:pt x="25" y="32"/>
                </a:cubicBezTo>
                <a:cubicBezTo>
                  <a:pt x="23" y="32"/>
                  <a:pt x="24" y="30"/>
                  <a:pt x="22" y="30"/>
                </a:cubicBezTo>
                <a:cubicBezTo>
                  <a:pt x="21" y="30"/>
                  <a:pt x="19" y="29"/>
                  <a:pt x="19" y="31"/>
                </a:cubicBezTo>
                <a:cubicBezTo>
                  <a:pt x="19" y="34"/>
                  <a:pt x="15" y="32"/>
                  <a:pt x="13" y="34"/>
                </a:cubicBezTo>
                <a:cubicBezTo>
                  <a:pt x="10" y="36"/>
                  <a:pt x="10" y="36"/>
                  <a:pt x="11" y="39"/>
                </a:cubicBezTo>
                <a:cubicBezTo>
                  <a:pt x="11" y="40"/>
                  <a:pt x="12" y="41"/>
                  <a:pt x="11" y="41"/>
                </a:cubicBezTo>
                <a:cubicBezTo>
                  <a:pt x="10" y="42"/>
                  <a:pt x="8" y="42"/>
                  <a:pt x="7" y="42"/>
                </a:cubicBezTo>
                <a:cubicBezTo>
                  <a:pt x="4" y="42"/>
                  <a:pt x="0" y="42"/>
                  <a:pt x="1" y="39"/>
                </a:cubicBezTo>
                <a:cubicBezTo>
                  <a:pt x="1" y="35"/>
                  <a:pt x="1" y="32"/>
                  <a:pt x="1" y="28"/>
                </a:cubicBezTo>
                <a:cubicBezTo>
                  <a:pt x="1" y="24"/>
                  <a:pt x="0" y="21"/>
                  <a:pt x="0" y="17"/>
                </a:cubicBezTo>
                <a:cubicBezTo>
                  <a:pt x="0" y="13"/>
                  <a:pt x="1" y="9"/>
                  <a:pt x="0" y="6"/>
                </a:cubicBezTo>
                <a:moveTo>
                  <a:pt x="27" y="1"/>
                </a:moveTo>
                <a:cubicBezTo>
                  <a:pt x="33" y="4"/>
                  <a:pt x="33" y="4"/>
                  <a:pt x="33" y="4"/>
                </a:cubicBezTo>
                <a:cubicBezTo>
                  <a:pt x="33" y="5"/>
                  <a:pt x="32" y="8"/>
                  <a:pt x="30" y="9"/>
                </a:cubicBezTo>
                <a:cubicBezTo>
                  <a:pt x="30" y="8"/>
                  <a:pt x="30" y="8"/>
                  <a:pt x="30" y="8"/>
                </a:cubicBezTo>
                <a:cubicBezTo>
                  <a:pt x="30" y="9"/>
                  <a:pt x="31" y="10"/>
                  <a:pt x="31" y="11"/>
                </a:cubicBezTo>
                <a:cubicBezTo>
                  <a:pt x="30" y="9"/>
                  <a:pt x="31" y="11"/>
                  <a:pt x="29" y="10"/>
                </a:cubicBezTo>
                <a:cubicBezTo>
                  <a:pt x="29" y="11"/>
                  <a:pt x="29" y="12"/>
                  <a:pt x="27" y="12"/>
                </a:cubicBezTo>
                <a:cubicBezTo>
                  <a:pt x="25" y="9"/>
                  <a:pt x="25" y="9"/>
                  <a:pt x="25" y="9"/>
                </a:cubicBezTo>
                <a:cubicBezTo>
                  <a:pt x="26" y="8"/>
                  <a:pt x="27" y="9"/>
                  <a:pt x="28" y="9"/>
                </a:cubicBezTo>
                <a:cubicBezTo>
                  <a:pt x="29" y="10"/>
                  <a:pt x="28" y="6"/>
                  <a:pt x="27" y="8"/>
                </a:cubicBezTo>
                <a:cubicBezTo>
                  <a:pt x="26" y="7"/>
                  <a:pt x="27" y="6"/>
                  <a:pt x="29" y="6"/>
                </a:cubicBezTo>
                <a:cubicBezTo>
                  <a:pt x="28" y="5"/>
                  <a:pt x="25" y="6"/>
                  <a:pt x="26" y="6"/>
                </a:cubicBezTo>
                <a:cubicBezTo>
                  <a:pt x="26" y="5"/>
                  <a:pt x="27" y="5"/>
                  <a:pt x="27" y="4"/>
                </a:cubicBezTo>
                <a:cubicBezTo>
                  <a:pt x="27" y="3"/>
                  <a:pt x="26" y="2"/>
                  <a:pt x="27" y="1"/>
                </a:cubicBezTo>
                <a:close/>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83" name="Freeform 583">
            <a:extLst>
              <a:ext uri="{FF2B5EF4-FFF2-40B4-BE49-F238E27FC236}">
                <a16:creationId xmlns:a16="http://schemas.microsoft.com/office/drawing/2014/main" id="{BC9F6414-5A42-FC4B-89EB-EB4FDC382C89}"/>
              </a:ext>
            </a:extLst>
          </p:cNvPr>
          <p:cNvSpPr>
            <a:spLocks/>
          </p:cNvSpPr>
          <p:nvPr/>
        </p:nvSpPr>
        <p:spPr bwMode="auto">
          <a:xfrm>
            <a:off x="8281517" y="2741165"/>
            <a:ext cx="923396" cy="385457"/>
          </a:xfrm>
          <a:custGeom>
            <a:avLst/>
            <a:gdLst>
              <a:gd name="T0" fmla="*/ 10 w 306"/>
              <a:gd name="T1" fmla="*/ 25 h 101"/>
              <a:gd name="T2" fmla="*/ 18 w 306"/>
              <a:gd name="T3" fmla="*/ 23 h 101"/>
              <a:gd name="T4" fmla="*/ 24 w 306"/>
              <a:gd name="T5" fmla="*/ 19 h 101"/>
              <a:gd name="T6" fmla="*/ 35 w 306"/>
              <a:gd name="T7" fmla="*/ 15 h 101"/>
              <a:gd name="T8" fmla="*/ 46 w 306"/>
              <a:gd name="T9" fmla="*/ 14 h 101"/>
              <a:gd name="T10" fmla="*/ 57 w 306"/>
              <a:gd name="T11" fmla="*/ 15 h 101"/>
              <a:gd name="T12" fmla="*/ 76 w 306"/>
              <a:gd name="T13" fmla="*/ 21 h 101"/>
              <a:gd name="T14" fmla="*/ 86 w 306"/>
              <a:gd name="T15" fmla="*/ 22 h 101"/>
              <a:gd name="T16" fmla="*/ 99 w 306"/>
              <a:gd name="T17" fmla="*/ 18 h 101"/>
              <a:gd name="T18" fmla="*/ 99 w 306"/>
              <a:gd name="T19" fmla="*/ 7 h 101"/>
              <a:gd name="T20" fmla="*/ 111 w 306"/>
              <a:gd name="T21" fmla="*/ 2 h 101"/>
              <a:gd name="T22" fmla="*/ 131 w 306"/>
              <a:gd name="T23" fmla="*/ 6 h 101"/>
              <a:gd name="T24" fmla="*/ 142 w 306"/>
              <a:gd name="T25" fmla="*/ 17 h 101"/>
              <a:gd name="T26" fmla="*/ 157 w 306"/>
              <a:gd name="T27" fmla="*/ 18 h 101"/>
              <a:gd name="T28" fmla="*/ 182 w 306"/>
              <a:gd name="T29" fmla="*/ 20 h 101"/>
              <a:gd name="T30" fmla="*/ 195 w 306"/>
              <a:gd name="T31" fmla="*/ 26 h 101"/>
              <a:gd name="T32" fmla="*/ 214 w 306"/>
              <a:gd name="T33" fmla="*/ 28 h 101"/>
              <a:gd name="T34" fmla="*/ 235 w 306"/>
              <a:gd name="T35" fmla="*/ 26 h 101"/>
              <a:gd name="T36" fmla="*/ 253 w 306"/>
              <a:gd name="T37" fmla="*/ 18 h 101"/>
              <a:gd name="T38" fmla="*/ 268 w 306"/>
              <a:gd name="T39" fmla="*/ 21 h 101"/>
              <a:gd name="T40" fmla="*/ 266 w 306"/>
              <a:gd name="T41" fmla="*/ 36 h 101"/>
              <a:gd name="T42" fmla="*/ 271 w 306"/>
              <a:gd name="T43" fmla="*/ 41 h 101"/>
              <a:gd name="T44" fmla="*/ 289 w 306"/>
              <a:gd name="T45" fmla="*/ 40 h 101"/>
              <a:gd name="T46" fmla="*/ 298 w 306"/>
              <a:gd name="T47" fmla="*/ 53 h 101"/>
              <a:gd name="T48" fmla="*/ 285 w 306"/>
              <a:gd name="T49" fmla="*/ 54 h 101"/>
              <a:gd name="T50" fmla="*/ 272 w 306"/>
              <a:gd name="T51" fmla="*/ 57 h 101"/>
              <a:gd name="T52" fmla="*/ 264 w 306"/>
              <a:gd name="T53" fmla="*/ 64 h 101"/>
              <a:gd name="T54" fmla="*/ 250 w 306"/>
              <a:gd name="T55" fmla="*/ 69 h 101"/>
              <a:gd name="T56" fmla="*/ 238 w 306"/>
              <a:gd name="T57" fmla="*/ 70 h 101"/>
              <a:gd name="T58" fmla="*/ 224 w 306"/>
              <a:gd name="T59" fmla="*/ 74 h 101"/>
              <a:gd name="T60" fmla="*/ 224 w 306"/>
              <a:gd name="T61" fmla="*/ 84 h 101"/>
              <a:gd name="T62" fmla="*/ 207 w 306"/>
              <a:gd name="T63" fmla="*/ 93 h 101"/>
              <a:gd name="T64" fmla="*/ 174 w 306"/>
              <a:gd name="T65" fmla="*/ 97 h 101"/>
              <a:gd name="T66" fmla="*/ 159 w 306"/>
              <a:gd name="T67" fmla="*/ 101 h 101"/>
              <a:gd name="T68" fmla="*/ 135 w 306"/>
              <a:gd name="T69" fmla="*/ 95 h 101"/>
              <a:gd name="T70" fmla="*/ 118 w 306"/>
              <a:gd name="T71" fmla="*/ 91 h 101"/>
              <a:gd name="T72" fmla="*/ 88 w 306"/>
              <a:gd name="T73" fmla="*/ 90 h 101"/>
              <a:gd name="T74" fmla="*/ 79 w 306"/>
              <a:gd name="T75" fmla="*/ 87 h 101"/>
              <a:gd name="T76" fmla="*/ 66 w 306"/>
              <a:gd name="T77" fmla="*/ 75 h 101"/>
              <a:gd name="T78" fmla="*/ 44 w 306"/>
              <a:gd name="T79" fmla="*/ 69 h 101"/>
              <a:gd name="T80" fmla="*/ 30 w 306"/>
              <a:gd name="T81" fmla="*/ 58 h 101"/>
              <a:gd name="T82" fmla="*/ 25 w 306"/>
              <a:gd name="T83" fmla="*/ 44 h 101"/>
              <a:gd name="T84" fmla="*/ 18 w 306"/>
              <a:gd name="T85" fmla="*/ 41 h 101"/>
              <a:gd name="T86" fmla="*/ 4 w 306"/>
              <a:gd name="T87" fmla="*/ 35 h 101"/>
              <a:gd name="T88" fmla="*/ 1 w 306"/>
              <a:gd name="T89"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6" h="101">
                <a:moveTo>
                  <a:pt x="0" y="29"/>
                </a:moveTo>
                <a:cubicBezTo>
                  <a:pt x="3" y="29"/>
                  <a:pt x="2" y="28"/>
                  <a:pt x="3" y="26"/>
                </a:cubicBezTo>
                <a:cubicBezTo>
                  <a:pt x="5" y="24"/>
                  <a:pt x="9" y="27"/>
                  <a:pt x="10" y="25"/>
                </a:cubicBezTo>
                <a:cubicBezTo>
                  <a:pt x="11" y="26"/>
                  <a:pt x="12" y="26"/>
                  <a:pt x="13" y="25"/>
                </a:cubicBezTo>
                <a:cubicBezTo>
                  <a:pt x="13" y="24"/>
                  <a:pt x="13" y="24"/>
                  <a:pt x="13" y="24"/>
                </a:cubicBezTo>
                <a:cubicBezTo>
                  <a:pt x="15" y="24"/>
                  <a:pt x="16" y="24"/>
                  <a:pt x="18" y="23"/>
                </a:cubicBezTo>
                <a:cubicBezTo>
                  <a:pt x="17" y="23"/>
                  <a:pt x="17" y="22"/>
                  <a:pt x="17" y="22"/>
                </a:cubicBezTo>
                <a:cubicBezTo>
                  <a:pt x="18" y="21"/>
                  <a:pt x="21" y="21"/>
                  <a:pt x="21" y="20"/>
                </a:cubicBezTo>
                <a:cubicBezTo>
                  <a:pt x="21" y="20"/>
                  <a:pt x="23" y="20"/>
                  <a:pt x="24" y="19"/>
                </a:cubicBezTo>
                <a:cubicBezTo>
                  <a:pt x="25" y="19"/>
                  <a:pt x="26" y="19"/>
                  <a:pt x="27" y="18"/>
                </a:cubicBezTo>
                <a:cubicBezTo>
                  <a:pt x="29" y="18"/>
                  <a:pt x="30" y="17"/>
                  <a:pt x="32" y="16"/>
                </a:cubicBezTo>
                <a:cubicBezTo>
                  <a:pt x="33" y="16"/>
                  <a:pt x="34" y="16"/>
                  <a:pt x="35" y="15"/>
                </a:cubicBezTo>
                <a:cubicBezTo>
                  <a:pt x="36" y="15"/>
                  <a:pt x="37" y="14"/>
                  <a:pt x="38" y="14"/>
                </a:cubicBezTo>
                <a:cubicBezTo>
                  <a:pt x="39" y="14"/>
                  <a:pt x="43" y="14"/>
                  <a:pt x="43" y="12"/>
                </a:cubicBezTo>
                <a:cubicBezTo>
                  <a:pt x="44" y="12"/>
                  <a:pt x="45" y="14"/>
                  <a:pt x="46" y="14"/>
                </a:cubicBezTo>
                <a:cubicBezTo>
                  <a:pt x="47" y="14"/>
                  <a:pt x="49" y="13"/>
                  <a:pt x="49" y="13"/>
                </a:cubicBezTo>
                <a:cubicBezTo>
                  <a:pt x="49" y="14"/>
                  <a:pt x="49" y="15"/>
                  <a:pt x="51" y="15"/>
                </a:cubicBezTo>
                <a:cubicBezTo>
                  <a:pt x="53" y="15"/>
                  <a:pt x="55" y="15"/>
                  <a:pt x="57" y="15"/>
                </a:cubicBezTo>
                <a:cubicBezTo>
                  <a:pt x="60" y="15"/>
                  <a:pt x="61" y="15"/>
                  <a:pt x="62" y="17"/>
                </a:cubicBezTo>
                <a:cubicBezTo>
                  <a:pt x="63" y="20"/>
                  <a:pt x="66" y="21"/>
                  <a:pt x="70" y="21"/>
                </a:cubicBezTo>
                <a:cubicBezTo>
                  <a:pt x="73" y="22"/>
                  <a:pt x="74" y="21"/>
                  <a:pt x="76" y="21"/>
                </a:cubicBezTo>
                <a:cubicBezTo>
                  <a:pt x="79" y="21"/>
                  <a:pt x="79" y="21"/>
                  <a:pt x="79" y="21"/>
                </a:cubicBezTo>
                <a:cubicBezTo>
                  <a:pt x="80" y="21"/>
                  <a:pt x="81" y="22"/>
                  <a:pt x="82" y="22"/>
                </a:cubicBezTo>
                <a:cubicBezTo>
                  <a:pt x="83" y="22"/>
                  <a:pt x="86" y="21"/>
                  <a:pt x="86" y="22"/>
                </a:cubicBezTo>
                <a:cubicBezTo>
                  <a:pt x="88" y="22"/>
                  <a:pt x="89" y="24"/>
                  <a:pt x="92" y="23"/>
                </a:cubicBezTo>
                <a:cubicBezTo>
                  <a:pt x="94" y="21"/>
                  <a:pt x="94" y="22"/>
                  <a:pt x="95" y="21"/>
                </a:cubicBezTo>
                <a:cubicBezTo>
                  <a:pt x="97" y="21"/>
                  <a:pt x="99" y="19"/>
                  <a:pt x="99" y="18"/>
                </a:cubicBezTo>
                <a:cubicBezTo>
                  <a:pt x="100" y="16"/>
                  <a:pt x="100" y="16"/>
                  <a:pt x="98" y="15"/>
                </a:cubicBezTo>
                <a:cubicBezTo>
                  <a:pt x="97" y="14"/>
                  <a:pt x="97" y="13"/>
                  <a:pt x="96" y="12"/>
                </a:cubicBezTo>
                <a:cubicBezTo>
                  <a:pt x="95" y="11"/>
                  <a:pt x="97" y="6"/>
                  <a:pt x="99" y="7"/>
                </a:cubicBezTo>
                <a:cubicBezTo>
                  <a:pt x="99" y="5"/>
                  <a:pt x="100" y="4"/>
                  <a:pt x="102" y="4"/>
                </a:cubicBezTo>
                <a:cubicBezTo>
                  <a:pt x="104" y="3"/>
                  <a:pt x="105" y="1"/>
                  <a:pt x="106" y="0"/>
                </a:cubicBezTo>
                <a:cubicBezTo>
                  <a:pt x="108" y="1"/>
                  <a:pt x="109" y="2"/>
                  <a:pt x="111" y="2"/>
                </a:cubicBezTo>
                <a:cubicBezTo>
                  <a:pt x="113" y="2"/>
                  <a:pt x="115" y="4"/>
                  <a:pt x="117" y="4"/>
                </a:cubicBezTo>
                <a:cubicBezTo>
                  <a:pt x="120" y="4"/>
                  <a:pt x="122" y="4"/>
                  <a:pt x="124" y="5"/>
                </a:cubicBezTo>
                <a:cubicBezTo>
                  <a:pt x="125" y="5"/>
                  <a:pt x="128" y="7"/>
                  <a:pt x="131" y="6"/>
                </a:cubicBezTo>
                <a:cubicBezTo>
                  <a:pt x="135" y="5"/>
                  <a:pt x="136" y="8"/>
                  <a:pt x="137" y="11"/>
                </a:cubicBezTo>
                <a:cubicBezTo>
                  <a:pt x="137" y="12"/>
                  <a:pt x="138" y="13"/>
                  <a:pt x="138" y="14"/>
                </a:cubicBezTo>
                <a:cubicBezTo>
                  <a:pt x="138" y="16"/>
                  <a:pt x="141" y="16"/>
                  <a:pt x="142" y="17"/>
                </a:cubicBezTo>
                <a:cubicBezTo>
                  <a:pt x="143" y="18"/>
                  <a:pt x="145" y="18"/>
                  <a:pt x="147" y="18"/>
                </a:cubicBezTo>
                <a:cubicBezTo>
                  <a:pt x="148" y="19"/>
                  <a:pt x="150" y="19"/>
                  <a:pt x="151" y="19"/>
                </a:cubicBezTo>
                <a:cubicBezTo>
                  <a:pt x="154" y="18"/>
                  <a:pt x="154" y="20"/>
                  <a:pt x="157" y="18"/>
                </a:cubicBezTo>
                <a:cubicBezTo>
                  <a:pt x="159" y="17"/>
                  <a:pt x="162" y="17"/>
                  <a:pt x="165" y="17"/>
                </a:cubicBezTo>
                <a:cubicBezTo>
                  <a:pt x="169" y="16"/>
                  <a:pt x="174" y="17"/>
                  <a:pt x="178" y="17"/>
                </a:cubicBezTo>
                <a:cubicBezTo>
                  <a:pt x="180" y="18"/>
                  <a:pt x="181" y="19"/>
                  <a:pt x="182" y="20"/>
                </a:cubicBezTo>
                <a:cubicBezTo>
                  <a:pt x="184" y="21"/>
                  <a:pt x="187" y="21"/>
                  <a:pt x="190" y="21"/>
                </a:cubicBezTo>
                <a:cubicBezTo>
                  <a:pt x="191" y="21"/>
                  <a:pt x="191" y="23"/>
                  <a:pt x="191" y="24"/>
                </a:cubicBezTo>
                <a:cubicBezTo>
                  <a:pt x="192" y="25"/>
                  <a:pt x="194" y="25"/>
                  <a:pt x="195" y="26"/>
                </a:cubicBezTo>
                <a:cubicBezTo>
                  <a:pt x="196" y="27"/>
                  <a:pt x="198" y="27"/>
                  <a:pt x="200" y="27"/>
                </a:cubicBezTo>
                <a:cubicBezTo>
                  <a:pt x="204" y="27"/>
                  <a:pt x="205" y="28"/>
                  <a:pt x="207" y="28"/>
                </a:cubicBezTo>
                <a:cubicBezTo>
                  <a:pt x="210" y="29"/>
                  <a:pt x="212" y="28"/>
                  <a:pt x="214" y="28"/>
                </a:cubicBezTo>
                <a:cubicBezTo>
                  <a:pt x="216" y="28"/>
                  <a:pt x="217" y="29"/>
                  <a:pt x="219" y="28"/>
                </a:cubicBezTo>
                <a:cubicBezTo>
                  <a:pt x="222" y="27"/>
                  <a:pt x="224" y="27"/>
                  <a:pt x="227" y="26"/>
                </a:cubicBezTo>
                <a:cubicBezTo>
                  <a:pt x="229" y="26"/>
                  <a:pt x="233" y="25"/>
                  <a:pt x="235" y="26"/>
                </a:cubicBezTo>
                <a:cubicBezTo>
                  <a:pt x="237" y="26"/>
                  <a:pt x="238" y="25"/>
                  <a:pt x="240" y="24"/>
                </a:cubicBezTo>
                <a:cubicBezTo>
                  <a:pt x="242" y="22"/>
                  <a:pt x="244" y="21"/>
                  <a:pt x="247" y="20"/>
                </a:cubicBezTo>
                <a:cubicBezTo>
                  <a:pt x="249" y="19"/>
                  <a:pt x="251" y="18"/>
                  <a:pt x="253" y="18"/>
                </a:cubicBezTo>
                <a:cubicBezTo>
                  <a:pt x="255" y="19"/>
                  <a:pt x="257" y="18"/>
                  <a:pt x="258" y="20"/>
                </a:cubicBezTo>
                <a:cubicBezTo>
                  <a:pt x="259" y="21"/>
                  <a:pt x="261" y="22"/>
                  <a:pt x="263" y="22"/>
                </a:cubicBezTo>
                <a:cubicBezTo>
                  <a:pt x="264" y="22"/>
                  <a:pt x="266" y="21"/>
                  <a:pt x="268" y="21"/>
                </a:cubicBezTo>
                <a:cubicBezTo>
                  <a:pt x="271" y="20"/>
                  <a:pt x="273" y="22"/>
                  <a:pt x="274" y="22"/>
                </a:cubicBezTo>
                <a:cubicBezTo>
                  <a:pt x="273" y="23"/>
                  <a:pt x="273" y="24"/>
                  <a:pt x="272" y="25"/>
                </a:cubicBezTo>
                <a:cubicBezTo>
                  <a:pt x="266" y="36"/>
                  <a:pt x="266" y="36"/>
                  <a:pt x="266" y="36"/>
                </a:cubicBezTo>
                <a:cubicBezTo>
                  <a:pt x="265" y="38"/>
                  <a:pt x="264" y="38"/>
                  <a:pt x="263" y="40"/>
                </a:cubicBezTo>
                <a:cubicBezTo>
                  <a:pt x="263" y="41"/>
                  <a:pt x="265" y="42"/>
                  <a:pt x="266" y="42"/>
                </a:cubicBezTo>
                <a:cubicBezTo>
                  <a:pt x="268" y="43"/>
                  <a:pt x="269" y="41"/>
                  <a:pt x="271" y="41"/>
                </a:cubicBezTo>
                <a:cubicBezTo>
                  <a:pt x="274" y="41"/>
                  <a:pt x="276" y="41"/>
                  <a:pt x="278" y="42"/>
                </a:cubicBezTo>
                <a:cubicBezTo>
                  <a:pt x="279" y="43"/>
                  <a:pt x="280" y="44"/>
                  <a:pt x="283" y="41"/>
                </a:cubicBezTo>
                <a:cubicBezTo>
                  <a:pt x="285" y="40"/>
                  <a:pt x="286" y="40"/>
                  <a:pt x="289" y="40"/>
                </a:cubicBezTo>
                <a:cubicBezTo>
                  <a:pt x="293" y="40"/>
                  <a:pt x="295" y="42"/>
                  <a:pt x="298" y="44"/>
                </a:cubicBezTo>
                <a:cubicBezTo>
                  <a:pt x="300" y="46"/>
                  <a:pt x="303" y="48"/>
                  <a:pt x="305" y="50"/>
                </a:cubicBezTo>
                <a:cubicBezTo>
                  <a:pt x="306" y="54"/>
                  <a:pt x="300" y="53"/>
                  <a:pt x="298" y="53"/>
                </a:cubicBezTo>
                <a:cubicBezTo>
                  <a:pt x="296" y="53"/>
                  <a:pt x="296" y="51"/>
                  <a:pt x="294" y="52"/>
                </a:cubicBezTo>
                <a:cubicBezTo>
                  <a:pt x="293" y="53"/>
                  <a:pt x="291" y="52"/>
                  <a:pt x="291" y="52"/>
                </a:cubicBezTo>
                <a:cubicBezTo>
                  <a:pt x="289" y="52"/>
                  <a:pt x="287" y="53"/>
                  <a:pt x="285" y="54"/>
                </a:cubicBezTo>
                <a:cubicBezTo>
                  <a:pt x="284" y="54"/>
                  <a:pt x="282" y="53"/>
                  <a:pt x="281" y="54"/>
                </a:cubicBezTo>
                <a:cubicBezTo>
                  <a:pt x="280" y="55"/>
                  <a:pt x="280" y="56"/>
                  <a:pt x="278" y="56"/>
                </a:cubicBezTo>
                <a:cubicBezTo>
                  <a:pt x="276" y="55"/>
                  <a:pt x="274" y="55"/>
                  <a:pt x="272" y="57"/>
                </a:cubicBezTo>
                <a:cubicBezTo>
                  <a:pt x="271" y="58"/>
                  <a:pt x="271" y="58"/>
                  <a:pt x="270" y="59"/>
                </a:cubicBezTo>
                <a:cubicBezTo>
                  <a:pt x="270" y="60"/>
                  <a:pt x="270" y="61"/>
                  <a:pt x="270" y="61"/>
                </a:cubicBezTo>
                <a:cubicBezTo>
                  <a:pt x="269" y="62"/>
                  <a:pt x="265" y="64"/>
                  <a:pt x="264" y="64"/>
                </a:cubicBezTo>
                <a:cubicBezTo>
                  <a:pt x="262" y="65"/>
                  <a:pt x="260" y="65"/>
                  <a:pt x="258" y="65"/>
                </a:cubicBezTo>
                <a:cubicBezTo>
                  <a:pt x="257" y="65"/>
                  <a:pt x="255" y="64"/>
                  <a:pt x="254" y="65"/>
                </a:cubicBezTo>
                <a:cubicBezTo>
                  <a:pt x="252" y="67"/>
                  <a:pt x="251" y="68"/>
                  <a:pt x="250" y="69"/>
                </a:cubicBezTo>
                <a:cubicBezTo>
                  <a:pt x="248" y="69"/>
                  <a:pt x="248" y="69"/>
                  <a:pt x="247" y="70"/>
                </a:cubicBezTo>
                <a:cubicBezTo>
                  <a:pt x="246" y="71"/>
                  <a:pt x="245" y="71"/>
                  <a:pt x="244" y="71"/>
                </a:cubicBezTo>
                <a:cubicBezTo>
                  <a:pt x="242" y="71"/>
                  <a:pt x="240" y="71"/>
                  <a:pt x="238" y="70"/>
                </a:cubicBezTo>
                <a:cubicBezTo>
                  <a:pt x="235" y="70"/>
                  <a:pt x="233" y="66"/>
                  <a:pt x="228" y="69"/>
                </a:cubicBezTo>
                <a:cubicBezTo>
                  <a:pt x="226" y="70"/>
                  <a:pt x="225" y="71"/>
                  <a:pt x="225" y="72"/>
                </a:cubicBezTo>
                <a:cubicBezTo>
                  <a:pt x="225" y="73"/>
                  <a:pt x="224" y="74"/>
                  <a:pt x="224" y="74"/>
                </a:cubicBezTo>
                <a:cubicBezTo>
                  <a:pt x="224" y="75"/>
                  <a:pt x="225" y="75"/>
                  <a:pt x="225" y="76"/>
                </a:cubicBezTo>
                <a:cubicBezTo>
                  <a:pt x="226" y="77"/>
                  <a:pt x="232" y="81"/>
                  <a:pt x="228" y="82"/>
                </a:cubicBezTo>
                <a:cubicBezTo>
                  <a:pt x="227" y="82"/>
                  <a:pt x="225" y="83"/>
                  <a:pt x="224" y="84"/>
                </a:cubicBezTo>
                <a:cubicBezTo>
                  <a:pt x="222" y="85"/>
                  <a:pt x="220" y="85"/>
                  <a:pt x="219" y="86"/>
                </a:cubicBezTo>
                <a:cubicBezTo>
                  <a:pt x="218" y="88"/>
                  <a:pt x="216" y="89"/>
                  <a:pt x="213" y="91"/>
                </a:cubicBezTo>
                <a:cubicBezTo>
                  <a:pt x="212" y="92"/>
                  <a:pt x="209" y="92"/>
                  <a:pt x="207" y="93"/>
                </a:cubicBezTo>
                <a:cubicBezTo>
                  <a:pt x="204" y="94"/>
                  <a:pt x="201" y="94"/>
                  <a:pt x="199" y="94"/>
                </a:cubicBezTo>
                <a:cubicBezTo>
                  <a:pt x="196" y="94"/>
                  <a:pt x="194" y="93"/>
                  <a:pt x="191" y="94"/>
                </a:cubicBezTo>
                <a:cubicBezTo>
                  <a:pt x="185" y="94"/>
                  <a:pt x="180" y="95"/>
                  <a:pt x="174" y="97"/>
                </a:cubicBezTo>
                <a:cubicBezTo>
                  <a:pt x="171" y="98"/>
                  <a:pt x="169" y="99"/>
                  <a:pt x="166" y="100"/>
                </a:cubicBezTo>
                <a:cubicBezTo>
                  <a:pt x="164" y="101"/>
                  <a:pt x="164" y="101"/>
                  <a:pt x="162" y="101"/>
                </a:cubicBezTo>
                <a:cubicBezTo>
                  <a:pt x="161" y="101"/>
                  <a:pt x="160" y="101"/>
                  <a:pt x="159" y="101"/>
                </a:cubicBezTo>
                <a:cubicBezTo>
                  <a:pt x="158" y="99"/>
                  <a:pt x="158" y="99"/>
                  <a:pt x="155" y="99"/>
                </a:cubicBezTo>
                <a:cubicBezTo>
                  <a:pt x="150" y="100"/>
                  <a:pt x="146" y="98"/>
                  <a:pt x="141" y="97"/>
                </a:cubicBezTo>
                <a:cubicBezTo>
                  <a:pt x="139" y="97"/>
                  <a:pt x="137" y="96"/>
                  <a:pt x="135" y="95"/>
                </a:cubicBezTo>
                <a:cubicBezTo>
                  <a:pt x="133" y="95"/>
                  <a:pt x="133" y="93"/>
                  <a:pt x="131" y="92"/>
                </a:cubicBezTo>
                <a:cubicBezTo>
                  <a:pt x="128" y="92"/>
                  <a:pt x="126" y="92"/>
                  <a:pt x="124" y="92"/>
                </a:cubicBezTo>
                <a:cubicBezTo>
                  <a:pt x="122" y="92"/>
                  <a:pt x="120" y="91"/>
                  <a:pt x="118" y="91"/>
                </a:cubicBezTo>
                <a:cubicBezTo>
                  <a:pt x="116" y="91"/>
                  <a:pt x="114" y="92"/>
                  <a:pt x="111" y="92"/>
                </a:cubicBezTo>
                <a:cubicBezTo>
                  <a:pt x="108" y="92"/>
                  <a:pt x="105" y="92"/>
                  <a:pt x="102" y="92"/>
                </a:cubicBezTo>
                <a:cubicBezTo>
                  <a:pt x="97" y="91"/>
                  <a:pt x="93" y="90"/>
                  <a:pt x="88" y="90"/>
                </a:cubicBezTo>
                <a:cubicBezTo>
                  <a:pt x="86" y="90"/>
                  <a:pt x="83" y="91"/>
                  <a:pt x="82" y="90"/>
                </a:cubicBezTo>
                <a:cubicBezTo>
                  <a:pt x="81" y="90"/>
                  <a:pt x="81" y="90"/>
                  <a:pt x="81" y="89"/>
                </a:cubicBezTo>
                <a:cubicBezTo>
                  <a:pt x="81" y="88"/>
                  <a:pt x="80" y="88"/>
                  <a:pt x="79" y="87"/>
                </a:cubicBezTo>
                <a:cubicBezTo>
                  <a:pt x="76" y="85"/>
                  <a:pt x="76" y="82"/>
                  <a:pt x="74" y="79"/>
                </a:cubicBezTo>
                <a:cubicBezTo>
                  <a:pt x="73" y="79"/>
                  <a:pt x="71" y="78"/>
                  <a:pt x="72" y="77"/>
                </a:cubicBezTo>
                <a:cubicBezTo>
                  <a:pt x="72" y="75"/>
                  <a:pt x="68" y="76"/>
                  <a:pt x="66" y="75"/>
                </a:cubicBezTo>
                <a:cubicBezTo>
                  <a:pt x="65" y="74"/>
                  <a:pt x="63" y="74"/>
                  <a:pt x="61" y="73"/>
                </a:cubicBezTo>
                <a:cubicBezTo>
                  <a:pt x="60" y="72"/>
                  <a:pt x="58" y="72"/>
                  <a:pt x="57" y="71"/>
                </a:cubicBezTo>
                <a:cubicBezTo>
                  <a:pt x="54" y="68"/>
                  <a:pt x="48" y="69"/>
                  <a:pt x="44" y="69"/>
                </a:cubicBezTo>
                <a:cubicBezTo>
                  <a:pt x="40" y="68"/>
                  <a:pt x="36" y="68"/>
                  <a:pt x="33" y="67"/>
                </a:cubicBezTo>
                <a:cubicBezTo>
                  <a:pt x="30" y="67"/>
                  <a:pt x="26" y="65"/>
                  <a:pt x="28" y="62"/>
                </a:cubicBezTo>
                <a:cubicBezTo>
                  <a:pt x="28" y="61"/>
                  <a:pt x="31" y="59"/>
                  <a:pt x="30" y="58"/>
                </a:cubicBezTo>
                <a:cubicBezTo>
                  <a:pt x="30" y="56"/>
                  <a:pt x="32" y="54"/>
                  <a:pt x="31" y="53"/>
                </a:cubicBezTo>
                <a:cubicBezTo>
                  <a:pt x="30" y="51"/>
                  <a:pt x="29" y="50"/>
                  <a:pt x="27" y="48"/>
                </a:cubicBezTo>
                <a:cubicBezTo>
                  <a:pt x="26" y="47"/>
                  <a:pt x="26" y="45"/>
                  <a:pt x="25" y="44"/>
                </a:cubicBezTo>
                <a:cubicBezTo>
                  <a:pt x="24" y="43"/>
                  <a:pt x="22" y="42"/>
                  <a:pt x="22" y="41"/>
                </a:cubicBezTo>
                <a:cubicBezTo>
                  <a:pt x="21" y="40"/>
                  <a:pt x="21" y="42"/>
                  <a:pt x="20" y="42"/>
                </a:cubicBezTo>
                <a:cubicBezTo>
                  <a:pt x="19" y="42"/>
                  <a:pt x="18" y="41"/>
                  <a:pt x="18" y="41"/>
                </a:cubicBezTo>
                <a:cubicBezTo>
                  <a:pt x="16" y="40"/>
                  <a:pt x="16" y="40"/>
                  <a:pt x="14" y="40"/>
                </a:cubicBezTo>
                <a:cubicBezTo>
                  <a:pt x="11" y="40"/>
                  <a:pt x="9" y="39"/>
                  <a:pt x="8" y="37"/>
                </a:cubicBezTo>
                <a:cubicBezTo>
                  <a:pt x="7" y="37"/>
                  <a:pt x="6" y="35"/>
                  <a:pt x="4" y="35"/>
                </a:cubicBezTo>
                <a:cubicBezTo>
                  <a:pt x="3" y="35"/>
                  <a:pt x="2" y="35"/>
                  <a:pt x="2" y="33"/>
                </a:cubicBezTo>
                <a:cubicBezTo>
                  <a:pt x="3" y="32"/>
                  <a:pt x="0" y="32"/>
                  <a:pt x="0" y="31"/>
                </a:cubicBezTo>
                <a:cubicBezTo>
                  <a:pt x="1" y="31"/>
                  <a:pt x="1" y="31"/>
                  <a:pt x="1" y="31"/>
                </a:cubicBezTo>
                <a:cubicBezTo>
                  <a:pt x="1" y="30"/>
                  <a:pt x="0" y="29"/>
                  <a:pt x="0" y="29"/>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84" name="Freeform 585">
            <a:extLst>
              <a:ext uri="{FF2B5EF4-FFF2-40B4-BE49-F238E27FC236}">
                <a16:creationId xmlns:a16="http://schemas.microsoft.com/office/drawing/2014/main" id="{64D4661C-0576-714C-9992-BECF5A9BCA73}"/>
              </a:ext>
            </a:extLst>
          </p:cNvPr>
          <p:cNvSpPr>
            <a:spLocks/>
          </p:cNvSpPr>
          <p:nvPr/>
        </p:nvSpPr>
        <p:spPr bwMode="auto">
          <a:xfrm>
            <a:off x="8308360" y="3616379"/>
            <a:ext cx="100213" cy="61219"/>
          </a:xfrm>
          <a:custGeom>
            <a:avLst/>
            <a:gdLst>
              <a:gd name="T0" fmla="*/ 0 w 33"/>
              <a:gd name="T1" fmla="*/ 12 h 16"/>
              <a:gd name="T2" fmla="*/ 2 w 33"/>
              <a:gd name="T3" fmla="*/ 11 h 16"/>
              <a:gd name="T4" fmla="*/ 3 w 33"/>
              <a:gd name="T5" fmla="*/ 8 h 16"/>
              <a:gd name="T6" fmla="*/ 7 w 33"/>
              <a:gd name="T7" fmla="*/ 3 h 16"/>
              <a:gd name="T8" fmla="*/ 13 w 33"/>
              <a:gd name="T9" fmla="*/ 0 h 16"/>
              <a:gd name="T10" fmla="*/ 16 w 33"/>
              <a:gd name="T11" fmla="*/ 1 h 16"/>
              <a:gd name="T12" fmla="*/ 16 w 33"/>
              <a:gd name="T13" fmla="*/ 3 h 16"/>
              <a:gd name="T14" fmla="*/ 21 w 33"/>
              <a:gd name="T15" fmla="*/ 3 h 16"/>
              <a:gd name="T16" fmla="*/ 23 w 33"/>
              <a:gd name="T17" fmla="*/ 4 h 16"/>
              <a:gd name="T18" fmla="*/ 25 w 33"/>
              <a:gd name="T19" fmla="*/ 3 h 16"/>
              <a:gd name="T20" fmla="*/ 28 w 33"/>
              <a:gd name="T21" fmla="*/ 5 h 16"/>
              <a:gd name="T22" fmla="*/ 30 w 33"/>
              <a:gd name="T23" fmla="*/ 9 h 16"/>
              <a:gd name="T24" fmla="*/ 31 w 33"/>
              <a:gd name="T25" fmla="*/ 12 h 16"/>
              <a:gd name="T26" fmla="*/ 32 w 33"/>
              <a:gd name="T27" fmla="*/ 14 h 16"/>
              <a:gd name="T28" fmla="*/ 27 w 33"/>
              <a:gd name="T29" fmla="*/ 15 h 16"/>
              <a:gd name="T30" fmla="*/ 23 w 33"/>
              <a:gd name="T31" fmla="*/ 15 h 16"/>
              <a:gd name="T32" fmla="*/ 19 w 33"/>
              <a:gd name="T33" fmla="*/ 15 h 16"/>
              <a:gd name="T34" fmla="*/ 15 w 33"/>
              <a:gd name="T35" fmla="*/ 15 h 16"/>
              <a:gd name="T36" fmla="*/ 9 w 33"/>
              <a:gd name="T37" fmla="*/ 16 h 16"/>
              <a:gd name="T38" fmla="*/ 5 w 33"/>
              <a:gd name="T39" fmla="*/ 14 h 16"/>
              <a:gd name="T40" fmla="*/ 0 w 33"/>
              <a:gd name="T4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6">
                <a:moveTo>
                  <a:pt x="0" y="12"/>
                </a:moveTo>
                <a:cubicBezTo>
                  <a:pt x="1" y="11"/>
                  <a:pt x="1" y="11"/>
                  <a:pt x="2" y="11"/>
                </a:cubicBezTo>
                <a:cubicBezTo>
                  <a:pt x="2" y="10"/>
                  <a:pt x="2" y="9"/>
                  <a:pt x="3" y="8"/>
                </a:cubicBezTo>
                <a:cubicBezTo>
                  <a:pt x="5" y="7"/>
                  <a:pt x="6" y="5"/>
                  <a:pt x="7" y="3"/>
                </a:cubicBezTo>
                <a:cubicBezTo>
                  <a:pt x="9" y="2"/>
                  <a:pt x="11" y="0"/>
                  <a:pt x="13" y="0"/>
                </a:cubicBezTo>
                <a:cubicBezTo>
                  <a:pt x="14" y="0"/>
                  <a:pt x="16" y="1"/>
                  <a:pt x="16" y="1"/>
                </a:cubicBezTo>
                <a:cubicBezTo>
                  <a:pt x="16" y="2"/>
                  <a:pt x="15" y="3"/>
                  <a:pt x="16" y="3"/>
                </a:cubicBezTo>
                <a:cubicBezTo>
                  <a:pt x="17" y="3"/>
                  <a:pt x="19" y="3"/>
                  <a:pt x="21" y="3"/>
                </a:cubicBezTo>
                <a:cubicBezTo>
                  <a:pt x="21" y="3"/>
                  <a:pt x="22" y="4"/>
                  <a:pt x="23" y="4"/>
                </a:cubicBezTo>
                <a:cubicBezTo>
                  <a:pt x="24" y="3"/>
                  <a:pt x="24" y="3"/>
                  <a:pt x="25" y="3"/>
                </a:cubicBezTo>
                <a:cubicBezTo>
                  <a:pt x="27" y="3"/>
                  <a:pt x="28" y="4"/>
                  <a:pt x="28" y="5"/>
                </a:cubicBezTo>
                <a:cubicBezTo>
                  <a:pt x="28" y="7"/>
                  <a:pt x="27" y="9"/>
                  <a:pt x="30" y="9"/>
                </a:cubicBezTo>
                <a:cubicBezTo>
                  <a:pt x="33" y="9"/>
                  <a:pt x="31" y="11"/>
                  <a:pt x="31" y="12"/>
                </a:cubicBezTo>
                <a:cubicBezTo>
                  <a:pt x="31" y="12"/>
                  <a:pt x="32" y="14"/>
                  <a:pt x="32" y="14"/>
                </a:cubicBezTo>
                <a:cubicBezTo>
                  <a:pt x="30" y="15"/>
                  <a:pt x="28" y="15"/>
                  <a:pt x="27" y="15"/>
                </a:cubicBezTo>
                <a:cubicBezTo>
                  <a:pt x="26" y="14"/>
                  <a:pt x="24" y="15"/>
                  <a:pt x="23" y="15"/>
                </a:cubicBezTo>
                <a:cubicBezTo>
                  <a:pt x="22" y="15"/>
                  <a:pt x="21" y="15"/>
                  <a:pt x="19" y="15"/>
                </a:cubicBezTo>
                <a:cubicBezTo>
                  <a:pt x="18" y="15"/>
                  <a:pt x="16" y="14"/>
                  <a:pt x="15" y="15"/>
                </a:cubicBezTo>
                <a:cubicBezTo>
                  <a:pt x="13" y="15"/>
                  <a:pt x="11" y="16"/>
                  <a:pt x="9" y="16"/>
                </a:cubicBezTo>
                <a:cubicBezTo>
                  <a:pt x="8" y="15"/>
                  <a:pt x="7" y="14"/>
                  <a:pt x="5" y="14"/>
                </a:cubicBezTo>
                <a:cubicBezTo>
                  <a:pt x="2" y="15"/>
                  <a:pt x="3" y="13"/>
                  <a:pt x="0" y="12"/>
                </a:cubicBezTo>
              </a:path>
            </a:pathLst>
          </a:custGeom>
          <a:solidFill>
            <a:schemeClr val="accent3"/>
          </a:solidFill>
          <a:ln w="3" cap="flat">
            <a:solidFill>
              <a:schemeClr val="bg1">
                <a:lumMod val="85000"/>
              </a:schemeClr>
            </a:solidFill>
            <a:prstDash val="solid"/>
            <a:miter lim="800000"/>
            <a:headEnd/>
            <a:tailEnd/>
          </a:ln>
        </p:spPr>
        <p:txBody>
          <a:bodyPr/>
          <a:lstStyle/>
          <a:p>
            <a:pPr>
              <a:defRPr/>
            </a:pPr>
            <a:endParaRPr lang="en-US" sz="2400"/>
          </a:p>
        </p:txBody>
      </p:sp>
      <p:sp>
        <p:nvSpPr>
          <p:cNvPr id="185" name="Freeform 586">
            <a:extLst>
              <a:ext uri="{FF2B5EF4-FFF2-40B4-BE49-F238E27FC236}">
                <a16:creationId xmlns:a16="http://schemas.microsoft.com/office/drawing/2014/main" id="{96C6CCEA-2BED-9046-94A5-4D933ABF9933}"/>
              </a:ext>
            </a:extLst>
          </p:cNvPr>
          <p:cNvSpPr>
            <a:spLocks noEditPoints="1"/>
          </p:cNvSpPr>
          <p:nvPr/>
        </p:nvSpPr>
        <p:spPr bwMode="auto">
          <a:xfrm>
            <a:off x="10346630" y="5366807"/>
            <a:ext cx="236217" cy="131509"/>
          </a:xfrm>
          <a:custGeom>
            <a:avLst/>
            <a:gdLst>
              <a:gd name="T0" fmla="*/ 42 w 78"/>
              <a:gd name="T1" fmla="*/ 14 h 34"/>
              <a:gd name="T2" fmla="*/ 45 w 78"/>
              <a:gd name="T3" fmla="*/ 18 h 34"/>
              <a:gd name="T4" fmla="*/ 47 w 78"/>
              <a:gd name="T5" fmla="*/ 20 h 34"/>
              <a:gd name="T6" fmla="*/ 49 w 78"/>
              <a:gd name="T7" fmla="*/ 22 h 34"/>
              <a:gd name="T8" fmla="*/ 53 w 78"/>
              <a:gd name="T9" fmla="*/ 24 h 34"/>
              <a:gd name="T10" fmla="*/ 59 w 78"/>
              <a:gd name="T11" fmla="*/ 27 h 34"/>
              <a:gd name="T12" fmla="*/ 61 w 78"/>
              <a:gd name="T13" fmla="*/ 29 h 34"/>
              <a:gd name="T14" fmla="*/ 61 w 78"/>
              <a:gd name="T15" fmla="*/ 30 h 34"/>
              <a:gd name="T16" fmla="*/ 65 w 78"/>
              <a:gd name="T17" fmla="*/ 31 h 34"/>
              <a:gd name="T18" fmla="*/ 66 w 78"/>
              <a:gd name="T19" fmla="*/ 28 h 34"/>
              <a:gd name="T20" fmla="*/ 64 w 78"/>
              <a:gd name="T21" fmla="*/ 27 h 34"/>
              <a:gd name="T22" fmla="*/ 61 w 78"/>
              <a:gd name="T23" fmla="*/ 24 h 34"/>
              <a:gd name="T24" fmla="*/ 55 w 78"/>
              <a:gd name="T25" fmla="*/ 21 h 34"/>
              <a:gd name="T26" fmla="*/ 51 w 78"/>
              <a:gd name="T27" fmla="*/ 17 h 34"/>
              <a:gd name="T28" fmla="*/ 48 w 78"/>
              <a:gd name="T29" fmla="*/ 14 h 34"/>
              <a:gd name="T30" fmla="*/ 43 w 78"/>
              <a:gd name="T31" fmla="*/ 11 h 34"/>
              <a:gd name="T32" fmla="*/ 41 w 78"/>
              <a:gd name="T33" fmla="*/ 10 h 34"/>
              <a:gd name="T34" fmla="*/ 38 w 78"/>
              <a:gd name="T35" fmla="*/ 9 h 34"/>
              <a:gd name="T36" fmla="*/ 40 w 78"/>
              <a:gd name="T37" fmla="*/ 11 h 34"/>
              <a:gd name="T38" fmla="*/ 40 w 78"/>
              <a:gd name="T39" fmla="*/ 13 h 34"/>
              <a:gd name="T40" fmla="*/ 42 w 78"/>
              <a:gd name="T41" fmla="*/ 14 h 34"/>
              <a:gd name="T42" fmla="*/ 62 w 78"/>
              <a:gd name="T43" fmla="*/ 15 h 34"/>
              <a:gd name="T44" fmla="*/ 63 w 78"/>
              <a:gd name="T45" fmla="*/ 12 h 34"/>
              <a:gd name="T46" fmla="*/ 62 w 78"/>
              <a:gd name="T47" fmla="*/ 15 h 34"/>
              <a:gd name="T48" fmla="*/ 71 w 78"/>
              <a:gd name="T49" fmla="*/ 34 h 34"/>
              <a:gd name="T50" fmla="*/ 72 w 78"/>
              <a:gd name="T51" fmla="*/ 33 h 34"/>
              <a:gd name="T52" fmla="*/ 71 w 78"/>
              <a:gd name="T53" fmla="*/ 34 h 34"/>
              <a:gd name="T54" fmla="*/ 70 w 78"/>
              <a:gd name="T55" fmla="*/ 19 h 34"/>
              <a:gd name="T56" fmla="*/ 67 w 78"/>
              <a:gd name="T57" fmla="*/ 15 h 34"/>
              <a:gd name="T58" fmla="*/ 67 w 78"/>
              <a:gd name="T59" fmla="*/ 17 h 34"/>
              <a:gd name="T60" fmla="*/ 70 w 78"/>
              <a:gd name="T61" fmla="*/ 19 h 34"/>
              <a:gd name="T62" fmla="*/ 76 w 78"/>
              <a:gd name="T63" fmla="*/ 24 h 34"/>
              <a:gd name="T64" fmla="*/ 78 w 78"/>
              <a:gd name="T65" fmla="*/ 22 h 34"/>
              <a:gd name="T66" fmla="*/ 75 w 78"/>
              <a:gd name="T67" fmla="*/ 21 h 34"/>
              <a:gd name="T68" fmla="*/ 76 w 78"/>
              <a:gd name="T69" fmla="*/ 24 h 34"/>
              <a:gd name="T70" fmla="*/ 0 w 78"/>
              <a:gd name="T71" fmla="*/ 2 h 34"/>
              <a:gd name="T72" fmla="*/ 0 w 78"/>
              <a:gd name="T73" fmla="*/ 0 h 34"/>
              <a:gd name="T74" fmla="*/ 0 w 78"/>
              <a:gd name="T7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34">
                <a:moveTo>
                  <a:pt x="42" y="14"/>
                </a:moveTo>
                <a:cubicBezTo>
                  <a:pt x="43" y="16"/>
                  <a:pt x="44" y="17"/>
                  <a:pt x="45" y="18"/>
                </a:cubicBezTo>
                <a:cubicBezTo>
                  <a:pt x="46" y="18"/>
                  <a:pt x="46" y="19"/>
                  <a:pt x="47" y="20"/>
                </a:cubicBezTo>
                <a:cubicBezTo>
                  <a:pt x="47" y="21"/>
                  <a:pt x="49" y="21"/>
                  <a:pt x="49" y="22"/>
                </a:cubicBezTo>
                <a:cubicBezTo>
                  <a:pt x="50" y="23"/>
                  <a:pt x="52" y="23"/>
                  <a:pt x="53" y="24"/>
                </a:cubicBezTo>
                <a:cubicBezTo>
                  <a:pt x="55" y="26"/>
                  <a:pt x="57" y="26"/>
                  <a:pt x="59" y="27"/>
                </a:cubicBezTo>
                <a:cubicBezTo>
                  <a:pt x="58" y="28"/>
                  <a:pt x="61" y="30"/>
                  <a:pt x="61" y="29"/>
                </a:cubicBezTo>
                <a:cubicBezTo>
                  <a:pt x="61" y="29"/>
                  <a:pt x="61" y="30"/>
                  <a:pt x="61" y="30"/>
                </a:cubicBezTo>
                <a:cubicBezTo>
                  <a:pt x="62" y="28"/>
                  <a:pt x="64" y="31"/>
                  <a:pt x="65" y="31"/>
                </a:cubicBezTo>
                <a:cubicBezTo>
                  <a:pt x="66" y="30"/>
                  <a:pt x="68" y="30"/>
                  <a:pt x="66" y="28"/>
                </a:cubicBezTo>
                <a:cubicBezTo>
                  <a:pt x="66" y="27"/>
                  <a:pt x="65" y="27"/>
                  <a:pt x="64" y="27"/>
                </a:cubicBezTo>
                <a:cubicBezTo>
                  <a:pt x="63" y="26"/>
                  <a:pt x="62" y="25"/>
                  <a:pt x="61" y="24"/>
                </a:cubicBezTo>
                <a:cubicBezTo>
                  <a:pt x="59" y="23"/>
                  <a:pt x="57" y="22"/>
                  <a:pt x="55" y="21"/>
                </a:cubicBezTo>
                <a:cubicBezTo>
                  <a:pt x="53" y="20"/>
                  <a:pt x="52" y="19"/>
                  <a:pt x="51" y="17"/>
                </a:cubicBezTo>
                <a:cubicBezTo>
                  <a:pt x="50" y="15"/>
                  <a:pt x="50" y="16"/>
                  <a:pt x="48" y="14"/>
                </a:cubicBezTo>
                <a:cubicBezTo>
                  <a:pt x="46" y="13"/>
                  <a:pt x="45" y="12"/>
                  <a:pt x="43" y="11"/>
                </a:cubicBezTo>
                <a:cubicBezTo>
                  <a:pt x="42" y="10"/>
                  <a:pt x="41" y="11"/>
                  <a:pt x="41" y="10"/>
                </a:cubicBezTo>
                <a:cubicBezTo>
                  <a:pt x="40" y="10"/>
                  <a:pt x="39" y="9"/>
                  <a:pt x="38" y="9"/>
                </a:cubicBezTo>
                <a:cubicBezTo>
                  <a:pt x="39" y="9"/>
                  <a:pt x="39" y="10"/>
                  <a:pt x="40" y="11"/>
                </a:cubicBezTo>
                <a:cubicBezTo>
                  <a:pt x="40" y="12"/>
                  <a:pt x="40" y="12"/>
                  <a:pt x="40" y="13"/>
                </a:cubicBezTo>
                <a:cubicBezTo>
                  <a:pt x="41" y="13"/>
                  <a:pt x="41" y="14"/>
                  <a:pt x="42" y="14"/>
                </a:cubicBezTo>
                <a:moveTo>
                  <a:pt x="62" y="15"/>
                </a:moveTo>
                <a:cubicBezTo>
                  <a:pt x="63" y="14"/>
                  <a:pt x="62" y="13"/>
                  <a:pt x="63" y="12"/>
                </a:cubicBezTo>
                <a:cubicBezTo>
                  <a:pt x="62" y="13"/>
                  <a:pt x="63" y="14"/>
                  <a:pt x="62" y="15"/>
                </a:cubicBezTo>
                <a:moveTo>
                  <a:pt x="71" y="34"/>
                </a:moveTo>
                <a:cubicBezTo>
                  <a:pt x="72" y="33"/>
                  <a:pt x="72" y="33"/>
                  <a:pt x="72" y="33"/>
                </a:cubicBezTo>
                <a:cubicBezTo>
                  <a:pt x="71" y="32"/>
                  <a:pt x="70" y="33"/>
                  <a:pt x="71" y="34"/>
                </a:cubicBezTo>
                <a:moveTo>
                  <a:pt x="70" y="19"/>
                </a:moveTo>
                <a:cubicBezTo>
                  <a:pt x="71" y="18"/>
                  <a:pt x="69" y="14"/>
                  <a:pt x="67" y="15"/>
                </a:cubicBezTo>
                <a:cubicBezTo>
                  <a:pt x="69" y="16"/>
                  <a:pt x="67" y="16"/>
                  <a:pt x="67" y="17"/>
                </a:cubicBezTo>
                <a:cubicBezTo>
                  <a:pt x="67" y="18"/>
                  <a:pt x="69" y="18"/>
                  <a:pt x="70" y="19"/>
                </a:cubicBezTo>
                <a:moveTo>
                  <a:pt x="76" y="24"/>
                </a:moveTo>
                <a:cubicBezTo>
                  <a:pt x="77" y="24"/>
                  <a:pt x="78" y="23"/>
                  <a:pt x="78" y="22"/>
                </a:cubicBezTo>
                <a:cubicBezTo>
                  <a:pt x="77" y="22"/>
                  <a:pt x="76" y="21"/>
                  <a:pt x="75" y="21"/>
                </a:cubicBezTo>
                <a:cubicBezTo>
                  <a:pt x="74" y="21"/>
                  <a:pt x="75" y="23"/>
                  <a:pt x="76" y="24"/>
                </a:cubicBezTo>
                <a:moveTo>
                  <a:pt x="0" y="2"/>
                </a:moveTo>
                <a:cubicBezTo>
                  <a:pt x="0" y="1"/>
                  <a:pt x="0" y="0"/>
                  <a:pt x="0" y="0"/>
                </a:cubicBezTo>
                <a:cubicBezTo>
                  <a:pt x="0" y="0"/>
                  <a:pt x="0" y="1"/>
                  <a:pt x="0" y="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86" name="Freeform 587">
            <a:extLst>
              <a:ext uri="{FF2B5EF4-FFF2-40B4-BE49-F238E27FC236}">
                <a16:creationId xmlns:a16="http://schemas.microsoft.com/office/drawing/2014/main" id="{A74E3E4D-8EDB-C143-AABC-08FFBFF5CA12}"/>
              </a:ext>
            </a:extLst>
          </p:cNvPr>
          <p:cNvSpPr>
            <a:spLocks noEditPoints="1"/>
          </p:cNvSpPr>
          <p:nvPr/>
        </p:nvSpPr>
        <p:spPr bwMode="auto">
          <a:xfrm>
            <a:off x="10835171" y="5255705"/>
            <a:ext cx="85897" cy="111102"/>
          </a:xfrm>
          <a:custGeom>
            <a:avLst/>
            <a:gdLst>
              <a:gd name="T0" fmla="*/ 2 w 28"/>
              <a:gd name="T1" fmla="*/ 10 h 29"/>
              <a:gd name="T2" fmla="*/ 2 w 28"/>
              <a:gd name="T3" fmla="*/ 9 h 29"/>
              <a:gd name="T4" fmla="*/ 2 w 28"/>
              <a:gd name="T5" fmla="*/ 10 h 29"/>
              <a:gd name="T6" fmla="*/ 4 w 28"/>
              <a:gd name="T7" fmla="*/ 7 h 29"/>
              <a:gd name="T8" fmla="*/ 5 w 28"/>
              <a:gd name="T9" fmla="*/ 5 h 29"/>
              <a:gd name="T10" fmla="*/ 4 w 28"/>
              <a:gd name="T11" fmla="*/ 7 h 29"/>
              <a:gd name="T12" fmla="*/ 5 w 28"/>
              <a:gd name="T13" fmla="*/ 19 h 29"/>
              <a:gd name="T14" fmla="*/ 11 w 28"/>
              <a:gd name="T15" fmla="*/ 20 h 29"/>
              <a:gd name="T16" fmla="*/ 16 w 28"/>
              <a:gd name="T17" fmla="*/ 18 h 29"/>
              <a:gd name="T18" fmla="*/ 15 w 28"/>
              <a:gd name="T19" fmla="*/ 17 h 29"/>
              <a:gd name="T20" fmla="*/ 15 w 28"/>
              <a:gd name="T21" fmla="*/ 15 h 29"/>
              <a:gd name="T22" fmla="*/ 12 w 28"/>
              <a:gd name="T23" fmla="*/ 13 h 29"/>
              <a:gd name="T24" fmla="*/ 6 w 28"/>
              <a:gd name="T25" fmla="*/ 12 h 29"/>
              <a:gd name="T26" fmla="*/ 5 w 28"/>
              <a:gd name="T27" fmla="*/ 19 h 29"/>
              <a:gd name="T28" fmla="*/ 10 w 28"/>
              <a:gd name="T29" fmla="*/ 29 h 29"/>
              <a:gd name="T30" fmla="*/ 11 w 28"/>
              <a:gd name="T31" fmla="*/ 28 h 29"/>
              <a:gd name="T32" fmla="*/ 14 w 28"/>
              <a:gd name="T33" fmla="*/ 27 h 29"/>
              <a:gd name="T34" fmla="*/ 9 w 28"/>
              <a:gd name="T35" fmla="*/ 29 h 29"/>
              <a:gd name="T36" fmla="*/ 10 w 28"/>
              <a:gd name="T37" fmla="*/ 29 h 29"/>
              <a:gd name="T38" fmla="*/ 17 w 28"/>
              <a:gd name="T39" fmla="*/ 15 h 29"/>
              <a:gd name="T40" fmla="*/ 17 w 28"/>
              <a:gd name="T41" fmla="*/ 15 h 29"/>
              <a:gd name="T42" fmla="*/ 17 w 28"/>
              <a:gd name="T43" fmla="*/ 15 h 29"/>
              <a:gd name="T44" fmla="*/ 28 w 28"/>
              <a:gd name="T45" fmla="*/ 0 h 29"/>
              <a:gd name="T46" fmla="*/ 20 w 28"/>
              <a:gd name="T47" fmla="*/ 2 h 29"/>
              <a:gd name="T48" fmla="*/ 17 w 28"/>
              <a:gd name="T49" fmla="*/ 4 h 29"/>
              <a:gd name="T50" fmla="*/ 14 w 28"/>
              <a:gd name="T51" fmla="*/ 6 h 29"/>
              <a:gd name="T52" fmla="*/ 16 w 28"/>
              <a:gd name="T53" fmla="*/ 8 h 29"/>
              <a:gd name="T54" fmla="*/ 22 w 28"/>
              <a:gd name="T55" fmla="*/ 6 h 29"/>
              <a:gd name="T56" fmla="*/ 25 w 28"/>
              <a:gd name="T57" fmla="*/ 6 h 29"/>
              <a:gd name="T58" fmla="*/ 28 w 28"/>
              <a:gd name="T59" fmla="*/ 3 h 29"/>
              <a:gd name="T60" fmla="*/ 23 w 28"/>
              <a:gd name="T61" fmla="*/ 5 h 29"/>
              <a:gd name="T62" fmla="*/ 28 w 28"/>
              <a:gd name="T63" fmla="*/ 0 h 29"/>
              <a:gd name="T64" fmla="*/ 22 w 28"/>
              <a:gd name="T65" fmla="*/ 19 h 29"/>
              <a:gd name="T66" fmla="*/ 21 w 28"/>
              <a:gd name="T67" fmla="*/ 17 h 29"/>
              <a:gd name="T68" fmla="*/ 22 w 28"/>
              <a:gd name="T69" fmla="*/ 19 h 29"/>
              <a:gd name="T70" fmla="*/ 27 w 28"/>
              <a:gd name="T71" fmla="*/ 24 h 29"/>
              <a:gd name="T72" fmla="*/ 28 w 28"/>
              <a:gd name="T73" fmla="*/ 23 h 29"/>
              <a:gd name="T74" fmla="*/ 27 w 28"/>
              <a:gd name="T7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9">
                <a:moveTo>
                  <a:pt x="2" y="10"/>
                </a:moveTo>
                <a:cubicBezTo>
                  <a:pt x="2" y="9"/>
                  <a:pt x="2" y="9"/>
                  <a:pt x="2" y="9"/>
                </a:cubicBezTo>
                <a:cubicBezTo>
                  <a:pt x="2" y="9"/>
                  <a:pt x="2" y="9"/>
                  <a:pt x="2" y="10"/>
                </a:cubicBezTo>
                <a:moveTo>
                  <a:pt x="4" y="7"/>
                </a:moveTo>
                <a:cubicBezTo>
                  <a:pt x="4" y="6"/>
                  <a:pt x="5" y="6"/>
                  <a:pt x="5" y="5"/>
                </a:cubicBezTo>
                <a:cubicBezTo>
                  <a:pt x="5" y="6"/>
                  <a:pt x="4" y="6"/>
                  <a:pt x="4" y="7"/>
                </a:cubicBezTo>
                <a:moveTo>
                  <a:pt x="5" y="19"/>
                </a:moveTo>
                <a:cubicBezTo>
                  <a:pt x="7" y="20"/>
                  <a:pt x="9" y="21"/>
                  <a:pt x="11" y="20"/>
                </a:cubicBezTo>
                <a:cubicBezTo>
                  <a:pt x="12" y="19"/>
                  <a:pt x="15" y="19"/>
                  <a:pt x="16" y="18"/>
                </a:cubicBezTo>
                <a:cubicBezTo>
                  <a:pt x="16" y="18"/>
                  <a:pt x="16" y="18"/>
                  <a:pt x="15" y="17"/>
                </a:cubicBezTo>
                <a:cubicBezTo>
                  <a:pt x="15" y="17"/>
                  <a:pt x="15" y="16"/>
                  <a:pt x="15" y="15"/>
                </a:cubicBezTo>
                <a:cubicBezTo>
                  <a:pt x="15" y="14"/>
                  <a:pt x="13" y="12"/>
                  <a:pt x="12" y="13"/>
                </a:cubicBezTo>
                <a:cubicBezTo>
                  <a:pt x="13" y="10"/>
                  <a:pt x="6" y="12"/>
                  <a:pt x="6" y="12"/>
                </a:cubicBezTo>
                <a:cubicBezTo>
                  <a:pt x="4" y="13"/>
                  <a:pt x="0" y="18"/>
                  <a:pt x="5" y="19"/>
                </a:cubicBezTo>
                <a:moveTo>
                  <a:pt x="10" y="29"/>
                </a:moveTo>
                <a:cubicBezTo>
                  <a:pt x="10" y="28"/>
                  <a:pt x="11" y="28"/>
                  <a:pt x="11" y="28"/>
                </a:cubicBezTo>
                <a:cubicBezTo>
                  <a:pt x="12" y="27"/>
                  <a:pt x="13" y="28"/>
                  <a:pt x="14" y="27"/>
                </a:cubicBezTo>
                <a:cubicBezTo>
                  <a:pt x="13" y="26"/>
                  <a:pt x="9" y="28"/>
                  <a:pt x="9" y="29"/>
                </a:cubicBezTo>
                <a:cubicBezTo>
                  <a:pt x="10" y="29"/>
                  <a:pt x="10" y="29"/>
                  <a:pt x="10" y="29"/>
                </a:cubicBezTo>
                <a:moveTo>
                  <a:pt x="17" y="15"/>
                </a:moveTo>
                <a:cubicBezTo>
                  <a:pt x="17" y="15"/>
                  <a:pt x="17" y="15"/>
                  <a:pt x="17" y="15"/>
                </a:cubicBezTo>
                <a:cubicBezTo>
                  <a:pt x="16" y="14"/>
                  <a:pt x="16" y="14"/>
                  <a:pt x="17" y="15"/>
                </a:cubicBezTo>
                <a:moveTo>
                  <a:pt x="28" y="0"/>
                </a:moveTo>
                <a:cubicBezTo>
                  <a:pt x="25" y="0"/>
                  <a:pt x="23" y="2"/>
                  <a:pt x="20" y="2"/>
                </a:cubicBezTo>
                <a:cubicBezTo>
                  <a:pt x="19" y="3"/>
                  <a:pt x="18" y="3"/>
                  <a:pt x="17" y="4"/>
                </a:cubicBezTo>
                <a:cubicBezTo>
                  <a:pt x="16" y="5"/>
                  <a:pt x="14" y="5"/>
                  <a:pt x="14" y="6"/>
                </a:cubicBezTo>
                <a:cubicBezTo>
                  <a:pt x="15" y="6"/>
                  <a:pt x="16" y="7"/>
                  <a:pt x="16" y="8"/>
                </a:cubicBezTo>
                <a:cubicBezTo>
                  <a:pt x="17" y="8"/>
                  <a:pt x="21" y="4"/>
                  <a:pt x="22" y="6"/>
                </a:cubicBezTo>
                <a:cubicBezTo>
                  <a:pt x="22" y="7"/>
                  <a:pt x="25" y="6"/>
                  <a:pt x="25" y="6"/>
                </a:cubicBezTo>
                <a:cubicBezTo>
                  <a:pt x="27" y="5"/>
                  <a:pt x="27" y="5"/>
                  <a:pt x="28" y="3"/>
                </a:cubicBezTo>
                <a:cubicBezTo>
                  <a:pt x="27" y="3"/>
                  <a:pt x="25" y="6"/>
                  <a:pt x="23" y="5"/>
                </a:cubicBezTo>
                <a:cubicBezTo>
                  <a:pt x="25" y="4"/>
                  <a:pt x="26" y="1"/>
                  <a:pt x="28" y="0"/>
                </a:cubicBezTo>
                <a:moveTo>
                  <a:pt x="22" y="19"/>
                </a:moveTo>
                <a:cubicBezTo>
                  <a:pt x="22" y="18"/>
                  <a:pt x="22" y="17"/>
                  <a:pt x="21" y="17"/>
                </a:cubicBezTo>
                <a:cubicBezTo>
                  <a:pt x="21" y="18"/>
                  <a:pt x="22" y="18"/>
                  <a:pt x="22" y="19"/>
                </a:cubicBezTo>
                <a:moveTo>
                  <a:pt x="27" y="24"/>
                </a:moveTo>
                <a:cubicBezTo>
                  <a:pt x="28" y="23"/>
                  <a:pt x="28" y="23"/>
                  <a:pt x="28" y="23"/>
                </a:cubicBezTo>
                <a:cubicBezTo>
                  <a:pt x="27" y="23"/>
                  <a:pt x="27" y="23"/>
                  <a:pt x="27" y="2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87" name="Freeform 588">
            <a:extLst>
              <a:ext uri="{FF2B5EF4-FFF2-40B4-BE49-F238E27FC236}">
                <a16:creationId xmlns:a16="http://schemas.microsoft.com/office/drawing/2014/main" id="{324CD8E9-5671-704A-8907-25F55B7F2BB8}"/>
              </a:ext>
            </a:extLst>
          </p:cNvPr>
          <p:cNvSpPr>
            <a:spLocks noEditPoints="1"/>
          </p:cNvSpPr>
          <p:nvPr/>
        </p:nvSpPr>
        <p:spPr bwMode="auto">
          <a:xfrm>
            <a:off x="7100429" y="3552892"/>
            <a:ext cx="55476" cy="61219"/>
          </a:xfrm>
          <a:custGeom>
            <a:avLst/>
            <a:gdLst>
              <a:gd name="T0" fmla="*/ 15 w 18"/>
              <a:gd name="T1" fmla="*/ 1 h 16"/>
              <a:gd name="T2" fmla="*/ 16 w 18"/>
              <a:gd name="T3" fmla="*/ 5 h 16"/>
              <a:gd name="T4" fmla="*/ 15 w 18"/>
              <a:gd name="T5" fmla="*/ 1 h 16"/>
              <a:gd name="T6" fmla="*/ 0 w 18"/>
              <a:gd name="T7" fmla="*/ 10 h 16"/>
              <a:gd name="T8" fmla="*/ 7 w 18"/>
              <a:gd name="T9" fmla="*/ 1 h 16"/>
              <a:gd name="T10" fmla="*/ 14 w 18"/>
              <a:gd name="T11" fmla="*/ 2 h 16"/>
              <a:gd name="T12" fmla="*/ 15 w 18"/>
              <a:gd name="T13" fmla="*/ 5 h 16"/>
              <a:gd name="T14" fmla="*/ 11 w 18"/>
              <a:gd name="T15" fmla="*/ 7 h 16"/>
              <a:gd name="T16" fmla="*/ 15 w 18"/>
              <a:gd name="T17" fmla="*/ 9 h 16"/>
              <a:gd name="T18" fmla="*/ 18 w 18"/>
              <a:gd name="T19" fmla="*/ 15 h 16"/>
              <a:gd name="T20" fmla="*/ 11 w 18"/>
              <a:gd name="T21" fmla="*/ 15 h 16"/>
              <a:gd name="T22" fmla="*/ 9 w 18"/>
              <a:gd name="T23" fmla="*/ 12 h 16"/>
              <a:gd name="T24" fmla="*/ 0 w 18"/>
              <a:gd name="T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6">
                <a:moveTo>
                  <a:pt x="15" y="1"/>
                </a:moveTo>
                <a:cubicBezTo>
                  <a:pt x="16" y="2"/>
                  <a:pt x="13" y="5"/>
                  <a:pt x="16" y="5"/>
                </a:cubicBezTo>
                <a:cubicBezTo>
                  <a:pt x="18" y="5"/>
                  <a:pt x="16" y="2"/>
                  <a:pt x="15" y="1"/>
                </a:cubicBezTo>
                <a:moveTo>
                  <a:pt x="0" y="10"/>
                </a:moveTo>
                <a:cubicBezTo>
                  <a:pt x="3" y="8"/>
                  <a:pt x="3" y="1"/>
                  <a:pt x="7" y="1"/>
                </a:cubicBezTo>
                <a:cubicBezTo>
                  <a:pt x="9" y="0"/>
                  <a:pt x="13" y="0"/>
                  <a:pt x="14" y="2"/>
                </a:cubicBezTo>
                <a:cubicBezTo>
                  <a:pt x="14" y="2"/>
                  <a:pt x="15" y="5"/>
                  <a:pt x="15" y="5"/>
                </a:cubicBezTo>
                <a:cubicBezTo>
                  <a:pt x="14" y="4"/>
                  <a:pt x="12" y="6"/>
                  <a:pt x="11" y="7"/>
                </a:cubicBezTo>
                <a:cubicBezTo>
                  <a:pt x="13" y="7"/>
                  <a:pt x="15" y="7"/>
                  <a:pt x="15" y="9"/>
                </a:cubicBezTo>
                <a:cubicBezTo>
                  <a:pt x="15" y="11"/>
                  <a:pt x="17" y="13"/>
                  <a:pt x="18" y="15"/>
                </a:cubicBezTo>
                <a:cubicBezTo>
                  <a:pt x="16" y="15"/>
                  <a:pt x="12" y="16"/>
                  <a:pt x="11" y="15"/>
                </a:cubicBezTo>
                <a:cubicBezTo>
                  <a:pt x="9" y="14"/>
                  <a:pt x="10" y="13"/>
                  <a:pt x="9" y="12"/>
                </a:cubicBezTo>
                <a:cubicBezTo>
                  <a:pt x="8" y="9"/>
                  <a:pt x="2" y="10"/>
                  <a:pt x="0"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88" name="Freeform 589">
            <a:extLst>
              <a:ext uri="{FF2B5EF4-FFF2-40B4-BE49-F238E27FC236}">
                <a16:creationId xmlns:a16="http://schemas.microsoft.com/office/drawing/2014/main" id="{A0A886E2-D138-7946-B324-822D8340CE9A}"/>
              </a:ext>
            </a:extLst>
          </p:cNvPr>
          <p:cNvSpPr>
            <a:spLocks noEditPoints="1"/>
          </p:cNvSpPr>
          <p:nvPr/>
        </p:nvSpPr>
        <p:spPr bwMode="auto">
          <a:xfrm>
            <a:off x="9314073" y="4965478"/>
            <a:ext cx="100213" cy="49883"/>
          </a:xfrm>
          <a:custGeom>
            <a:avLst/>
            <a:gdLst>
              <a:gd name="T0" fmla="*/ 11 w 33"/>
              <a:gd name="T1" fmla="*/ 9 h 13"/>
              <a:gd name="T2" fmla="*/ 14 w 33"/>
              <a:gd name="T3" fmla="*/ 10 h 13"/>
              <a:gd name="T4" fmla="*/ 21 w 33"/>
              <a:gd name="T5" fmla="*/ 7 h 13"/>
              <a:gd name="T6" fmla="*/ 32 w 33"/>
              <a:gd name="T7" fmla="*/ 2 h 13"/>
              <a:gd name="T8" fmla="*/ 29 w 33"/>
              <a:gd name="T9" fmla="*/ 1 h 13"/>
              <a:gd name="T10" fmla="*/ 22 w 33"/>
              <a:gd name="T11" fmla="*/ 2 h 13"/>
              <a:gd name="T12" fmla="*/ 15 w 33"/>
              <a:gd name="T13" fmla="*/ 3 h 13"/>
              <a:gd name="T14" fmla="*/ 12 w 33"/>
              <a:gd name="T15" fmla="*/ 4 h 13"/>
              <a:gd name="T16" fmla="*/ 10 w 33"/>
              <a:gd name="T17" fmla="*/ 6 h 13"/>
              <a:gd name="T18" fmla="*/ 11 w 33"/>
              <a:gd name="T19" fmla="*/ 9 h 13"/>
              <a:gd name="T20" fmla="*/ 0 w 33"/>
              <a:gd name="T21" fmla="*/ 11 h 13"/>
              <a:gd name="T22" fmla="*/ 5 w 33"/>
              <a:gd name="T23" fmla="*/ 9 h 13"/>
              <a:gd name="T24" fmla="*/ 5 w 33"/>
              <a:gd name="T25" fmla="*/ 12 h 13"/>
              <a:gd name="T26" fmla="*/ 3 w 33"/>
              <a:gd name="T27" fmla="*/ 12 h 13"/>
              <a:gd name="T28" fmla="*/ 0 w 33"/>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3">
                <a:moveTo>
                  <a:pt x="11" y="9"/>
                </a:moveTo>
                <a:cubicBezTo>
                  <a:pt x="12" y="12"/>
                  <a:pt x="12" y="11"/>
                  <a:pt x="14" y="10"/>
                </a:cubicBezTo>
                <a:cubicBezTo>
                  <a:pt x="16" y="9"/>
                  <a:pt x="19" y="8"/>
                  <a:pt x="21" y="7"/>
                </a:cubicBezTo>
                <a:cubicBezTo>
                  <a:pt x="25" y="6"/>
                  <a:pt x="30" y="5"/>
                  <a:pt x="32" y="2"/>
                </a:cubicBezTo>
                <a:cubicBezTo>
                  <a:pt x="33" y="0"/>
                  <a:pt x="30" y="1"/>
                  <a:pt x="29" y="1"/>
                </a:cubicBezTo>
                <a:cubicBezTo>
                  <a:pt x="27" y="2"/>
                  <a:pt x="25" y="2"/>
                  <a:pt x="22" y="2"/>
                </a:cubicBezTo>
                <a:cubicBezTo>
                  <a:pt x="20" y="2"/>
                  <a:pt x="18" y="2"/>
                  <a:pt x="15" y="3"/>
                </a:cubicBezTo>
                <a:cubicBezTo>
                  <a:pt x="14" y="3"/>
                  <a:pt x="13" y="3"/>
                  <a:pt x="12" y="4"/>
                </a:cubicBezTo>
                <a:cubicBezTo>
                  <a:pt x="12" y="4"/>
                  <a:pt x="11" y="6"/>
                  <a:pt x="10" y="6"/>
                </a:cubicBezTo>
                <a:cubicBezTo>
                  <a:pt x="13" y="7"/>
                  <a:pt x="12" y="8"/>
                  <a:pt x="11" y="9"/>
                </a:cubicBezTo>
                <a:close/>
                <a:moveTo>
                  <a:pt x="0" y="11"/>
                </a:moveTo>
                <a:cubicBezTo>
                  <a:pt x="2" y="10"/>
                  <a:pt x="3" y="9"/>
                  <a:pt x="5" y="9"/>
                </a:cubicBezTo>
                <a:cubicBezTo>
                  <a:pt x="5" y="10"/>
                  <a:pt x="5" y="12"/>
                  <a:pt x="5" y="12"/>
                </a:cubicBezTo>
                <a:cubicBezTo>
                  <a:pt x="3" y="12"/>
                  <a:pt x="3" y="12"/>
                  <a:pt x="3" y="12"/>
                </a:cubicBezTo>
                <a:cubicBezTo>
                  <a:pt x="2" y="13"/>
                  <a:pt x="1" y="11"/>
                  <a:pt x="0" y="1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89" name="Freeform 590">
            <a:extLst>
              <a:ext uri="{FF2B5EF4-FFF2-40B4-BE49-F238E27FC236}">
                <a16:creationId xmlns:a16="http://schemas.microsoft.com/office/drawing/2014/main" id="{96C2975A-3640-3548-9913-564979F2527B}"/>
              </a:ext>
            </a:extLst>
          </p:cNvPr>
          <p:cNvSpPr>
            <a:spLocks noEditPoints="1"/>
          </p:cNvSpPr>
          <p:nvPr/>
        </p:nvSpPr>
        <p:spPr bwMode="auto">
          <a:xfrm>
            <a:off x="3508849" y="3666262"/>
            <a:ext cx="177163" cy="226740"/>
          </a:xfrm>
          <a:custGeom>
            <a:avLst/>
            <a:gdLst>
              <a:gd name="T0" fmla="*/ 32 w 59"/>
              <a:gd name="T1" fmla="*/ 34 h 59"/>
              <a:gd name="T2" fmla="*/ 7 w 59"/>
              <a:gd name="T3" fmla="*/ 17 h 59"/>
              <a:gd name="T4" fmla="*/ 12 w 59"/>
              <a:gd name="T5" fmla="*/ 23 h 59"/>
              <a:gd name="T6" fmla="*/ 5 w 59"/>
              <a:gd name="T7" fmla="*/ 23 h 59"/>
              <a:gd name="T8" fmla="*/ 7 w 59"/>
              <a:gd name="T9" fmla="*/ 21 h 59"/>
              <a:gd name="T10" fmla="*/ 10 w 59"/>
              <a:gd name="T11" fmla="*/ 27 h 59"/>
              <a:gd name="T12" fmla="*/ 10 w 59"/>
              <a:gd name="T13" fmla="*/ 27 h 59"/>
              <a:gd name="T14" fmla="*/ 0 w 59"/>
              <a:gd name="T15" fmla="*/ 3 h 59"/>
              <a:gd name="T16" fmla="*/ 10 w 59"/>
              <a:gd name="T17" fmla="*/ 2 h 59"/>
              <a:gd name="T18" fmla="*/ 12 w 59"/>
              <a:gd name="T19" fmla="*/ 31 h 59"/>
              <a:gd name="T20" fmla="*/ 13 w 59"/>
              <a:gd name="T21" fmla="*/ 30 h 59"/>
              <a:gd name="T22" fmla="*/ 10 w 59"/>
              <a:gd name="T23" fmla="*/ 28 h 59"/>
              <a:gd name="T24" fmla="*/ 12 w 59"/>
              <a:gd name="T25" fmla="*/ 28 h 59"/>
              <a:gd name="T26" fmla="*/ 12 w 59"/>
              <a:gd name="T27" fmla="*/ 31 h 59"/>
              <a:gd name="T28" fmla="*/ 16 w 59"/>
              <a:gd name="T29" fmla="*/ 19 h 59"/>
              <a:gd name="T30" fmla="*/ 17 w 59"/>
              <a:gd name="T31" fmla="*/ 11 h 59"/>
              <a:gd name="T32" fmla="*/ 16 w 59"/>
              <a:gd name="T33" fmla="*/ 7 h 59"/>
              <a:gd name="T34" fmla="*/ 15 w 59"/>
              <a:gd name="T35" fmla="*/ 4 h 59"/>
              <a:gd name="T36" fmla="*/ 17 w 59"/>
              <a:gd name="T37" fmla="*/ 4 h 59"/>
              <a:gd name="T38" fmla="*/ 17 w 59"/>
              <a:gd name="T39" fmla="*/ 11 h 59"/>
              <a:gd name="T40" fmla="*/ 21 w 59"/>
              <a:gd name="T41" fmla="*/ 14 h 59"/>
              <a:gd name="T42" fmla="*/ 27 w 59"/>
              <a:gd name="T43" fmla="*/ 22 h 59"/>
              <a:gd name="T44" fmla="*/ 23 w 59"/>
              <a:gd name="T45" fmla="*/ 15 h 59"/>
              <a:gd name="T46" fmla="*/ 31 w 59"/>
              <a:gd name="T47" fmla="*/ 34 h 59"/>
              <a:gd name="T48" fmla="*/ 33 w 59"/>
              <a:gd name="T49" fmla="*/ 28 h 59"/>
              <a:gd name="T50" fmla="*/ 31 w 59"/>
              <a:gd name="T51" fmla="*/ 22 h 59"/>
              <a:gd name="T52" fmla="*/ 35 w 59"/>
              <a:gd name="T53" fmla="*/ 32 h 59"/>
              <a:gd name="T54" fmla="*/ 39 w 59"/>
              <a:gd name="T55" fmla="*/ 39 h 59"/>
              <a:gd name="T56" fmla="*/ 35 w 59"/>
              <a:gd name="T57" fmla="*/ 32 h 59"/>
              <a:gd name="T58" fmla="*/ 38 w 59"/>
              <a:gd name="T59" fmla="*/ 32 h 59"/>
              <a:gd name="T60" fmla="*/ 45 w 59"/>
              <a:gd name="T61" fmla="*/ 46 h 59"/>
              <a:gd name="T62" fmla="*/ 48 w 59"/>
              <a:gd name="T63" fmla="*/ 42 h 59"/>
              <a:gd name="T64" fmla="*/ 42 w 59"/>
              <a:gd name="T65" fmla="*/ 28 h 59"/>
              <a:gd name="T66" fmla="*/ 42 w 59"/>
              <a:gd name="T67" fmla="*/ 29 h 59"/>
              <a:gd name="T68" fmla="*/ 46 w 59"/>
              <a:gd name="T69" fmla="*/ 42 h 59"/>
              <a:gd name="T70" fmla="*/ 46 w 59"/>
              <a:gd name="T71" fmla="*/ 42 h 59"/>
              <a:gd name="T72" fmla="*/ 52 w 59"/>
              <a:gd name="T73" fmla="*/ 56 h 59"/>
              <a:gd name="T74" fmla="*/ 57 w 59"/>
              <a:gd name="T75" fmla="*/ 55 h 59"/>
              <a:gd name="T76" fmla="*/ 50 w 59"/>
              <a:gd name="T77" fmla="*/ 58 h 59"/>
              <a:gd name="T78" fmla="*/ 57 w 59"/>
              <a:gd name="T79" fmla="*/ 53 h 59"/>
              <a:gd name="T80" fmla="*/ 59 w 59"/>
              <a:gd name="T81" fmla="*/ 45 h 59"/>
              <a:gd name="T82" fmla="*/ 59 w 59"/>
              <a:gd name="T8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59">
                <a:moveTo>
                  <a:pt x="33" y="35"/>
                </a:moveTo>
                <a:cubicBezTo>
                  <a:pt x="32" y="34"/>
                  <a:pt x="32" y="34"/>
                  <a:pt x="32" y="34"/>
                </a:cubicBezTo>
                <a:cubicBezTo>
                  <a:pt x="33" y="35"/>
                  <a:pt x="33" y="35"/>
                  <a:pt x="33" y="35"/>
                </a:cubicBezTo>
                <a:moveTo>
                  <a:pt x="7" y="17"/>
                </a:moveTo>
                <a:cubicBezTo>
                  <a:pt x="9" y="18"/>
                  <a:pt x="9" y="17"/>
                  <a:pt x="10" y="19"/>
                </a:cubicBezTo>
                <a:cubicBezTo>
                  <a:pt x="10" y="20"/>
                  <a:pt x="12" y="21"/>
                  <a:pt x="12" y="23"/>
                </a:cubicBezTo>
                <a:cubicBezTo>
                  <a:pt x="12" y="24"/>
                  <a:pt x="8" y="27"/>
                  <a:pt x="8" y="24"/>
                </a:cubicBezTo>
                <a:cubicBezTo>
                  <a:pt x="7" y="24"/>
                  <a:pt x="6" y="24"/>
                  <a:pt x="5" y="23"/>
                </a:cubicBezTo>
                <a:cubicBezTo>
                  <a:pt x="6" y="22"/>
                  <a:pt x="6" y="22"/>
                  <a:pt x="7" y="23"/>
                </a:cubicBezTo>
                <a:cubicBezTo>
                  <a:pt x="8" y="22"/>
                  <a:pt x="6" y="22"/>
                  <a:pt x="7" y="21"/>
                </a:cubicBezTo>
                <a:cubicBezTo>
                  <a:pt x="8" y="20"/>
                  <a:pt x="7" y="19"/>
                  <a:pt x="7" y="17"/>
                </a:cubicBezTo>
                <a:moveTo>
                  <a:pt x="10" y="27"/>
                </a:moveTo>
                <a:cubicBezTo>
                  <a:pt x="9" y="27"/>
                  <a:pt x="10" y="27"/>
                  <a:pt x="11" y="27"/>
                </a:cubicBezTo>
                <a:cubicBezTo>
                  <a:pt x="10" y="27"/>
                  <a:pt x="10" y="27"/>
                  <a:pt x="10" y="27"/>
                </a:cubicBezTo>
                <a:moveTo>
                  <a:pt x="2" y="5"/>
                </a:moveTo>
                <a:cubicBezTo>
                  <a:pt x="1" y="5"/>
                  <a:pt x="1" y="4"/>
                  <a:pt x="0" y="3"/>
                </a:cubicBezTo>
                <a:cubicBezTo>
                  <a:pt x="2" y="5"/>
                  <a:pt x="2" y="3"/>
                  <a:pt x="3" y="3"/>
                </a:cubicBezTo>
                <a:cubicBezTo>
                  <a:pt x="5" y="2"/>
                  <a:pt x="8" y="3"/>
                  <a:pt x="10" y="2"/>
                </a:cubicBezTo>
                <a:cubicBezTo>
                  <a:pt x="10" y="4"/>
                  <a:pt x="3" y="4"/>
                  <a:pt x="2" y="5"/>
                </a:cubicBezTo>
                <a:moveTo>
                  <a:pt x="12" y="31"/>
                </a:moveTo>
                <a:cubicBezTo>
                  <a:pt x="11" y="31"/>
                  <a:pt x="11" y="31"/>
                  <a:pt x="11" y="31"/>
                </a:cubicBezTo>
                <a:cubicBezTo>
                  <a:pt x="12" y="31"/>
                  <a:pt x="13" y="31"/>
                  <a:pt x="13" y="30"/>
                </a:cubicBezTo>
                <a:cubicBezTo>
                  <a:pt x="12" y="31"/>
                  <a:pt x="11" y="30"/>
                  <a:pt x="11" y="29"/>
                </a:cubicBezTo>
                <a:cubicBezTo>
                  <a:pt x="10" y="29"/>
                  <a:pt x="10" y="28"/>
                  <a:pt x="10" y="28"/>
                </a:cubicBezTo>
                <a:cubicBezTo>
                  <a:pt x="11" y="27"/>
                  <a:pt x="11" y="26"/>
                  <a:pt x="12" y="26"/>
                </a:cubicBezTo>
                <a:cubicBezTo>
                  <a:pt x="12" y="27"/>
                  <a:pt x="11" y="27"/>
                  <a:pt x="12" y="28"/>
                </a:cubicBezTo>
                <a:cubicBezTo>
                  <a:pt x="12" y="28"/>
                  <a:pt x="13" y="27"/>
                  <a:pt x="13" y="27"/>
                </a:cubicBezTo>
                <a:cubicBezTo>
                  <a:pt x="14" y="28"/>
                  <a:pt x="14" y="31"/>
                  <a:pt x="12" y="31"/>
                </a:cubicBezTo>
                <a:moveTo>
                  <a:pt x="14" y="19"/>
                </a:moveTo>
                <a:cubicBezTo>
                  <a:pt x="14" y="18"/>
                  <a:pt x="15" y="18"/>
                  <a:pt x="16" y="19"/>
                </a:cubicBezTo>
                <a:cubicBezTo>
                  <a:pt x="16" y="19"/>
                  <a:pt x="15" y="19"/>
                  <a:pt x="14" y="19"/>
                </a:cubicBezTo>
                <a:moveTo>
                  <a:pt x="17" y="11"/>
                </a:moveTo>
                <a:cubicBezTo>
                  <a:pt x="16" y="10"/>
                  <a:pt x="15" y="10"/>
                  <a:pt x="15" y="9"/>
                </a:cubicBezTo>
                <a:cubicBezTo>
                  <a:pt x="16" y="9"/>
                  <a:pt x="16" y="8"/>
                  <a:pt x="16" y="7"/>
                </a:cubicBezTo>
                <a:cubicBezTo>
                  <a:pt x="17" y="6"/>
                  <a:pt x="17" y="6"/>
                  <a:pt x="17" y="5"/>
                </a:cubicBezTo>
                <a:cubicBezTo>
                  <a:pt x="17" y="4"/>
                  <a:pt x="16" y="4"/>
                  <a:pt x="15" y="4"/>
                </a:cubicBezTo>
                <a:cubicBezTo>
                  <a:pt x="14" y="2"/>
                  <a:pt x="12" y="0"/>
                  <a:pt x="10" y="1"/>
                </a:cubicBezTo>
                <a:cubicBezTo>
                  <a:pt x="12" y="0"/>
                  <a:pt x="15" y="2"/>
                  <a:pt x="17" y="4"/>
                </a:cubicBezTo>
                <a:cubicBezTo>
                  <a:pt x="18" y="5"/>
                  <a:pt x="18" y="6"/>
                  <a:pt x="17" y="7"/>
                </a:cubicBezTo>
                <a:cubicBezTo>
                  <a:pt x="16" y="8"/>
                  <a:pt x="17" y="10"/>
                  <a:pt x="17" y="11"/>
                </a:cubicBezTo>
                <a:moveTo>
                  <a:pt x="23" y="15"/>
                </a:moveTo>
                <a:cubicBezTo>
                  <a:pt x="22" y="15"/>
                  <a:pt x="21" y="15"/>
                  <a:pt x="21" y="14"/>
                </a:cubicBezTo>
                <a:cubicBezTo>
                  <a:pt x="23" y="15"/>
                  <a:pt x="25" y="16"/>
                  <a:pt x="26" y="17"/>
                </a:cubicBezTo>
                <a:cubicBezTo>
                  <a:pt x="28" y="19"/>
                  <a:pt x="26" y="21"/>
                  <a:pt x="27" y="22"/>
                </a:cubicBezTo>
                <a:cubicBezTo>
                  <a:pt x="25" y="21"/>
                  <a:pt x="27" y="19"/>
                  <a:pt x="27" y="18"/>
                </a:cubicBezTo>
                <a:cubicBezTo>
                  <a:pt x="27" y="17"/>
                  <a:pt x="24" y="16"/>
                  <a:pt x="23" y="15"/>
                </a:cubicBezTo>
                <a:moveTo>
                  <a:pt x="28" y="32"/>
                </a:moveTo>
                <a:cubicBezTo>
                  <a:pt x="29" y="32"/>
                  <a:pt x="30" y="33"/>
                  <a:pt x="31" y="34"/>
                </a:cubicBezTo>
                <a:cubicBezTo>
                  <a:pt x="30" y="33"/>
                  <a:pt x="28" y="33"/>
                  <a:pt x="28" y="32"/>
                </a:cubicBezTo>
                <a:moveTo>
                  <a:pt x="33" y="28"/>
                </a:moveTo>
                <a:cubicBezTo>
                  <a:pt x="33" y="27"/>
                  <a:pt x="34" y="27"/>
                  <a:pt x="33" y="26"/>
                </a:cubicBezTo>
                <a:cubicBezTo>
                  <a:pt x="32" y="25"/>
                  <a:pt x="31" y="23"/>
                  <a:pt x="31" y="22"/>
                </a:cubicBezTo>
                <a:cubicBezTo>
                  <a:pt x="32" y="23"/>
                  <a:pt x="36" y="27"/>
                  <a:pt x="33" y="28"/>
                </a:cubicBezTo>
                <a:moveTo>
                  <a:pt x="35" y="32"/>
                </a:moveTo>
                <a:cubicBezTo>
                  <a:pt x="36" y="33"/>
                  <a:pt x="36" y="35"/>
                  <a:pt x="37" y="37"/>
                </a:cubicBezTo>
                <a:cubicBezTo>
                  <a:pt x="38" y="38"/>
                  <a:pt x="40" y="38"/>
                  <a:pt x="39" y="39"/>
                </a:cubicBezTo>
                <a:cubicBezTo>
                  <a:pt x="38" y="38"/>
                  <a:pt x="36" y="38"/>
                  <a:pt x="36" y="37"/>
                </a:cubicBezTo>
                <a:cubicBezTo>
                  <a:pt x="38" y="38"/>
                  <a:pt x="35" y="33"/>
                  <a:pt x="35" y="32"/>
                </a:cubicBezTo>
                <a:moveTo>
                  <a:pt x="39" y="32"/>
                </a:moveTo>
                <a:cubicBezTo>
                  <a:pt x="38" y="32"/>
                  <a:pt x="38" y="32"/>
                  <a:pt x="38" y="32"/>
                </a:cubicBezTo>
                <a:cubicBezTo>
                  <a:pt x="39" y="31"/>
                  <a:pt x="39" y="31"/>
                  <a:pt x="39" y="32"/>
                </a:cubicBezTo>
                <a:moveTo>
                  <a:pt x="45" y="46"/>
                </a:moveTo>
                <a:cubicBezTo>
                  <a:pt x="46" y="45"/>
                  <a:pt x="47" y="44"/>
                  <a:pt x="48" y="43"/>
                </a:cubicBezTo>
                <a:cubicBezTo>
                  <a:pt x="46" y="42"/>
                  <a:pt x="48" y="41"/>
                  <a:pt x="48" y="42"/>
                </a:cubicBezTo>
                <a:cubicBezTo>
                  <a:pt x="50" y="44"/>
                  <a:pt x="46" y="45"/>
                  <a:pt x="45" y="46"/>
                </a:cubicBezTo>
                <a:moveTo>
                  <a:pt x="42" y="28"/>
                </a:moveTo>
                <a:cubicBezTo>
                  <a:pt x="43" y="28"/>
                  <a:pt x="43" y="28"/>
                  <a:pt x="43" y="28"/>
                </a:cubicBezTo>
                <a:cubicBezTo>
                  <a:pt x="43" y="29"/>
                  <a:pt x="43" y="29"/>
                  <a:pt x="42" y="29"/>
                </a:cubicBezTo>
                <a:cubicBezTo>
                  <a:pt x="42" y="29"/>
                  <a:pt x="42" y="28"/>
                  <a:pt x="42" y="28"/>
                </a:cubicBezTo>
                <a:moveTo>
                  <a:pt x="46" y="42"/>
                </a:moveTo>
                <a:cubicBezTo>
                  <a:pt x="45" y="42"/>
                  <a:pt x="44" y="41"/>
                  <a:pt x="44" y="40"/>
                </a:cubicBezTo>
                <a:cubicBezTo>
                  <a:pt x="45" y="40"/>
                  <a:pt x="46" y="41"/>
                  <a:pt x="46" y="42"/>
                </a:cubicBezTo>
                <a:moveTo>
                  <a:pt x="50" y="58"/>
                </a:moveTo>
                <a:cubicBezTo>
                  <a:pt x="49" y="57"/>
                  <a:pt x="51" y="56"/>
                  <a:pt x="52" y="56"/>
                </a:cubicBezTo>
                <a:cubicBezTo>
                  <a:pt x="53" y="56"/>
                  <a:pt x="53" y="56"/>
                  <a:pt x="54" y="56"/>
                </a:cubicBezTo>
                <a:cubicBezTo>
                  <a:pt x="55" y="56"/>
                  <a:pt x="56" y="55"/>
                  <a:pt x="57" y="55"/>
                </a:cubicBezTo>
                <a:cubicBezTo>
                  <a:pt x="56" y="56"/>
                  <a:pt x="56" y="57"/>
                  <a:pt x="55" y="58"/>
                </a:cubicBezTo>
                <a:cubicBezTo>
                  <a:pt x="54" y="59"/>
                  <a:pt x="52" y="58"/>
                  <a:pt x="50" y="58"/>
                </a:cubicBezTo>
                <a:moveTo>
                  <a:pt x="56" y="53"/>
                </a:moveTo>
                <a:cubicBezTo>
                  <a:pt x="56" y="53"/>
                  <a:pt x="56" y="52"/>
                  <a:pt x="57" y="53"/>
                </a:cubicBezTo>
                <a:cubicBezTo>
                  <a:pt x="56" y="53"/>
                  <a:pt x="56" y="53"/>
                  <a:pt x="56" y="53"/>
                </a:cubicBezTo>
                <a:moveTo>
                  <a:pt x="59" y="45"/>
                </a:moveTo>
                <a:cubicBezTo>
                  <a:pt x="58" y="44"/>
                  <a:pt x="55" y="45"/>
                  <a:pt x="55" y="44"/>
                </a:cubicBezTo>
                <a:cubicBezTo>
                  <a:pt x="56" y="44"/>
                  <a:pt x="59" y="44"/>
                  <a:pt x="59" y="4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0" name="Freeform 591">
            <a:extLst>
              <a:ext uri="{FF2B5EF4-FFF2-40B4-BE49-F238E27FC236}">
                <a16:creationId xmlns:a16="http://schemas.microsoft.com/office/drawing/2014/main" id="{4C21A61C-4710-AB4F-9BF5-1638320BEB59}"/>
              </a:ext>
            </a:extLst>
          </p:cNvPr>
          <p:cNvSpPr>
            <a:spLocks noEditPoints="1"/>
          </p:cNvSpPr>
          <p:nvPr/>
        </p:nvSpPr>
        <p:spPr bwMode="auto">
          <a:xfrm>
            <a:off x="10534531" y="5165009"/>
            <a:ext cx="96634" cy="240343"/>
          </a:xfrm>
          <a:custGeom>
            <a:avLst/>
            <a:gdLst>
              <a:gd name="T0" fmla="*/ 10 w 32"/>
              <a:gd name="T1" fmla="*/ 6 h 63"/>
              <a:gd name="T2" fmla="*/ 9 w 32"/>
              <a:gd name="T3" fmla="*/ 5 h 63"/>
              <a:gd name="T4" fmla="*/ 10 w 32"/>
              <a:gd name="T5" fmla="*/ 6 h 63"/>
              <a:gd name="T6" fmla="*/ 9 w 32"/>
              <a:gd name="T7" fmla="*/ 3 h 63"/>
              <a:gd name="T8" fmla="*/ 9 w 32"/>
              <a:gd name="T9" fmla="*/ 0 h 63"/>
              <a:gd name="T10" fmla="*/ 9 w 32"/>
              <a:gd name="T11" fmla="*/ 3 h 63"/>
              <a:gd name="T12" fmla="*/ 6 w 32"/>
              <a:gd name="T13" fmla="*/ 14 h 63"/>
              <a:gd name="T14" fmla="*/ 5 w 32"/>
              <a:gd name="T15" fmla="*/ 12 h 63"/>
              <a:gd name="T16" fmla="*/ 2 w 32"/>
              <a:gd name="T17" fmla="*/ 13 h 63"/>
              <a:gd name="T18" fmla="*/ 0 w 32"/>
              <a:gd name="T19" fmla="*/ 11 h 63"/>
              <a:gd name="T20" fmla="*/ 1 w 32"/>
              <a:gd name="T21" fmla="*/ 15 h 63"/>
              <a:gd name="T22" fmla="*/ 2 w 32"/>
              <a:gd name="T23" fmla="*/ 19 h 63"/>
              <a:gd name="T24" fmla="*/ 6 w 32"/>
              <a:gd name="T25" fmla="*/ 14 h 63"/>
              <a:gd name="T26" fmla="*/ 10 w 32"/>
              <a:gd name="T27" fmla="*/ 28 h 63"/>
              <a:gd name="T28" fmla="*/ 12 w 32"/>
              <a:gd name="T29" fmla="*/ 26 h 63"/>
              <a:gd name="T30" fmla="*/ 9 w 32"/>
              <a:gd name="T31" fmla="*/ 23 h 63"/>
              <a:gd name="T32" fmla="*/ 8 w 32"/>
              <a:gd name="T33" fmla="*/ 24 h 63"/>
              <a:gd name="T34" fmla="*/ 10 w 32"/>
              <a:gd name="T35" fmla="*/ 28 h 63"/>
              <a:gd name="T36" fmla="*/ 7 w 32"/>
              <a:gd name="T37" fmla="*/ 20 h 63"/>
              <a:gd name="T38" fmla="*/ 6 w 32"/>
              <a:gd name="T39" fmla="*/ 19 h 63"/>
              <a:gd name="T40" fmla="*/ 6 w 32"/>
              <a:gd name="T41" fmla="*/ 20 h 63"/>
              <a:gd name="T42" fmla="*/ 7 w 32"/>
              <a:gd name="T43" fmla="*/ 20 h 63"/>
              <a:gd name="T44" fmla="*/ 18 w 32"/>
              <a:gd name="T45" fmla="*/ 40 h 63"/>
              <a:gd name="T46" fmla="*/ 19 w 32"/>
              <a:gd name="T47" fmla="*/ 37 h 63"/>
              <a:gd name="T48" fmla="*/ 16 w 32"/>
              <a:gd name="T49" fmla="*/ 39 h 63"/>
              <a:gd name="T50" fmla="*/ 18 w 32"/>
              <a:gd name="T51" fmla="*/ 40 h 63"/>
              <a:gd name="T52" fmla="*/ 13 w 32"/>
              <a:gd name="T53" fmla="*/ 17 h 63"/>
              <a:gd name="T54" fmla="*/ 14 w 32"/>
              <a:gd name="T55" fmla="*/ 15 h 63"/>
              <a:gd name="T56" fmla="*/ 12 w 32"/>
              <a:gd name="T57" fmla="*/ 16 h 63"/>
              <a:gd name="T58" fmla="*/ 13 w 32"/>
              <a:gd name="T59" fmla="*/ 17 h 63"/>
              <a:gd name="T60" fmla="*/ 16 w 32"/>
              <a:gd name="T61" fmla="*/ 26 h 63"/>
              <a:gd name="T62" fmla="*/ 17 w 32"/>
              <a:gd name="T63" fmla="*/ 25 h 63"/>
              <a:gd name="T64" fmla="*/ 16 w 32"/>
              <a:gd name="T65" fmla="*/ 24 h 63"/>
              <a:gd name="T66" fmla="*/ 14 w 32"/>
              <a:gd name="T67" fmla="*/ 24 h 63"/>
              <a:gd name="T68" fmla="*/ 16 w 32"/>
              <a:gd name="T69" fmla="*/ 26 h 63"/>
              <a:gd name="T70" fmla="*/ 19 w 32"/>
              <a:gd name="T71" fmla="*/ 31 h 63"/>
              <a:gd name="T72" fmla="*/ 16 w 32"/>
              <a:gd name="T73" fmla="*/ 28 h 63"/>
              <a:gd name="T74" fmla="*/ 19 w 32"/>
              <a:gd name="T75" fmla="*/ 31 h 63"/>
              <a:gd name="T76" fmla="*/ 16 w 32"/>
              <a:gd name="T77" fmla="*/ 22 h 63"/>
              <a:gd name="T78" fmla="*/ 16 w 32"/>
              <a:gd name="T79" fmla="*/ 17 h 63"/>
              <a:gd name="T80" fmla="*/ 16 w 32"/>
              <a:gd name="T81" fmla="*/ 22 h 63"/>
              <a:gd name="T82" fmla="*/ 15 w 32"/>
              <a:gd name="T83" fmla="*/ 17 h 63"/>
              <a:gd name="T84" fmla="*/ 15 w 32"/>
              <a:gd name="T85" fmla="*/ 12 h 63"/>
              <a:gd name="T86" fmla="*/ 15 w 32"/>
              <a:gd name="T87" fmla="*/ 17 h 63"/>
              <a:gd name="T88" fmla="*/ 26 w 32"/>
              <a:gd name="T89" fmla="*/ 51 h 63"/>
              <a:gd name="T90" fmla="*/ 24 w 32"/>
              <a:gd name="T91" fmla="*/ 48 h 63"/>
              <a:gd name="T92" fmla="*/ 24 w 32"/>
              <a:gd name="T93" fmla="*/ 50 h 63"/>
              <a:gd name="T94" fmla="*/ 26 w 32"/>
              <a:gd name="T95" fmla="*/ 51 h 63"/>
              <a:gd name="T96" fmla="*/ 28 w 32"/>
              <a:gd name="T97" fmla="*/ 58 h 63"/>
              <a:gd name="T98" fmla="*/ 27 w 32"/>
              <a:gd name="T99" fmla="*/ 54 h 63"/>
              <a:gd name="T100" fmla="*/ 28 w 32"/>
              <a:gd name="T101" fmla="*/ 58 h 63"/>
              <a:gd name="T102" fmla="*/ 31 w 32"/>
              <a:gd name="T103" fmla="*/ 63 h 63"/>
              <a:gd name="T104" fmla="*/ 32 w 32"/>
              <a:gd name="T105" fmla="*/ 62 h 63"/>
              <a:gd name="T106" fmla="*/ 31 w 32"/>
              <a:gd name="T10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63">
                <a:moveTo>
                  <a:pt x="10" y="6"/>
                </a:moveTo>
                <a:cubicBezTo>
                  <a:pt x="11" y="6"/>
                  <a:pt x="11" y="4"/>
                  <a:pt x="9" y="5"/>
                </a:cubicBezTo>
                <a:cubicBezTo>
                  <a:pt x="9" y="5"/>
                  <a:pt x="9" y="7"/>
                  <a:pt x="10" y="6"/>
                </a:cubicBezTo>
                <a:moveTo>
                  <a:pt x="9" y="3"/>
                </a:moveTo>
                <a:cubicBezTo>
                  <a:pt x="10" y="2"/>
                  <a:pt x="10" y="1"/>
                  <a:pt x="9" y="0"/>
                </a:cubicBezTo>
                <a:cubicBezTo>
                  <a:pt x="8" y="1"/>
                  <a:pt x="9" y="2"/>
                  <a:pt x="9" y="3"/>
                </a:cubicBezTo>
                <a:moveTo>
                  <a:pt x="6" y="14"/>
                </a:moveTo>
                <a:cubicBezTo>
                  <a:pt x="5" y="13"/>
                  <a:pt x="5" y="13"/>
                  <a:pt x="5" y="12"/>
                </a:cubicBezTo>
                <a:cubicBezTo>
                  <a:pt x="4" y="13"/>
                  <a:pt x="3" y="16"/>
                  <a:pt x="2" y="13"/>
                </a:cubicBezTo>
                <a:cubicBezTo>
                  <a:pt x="2" y="11"/>
                  <a:pt x="0" y="8"/>
                  <a:pt x="0" y="11"/>
                </a:cubicBezTo>
                <a:cubicBezTo>
                  <a:pt x="0" y="13"/>
                  <a:pt x="1" y="14"/>
                  <a:pt x="1" y="15"/>
                </a:cubicBezTo>
                <a:cubicBezTo>
                  <a:pt x="1" y="17"/>
                  <a:pt x="2" y="18"/>
                  <a:pt x="2" y="19"/>
                </a:cubicBezTo>
                <a:cubicBezTo>
                  <a:pt x="6" y="19"/>
                  <a:pt x="8" y="17"/>
                  <a:pt x="6" y="14"/>
                </a:cubicBezTo>
                <a:moveTo>
                  <a:pt x="10" y="28"/>
                </a:moveTo>
                <a:cubicBezTo>
                  <a:pt x="10" y="28"/>
                  <a:pt x="14" y="27"/>
                  <a:pt x="12" y="26"/>
                </a:cubicBezTo>
                <a:cubicBezTo>
                  <a:pt x="12" y="25"/>
                  <a:pt x="10" y="24"/>
                  <a:pt x="9" y="23"/>
                </a:cubicBezTo>
                <a:cubicBezTo>
                  <a:pt x="5" y="19"/>
                  <a:pt x="6" y="25"/>
                  <a:pt x="8" y="24"/>
                </a:cubicBezTo>
                <a:cubicBezTo>
                  <a:pt x="9" y="25"/>
                  <a:pt x="8" y="27"/>
                  <a:pt x="10" y="28"/>
                </a:cubicBezTo>
                <a:moveTo>
                  <a:pt x="7" y="20"/>
                </a:moveTo>
                <a:cubicBezTo>
                  <a:pt x="7" y="20"/>
                  <a:pt x="7" y="19"/>
                  <a:pt x="6" y="19"/>
                </a:cubicBezTo>
                <a:cubicBezTo>
                  <a:pt x="6" y="20"/>
                  <a:pt x="6" y="20"/>
                  <a:pt x="6" y="20"/>
                </a:cubicBezTo>
                <a:cubicBezTo>
                  <a:pt x="7" y="20"/>
                  <a:pt x="7" y="20"/>
                  <a:pt x="7" y="20"/>
                </a:cubicBezTo>
                <a:moveTo>
                  <a:pt x="18" y="40"/>
                </a:moveTo>
                <a:cubicBezTo>
                  <a:pt x="20" y="40"/>
                  <a:pt x="20" y="38"/>
                  <a:pt x="19" y="37"/>
                </a:cubicBezTo>
                <a:cubicBezTo>
                  <a:pt x="18" y="37"/>
                  <a:pt x="16" y="38"/>
                  <a:pt x="16" y="39"/>
                </a:cubicBezTo>
                <a:cubicBezTo>
                  <a:pt x="17" y="38"/>
                  <a:pt x="16" y="40"/>
                  <a:pt x="18" y="40"/>
                </a:cubicBezTo>
                <a:moveTo>
                  <a:pt x="13" y="17"/>
                </a:moveTo>
                <a:cubicBezTo>
                  <a:pt x="13" y="17"/>
                  <a:pt x="14" y="16"/>
                  <a:pt x="14" y="15"/>
                </a:cubicBezTo>
                <a:cubicBezTo>
                  <a:pt x="13" y="16"/>
                  <a:pt x="12" y="16"/>
                  <a:pt x="12" y="16"/>
                </a:cubicBezTo>
                <a:cubicBezTo>
                  <a:pt x="11" y="17"/>
                  <a:pt x="12" y="18"/>
                  <a:pt x="13" y="17"/>
                </a:cubicBezTo>
                <a:moveTo>
                  <a:pt x="16" y="26"/>
                </a:moveTo>
                <a:cubicBezTo>
                  <a:pt x="16" y="26"/>
                  <a:pt x="17" y="26"/>
                  <a:pt x="17" y="25"/>
                </a:cubicBezTo>
                <a:cubicBezTo>
                  <a:pt x="17" y="25"/>
                  <a:pt x="16" y="24"/>
                  <a:pt x="16" y="24"/>
                </a:cubicBezTo>
                <a:cubicBezTo>
                  <a:pt x="15" y="24"/>
                  <a:pt x="15" y="24"/>
                  <a:pt x="14" y="24"/>
                </a:cubicBezTo>
                <a:cubicBezTo>
                  <a:pt x="14" y="25"/>
                  <a:pt x="15" y="26"/>
                  <a:pt x="16" y="26"/>
                </a:cubicBezTo>
                <a:moveTo>
                  <a:pt x="19" y="31"/>
                </a:moveTo>
                <a:cubicBezTo>
                  <a:pt x="19" y="30"/>
                  <a:pt x="17" y="29"/>
                  <a:pt x="16" y="28"/>
                </a:cubicBezTo>
                <a:cubicBezTo>
                  <a:pt x="15" y="31"/>
                  <a:pt x="18" y="30"/>
                  <a:pt x="19" y="31"/>
                </a:cubicBezTo>
                <a:moveTo>
                  <a:pt x="16" y="22"/>
                </a:moveTo>
                <a:cubicBezTo>
                  <a:pt x="17" y="22"/>
                  <a:pt x="17" y="19"/>
                  <a:pt x="16" y="17"/>
                </a:cubicBezTo>
                <a:cubicBezTo>
                  <a:pt x="16" y="19"/>
                  <a:pt x="16" y="21"/>
                  <a:pt x="16" y="22"/>
                </a:cubicBezTo>
                <a:moveTo>
                  <a:pt x="15" y="17"/>
                </a:moveTo>
                <a:cubicBezTo>
                  <a:pt x="16" y="16"/>
                  <a:pt x="16" y="14"/>
                  <a:pt x="15" y="12"/>
                </a:cubicBezTo>
                <a:cubicBezTo>
                  <a:pt x="15" y="14"/>
                  <a:pt x="15" y="15"/>
                  <a:pt x="15" y="17"/>
                </a:cubicBezTo>
                <a:moveTo>
                  <a:pt x="26" y="51"/>
                </a:moveTo>
                <a:cubicBezTo>
                  <a:pt x="27" y="51"/>
                  <a:pt x="26" y="47"/>
                  <a:pt x="24" y="48"/>
                </a:cubicBezTo>
                <a:cubicBezTo>
                  <a:pt x="24" y="48"/>
                  <a:pt x="24" y="49"/>
                  <a:pt x="24" y="50"/>
                </a:cubicBezTo>
                <a:cubicBezTo>
                  <a:pt x="24" y="51"/>
                  <a:pt x="26" y="51"/>
                  <a:pt x="26" y="51"/>
                </a:cubicBezTo>
                <a:moveTo>
                  <a:pt x="28" y="58"/>
                </a:moveTo>
                <a:cubicBezTo>
                  <a:pt x="29" y="56"/>
                  <a:pt x="27" y="55"/>
                  <a:pt x="27" y="54"/>
                </a:cubicBezTo>
                <a:cubicBezTo>
                  <a:pt x="25" y="54"/>
                  <a:pt x="26" y="57"/>
                  <a:pt x="28" y="58"/>
                </a:cubicBezTo>
                <a:moveTo>
                  <a:pt x="31" y="63"/>
                </a:moveTo>
                <a:cubicBezTo>
                  <a:pt x="32" y="62"/>
                  <a:pt x="32" y="62"/>
                  <a:pt x="32" y="62"/>
                </a:cubicBezTo>
                <a:cubicBezTo>
                  <a:pt x="31" y="62"/>
                  <a:pt x="30" y="63"/>
                  <a:pt x="31" y="6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1" name="Freeform 592">
            <a:extLst>
              <a:ext uri="{FF2B5EF4-FFF2-40B4-BE49-F238E27FC236}">
                <a16:creationId xmlns:a16="http://schemas.microsoft.com/office/drawing/2014/main" id="{5579ADB8-E3B2-0C43-BC57-606BA1EE7FCD}"/>
              </a:ext>
            </a:extLst>
          </p:cNvPr>
          <p:cNvSpPr>
            <a:spLocks noEditPoints="1"/>
          </p:cNvSpPr>
          <p:nvPr/>
        </p:nvSpPr>
        <p:spPr bwMode="auto">
          <a:xfrm>
            <a:off x="4015287" y="6545850"/>
            <a:ext cx="728337" cy="353714"/>
          </a:xfrm>
          <a:custGeom>
            <a:avLst/>
            <a:gdLst>
              <a:gd name="T0" fmla="*/ 3 w 241"/>
              <a:gd name="T1" fmla="*/ 6 h 92"/>
              <a:gd name="T2" fmla="*/ 2 w 241"/>
              <a:gd name="T3" fmla="*/ 7 h 92"/>
              <a:gd name="T4" fmla="*/ 12 w 241"/>
              <a:gd name="T5" fmla="*/ 3 h 92"/>
              <a:gd name="T6" fmla="*/ 8 w 241"/>
              <a:gd name="T7" fmla="*/ 3 h 92"/>
              <a:gd name="T8" fmla="*/ 6 w 241"/>
              <a:gd name="T9" fmla="*/ 5 h 92"/>
              <a:gd name="T10" fmla="*/ 8 w 241"/>
              <a:gd name="T11" fmla="*/ 6 h 92"/>
              <a:gd name="T12" fmla="*/ 8 w 241"/>
              <a:gd name="T13" fmla="*/ 7 h 92"/>
              <a:gd name="T14" fmla="*/ 4 w 241"/>
              <a:gd name="T15" fmla="*/ 9 h 92"/>
              <a:gd name="T16" fmla="*/ 9 w 241"/>
              <a:gd name="T17" fmla="*/ 7 h 92"/>
              <a:gd name="T18" fmla="*/ 18 w 241"/>
              <a:gd name="T19" fmla="*/ 2 h 92"/>
              <a:gd name="T20" fmla="*/ 12 w 241"/>
              <a:gd name="T21" fmla="*/ 2 h 92"/>
              <a:gd name="T22" fmla="*/ 11 w 241"/>
              <a:gd name="T23" fmla="*/ 2 h 92"/>
              <a:gd name="T24" fmla="*/ 10 w 241"/>
              <a:gd name="T25" fmla="*/ 2 h 92"/>
              <a:gd name="T26" fmla="*/ 12 w 241"/>
              <a:gd name="T27" fmla="*/ 1 h 92"/>
              <a:gd name="T28" fmla="*/ 12 w 241"/>
              <a:gd name="T29" fmla="*/ 1 h 92"/>
              <a:gd name="T30" fmla="*/ 17 w 241"/>
              <a:gd name="T31" fmla="*/ 1 h 92"/>
              <a:gd name="T32" fmla="*/ 14 w 241"/>
              <a:gd name="T33" fmla="*/ 10 h 92"/>
              <a:gd name="T34" fmla="*/ 14 w 241"/>
              <a:gd name="T35" fmla="*/ 10 h 92"/>
              <a:gd name="T36" fmla="*/ 18 w 241"/>
              <a:gd name="T37" fmla="*/ 11 h 92"/>
              <a:gd name="T38" fmla="*/ 20 w 241"/>
              <a:gd name="T39" fmla="*/ 10 h 92"/>
              <a:gd name="T40" fmla="*/ 22 w 241"/>
              <a:gd name="T41" fmla="*/ 8 h 92"/>
              <a:gd name="T42" fmla="*/ 22 w 241"/>
              <a:gd name="T43" fmla="*/ 6 h 92"/>
              <a:gd name="T44" fmla="*/ 28 w 241"/>
              <a:gd name="T45" fmla="*/ 5 h 92"/>
              <a:gd name="T46" fmla="*/ 29 w 241"/>
              <a:gd name="T47" fmla="*/ 3 h 92"/>
              <a:gd name="T48" fmla="*/ 27 w 241"/>
              <a:gd name="T49" fmla="*/ 3 h 92"/>
              <a:gd name="T50" fmla="*/ 27 w 241"/>
              <a:gd name="T51" fmla="*/ 2 h 92"/>
              <a:gd name="T52" fmla="*/ 20 w 241"/>
              <a:gd name="T53" fmla="*/ 3 h 92"/>
              <a:gd name="T54" fmla="*/ 20 w 241"/>
              <a:gd name="T55" fmla="*/ 3 h 92"/>
              <a:gd name="T56" fmla="*/ 15 w 241"/>
              <a:gd name="T57" fmla="*/ 8 h 92"/>
              <a:gd name="T58" fmla="*/ 26 w 241"/>
              <a:gd name="T59" fmla="*/ 8 h 92"/>
              <a:gd name="T60" fmla="*/ 26 w 241"/>
              <a:gd name="T61" fmla="*/ 8 h 92"/>
              <a:gd name="T62" fmla="*/ 239 w 241"/>
              <a:gd name="T63" fmla="*/ 35 h 92"/>
              <a:gd name="T64" fmla="*/ 241 w 241"/>
              <a:gd name="T65" fmla="*/ 34 h 92"/>
              <a:gd name="T66" fmla="*/ 235 w 241"/>
              <a:gd name="T67" fmla="*/ 30 h 92"/>
              <a:gd name="T68" fmla="*/ 230 w 241"/>
              <a:gd name="T69" fmla="*/ 28 h 92"/>
              <a:gd name="T70" fmla="*/ 220 w 241"/>
              <a:gd name="T71" fmla="*/ 27 h 92"/>
              <a:gd name="T72" fmla="*/ 228 w 241"/>
              <a:gd name="T73" fmla="*/ 30 h 92"/>
              <a:gd name="T74" fmla="*/ 235 w 241"/>
              <a:gd name="T75" fmla="*/ 33 h 92"/>
              <a:gd name="T76" fmla="*/ 153 w 241"/>
              <a:gd name="T77" fmla="*/ 92 h 92"/>
              <a:gd name="T78" fmla="*/ 153 w 241"/>
              <a:gd name="T79" fmla="*/ 92 h 92"/>
              <a:gd name="T80" fmla="*/ 160 w 241"/>
              <a:gd name="T81" fmla="*/ 91 h 92"/>
              <a:gd name="T82" fmla="*/ 157 w 241"/>
              <a:gd name="T8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92">
                <a:moveTo>
                  <a:pt x="2" y="7"/>
                </a:moveTo>
                <a:cubicBezTo>
                  <a:pt x="3" y="7"/>
                  <a:pt x="3" y="7"/>
                  <a:pt x="3" y="6"/>
                </a:cubicBezTo>
                <a:cubicBezTo>
                  <a:pt x="3" y="5"/>
                  <a:pt x="1" y="8"/>
                  <a:pt x="2" y="6"/>
                </a:cubicBezTo>
                <a:cubicBezTo>
                  <a:pt x="0" y="6"/>
                  <a:pt x="1" y="7"/>
                  <a:pt x="2" y="7"/>
                </a:cubicBezTo>
                <a:moveTo>
                  <a:pt x="12" y="2"/>
                </a:moveTo>
                <a:cubicBezTo>
                  <a:pt x="12" y="3"/>
                  <a:pt x="12" y="3"/>
                  <a:pt x="12" y="3"/>
                </a:cubicBezTo>
                <a:cubicBezTo>
                  <a:pt x="9" y="3"/>
                  <a:pt x="8" y="1"/>
                  <a:pt x="6" y="2"/>
                </a:cubicBezTo>
                <a:cubicBezTo>
                  <a:pt x="6" y="2"/>
                  <a:pt x="7" y="2"/>
                  <a:pt x="8" y="3"/>
                </a:cubicBezTo>
                <a:cubicBezTo>
                  <a:pt x="8" y="4"/>
                  <a:pt x="10" y="4"/>
                  <a:pt x="11" y="5"/>
                </a:cubicBezTo>
                <a:cubicBezTo>
                  <a:pt x="9" y="4"/>
                  <a:pt x="8" y="5"/>
                  <a:pt x="6" y="5"/>
                </a:cubicBezTo>
                <a:cubicBezTo>
                  <a:pt x="6" y="6"/>
                  <a:pt x="9" y="4"/>
                  <a:pt x="10" y="5"/>
                </a:cubicBezTo>
                <a:cubicBezTo>
                  <a:pt x="9" y="5"/>
                  <a:pt x="8" y="6"/>
                  <a:pt x="8" y="6"/>
                </a:cubicBezTo>
                <a:cubicBezTo>
                  <a:pt x="8" y="5"/>
                  <a:pt x="8" y="5"/>
                  <a:pt x="8" y="5"/>
                </a:cubicBezTo>
                <a:cubicBezTo>
                  <a:pt x="7" y="6"/>
                  <a:pt x="5" y="8"/>
                  <a:pt x="8" y="7"/>
                </a:cubicBezTo>
                <a:cubicBezTo>
                  <a:pt x="7" y="8"/>
                  <a:pt x="3" y="8"/>
                  <a:pt x="2" y="8"/>
                </a:cubicBezTo>
                <a:cubicBezTo>
                  <a:pt x="2" y="8"/>
                  <a:pt x="6" y="10"/>
                  <a:pt x="4" y="9"/>
                </a:cubicBezTo>
                <a:cubicBezTo>
                  <a:pt x="5" y="9"/>
                  <a:pt x="6" y="10"/>
                  <a:pt x="6" y="10"/>
                </a:cubicBezTo>
                <a:cubicBezTo>
                  <a:pt x="8" y="9"/>
                  <a:pt x="9" y="9"/>
                  <a:pt x="9" y="7"/>
                </a:cubicBezTo>
                <a:cubicBezTo>
                  <a:pt x="12" y="8"/>
                  <a:pt x="14" y="6"/>
                  <a:pt x="16" y="4"/>
                </a:cubicBezTo>
                <a:cubicBezTo>
                  <a:pt x="17" y="4"/>
                  <a:pt x="18" y="3"/>
                  <a:pt x="18" y="2"/>
                </a:cubicBezTo>
                <a:cubicBezTo>
                  <a:pt x="19" y="2"/>
                  <a:pt x="17" y="1"/>
                  <a:pt x="17" y="2"/>
                </a:cubicBezTo>
                <a:cubicBezTo>
                  <a:pt x="16" y="2"/>
                  <a:pt x="13" y="1"/>
                  <a:pt x="12" y="2"/>
                </a:cubicBezTo>
                <a:moveTo>
                  <a:pt x="9" y="2"/>
                </a:moveTo>
                <a:cubicBezTo>
                  <a:pt x="9" y="2"/>
                  <a:pt x="10" y="2"/>
                  <a:pt x="11" y="2"/>
                </a:cubicBezTo>
                <a:cubicBezTo>
                  <a:pt x="11" y="1"/>
                  <a:pt x="10" y="1"/>
                  <a:pt x="9" y="1"/>
                </a:cubicBezTo>
                <a:cubicBezTo>
                  <a:pt x="10" y="2"/>
                  <a:pt x="10" y="2"/>
                  <a:pt x="10" y="2"/>
                </a:cubicBezTo>
                <a:cubicBezTo>
                  <a:pt x="10" y="2"/>
                  <a:pt x="9" y="2"/>
                  <a:pt x="9" y="2"/>
                </a:cubicBezTo>
                <a:moveTo>
                  <a:pt x="12" y="1"/>
                </a:moveTo>
                <a:cubicBezTo>
                  <a:pt x="12" y="1"/>
                  <a:pt x="12" y="1"/>
                  <a:pt x="13" y="1"/>
                </a:cubicBezTo>
                <a:cubicBezTo>
                  <a:pt x="12" y="1"/>
                  <a:pt x="12" y="1"/>
                  <a:pt x="12" y="1"/>
                </a:cubicBezTo>
                <a:moveTo>
                  <a:pt x="14" y="0"/>
                </a:moveTo>
                <a:cubicBezTo>
                  <a:pt x="14" y="1"/>
                  <a:pt x="16" y="1"/>
                  <a:pt x="17" y="1"/>
                </a:cubicBezTo>
                <a:cubicBezTo>
                  <a:pt x="16" y="0"/>
                  <a:pt x="15" y="1"/>
                  <a:pt x="14" y="0"/>
                </a:cubicBezTo>
                <a:moveTo>
                  <a:pt x="14" y="10"/>
                </a:moveTo>
                <a:cubicBezTo>
                  <a:pt x="15" y="10"/>
                  <a:pt x="14" y="9"/>
                  <a:pt x="13" y="9"/>
                </a:cubicBezTo>
                <a:cubicBezTo>
                  <a:pt x="14" y="10"/>
                  <a:pt x="14" y="10"/>
                  <a:pt x="14" y="10"/>
                </a:cubicBezTo>
                <a:moveTo>
                  <a:pt x="14" y="9"/>
                </a:moveTo>
                <a:cubicBezTo>
                  <a:pt x="15" y="9"/>
                  <a:pt x="16" y="11"/>
                  <a:pt x="18" y="11"/>
                </a:cubicBezTo>
                <a:cubicBezTo>
                  <a:pt x="17" y="10"/>
                  <a:pt x="17" y="10"/>
                  <a:pt x="18" y="9"/>
                </a:cubicBezTo>
                <a:cubicBezTo>
                  <a:pt x="19" y="9"/>
                  <a:pt x="19" y="10"/>
                  <a:pt x="20" y="10"/>
                </a:cubicBezTo>
                <a:cubicBezTo>
                  <a:pt x="21" y="9"/>
                  <a:pt x="20" y="8"/>
                  <a:pt x="19" y="8"/>
                </a:cubicBezTo>
                <a:cubicBezTo>
                  <a:pt x="20" y="8"/>
                  <a:pt x="21" y="8"/>
                  <a:pt x="22" y="8"/>
                </a:cubicBezTo>
                <a:cubicBezTo>
                  <a:pt x="23" y="8"/>
                  <a:pt x="23" y="8"/>
                  <a:pt x="24" y="8"/>
                </a:cubicBezTo>
                <a:cubicBezTo>
                  <a:pt x="25" y="7"/>
                  <a:pt x="22" y="7"/>
                  <a:pt x="22" y="6"/>
                </a:cubicBezTo>
                <a:cubicBezTo>
                  <a:pt x="23" y="7"/>
                  <a:pt x="25" y="7"/>
                  <a:pt x="26" y="7"/>
                </a:cubicBezTo>
                <a:cubicBezTo>
                  <a:pt x="27" y="7"/>
                  <a:pt x="30" y="6"/>
                  <a:pt x="28" y="5"/>
                </a:cubicBezTo>
                <a:cubicBezTo>
                  <a:pt x="30" y="5"/>
                  <a:pt x="31" y="5"/>
                  <a:pt x="33" y="5"/>
                </a:cubicBezTo>
                <a:cubicBezTo>
                  <a:pt x="33" y="5"/>
                  <a:pt x="30" y="4"/>
                  <a:pt x="29" y="3"/>
                </a:cubicBezTo>
                <a:cubicBezTo>
                  <a:pt x="31" y="3"/>
                  <a:pt x="32" y="3"/>
                  <a:pt x="33" y="3"/>
                </a:cubicBezTo>
                <a:cubicBezTo>
                  <a:pt x="32" y="2"/>
                  <a:pt x="29" y="0"/>
                  <a:pt x="27" y="3"/>
                </a:cubicBezTo>
                <a:cubicBezTo>
                  <a:pt x="28" y="3"/>
                  <a:pt x="29" y="3"/>
                  <a:pt x="29" y="4"/>
                </a:cubicBezTo>
                <a:cubicBezTo>
                  <a:pt x="28" y="4"/>
                  <a:pt x="25" y="2"/>
                  <a:pt x="27" y="2"/>
                </a:cubicBezTo>
                <a:cubicBezTo>
                  <a:pt x="27" y="1"/>
                  <a:pt x="24" y="1"/>
                  <a:pt x="22" y="1"/>
                </a:cubicBezTo>
                <a:cubicBezTo>
                  <a:pt x="22" y="2"/>
                  <a:pt x="21" y="2"/>
                  <a:pt x="20" y="3"/>
                </a:cubicBezTo>
                <a:cubicBezTo>
                  <a:pt x="21" y="3"/>
                  <a:pt x="21" y="3"/>
                  <a:pt x="21" y="4"/>
                </a:cubicBezTo>
                <a:cubicBezTo>
                  <a:pt x="20" y="3"/>
                  <a:pt x="20" y="3"/>
                  <a:pt x="20" y="3"/>
                </a:cubicBezTo>
                <a:cubicBezTo>
                  <a:pt x="20" y="4"/>
                  <a:pt x="21" y="4"/>
                  <a:pt x="21" y="5"/>
                </a:cubicBezTo>
                <a:cubicBezTo>
                  <a:pt x="20" y="4"/>
                  <a:pt x="15" y="7"/>
                  <a:pt x="15" y="8"/>
                </a:cubicBezTo>
                <a:cubicBezTo>
                  <a:pt x="15" y="8"/>
                  <a:pt x="15" y="9"/>
                  <a:pt x="14" y="9"/>
                </a:cubicBezTo>
                <a:moveTo>
                  <a:pt x="26" y="8"/>
                </a:moveTo>
                <a:cubicBezTo>
                  <a:pt x="26" y="8"/>
                  <a:pt x="26" y="8"/>
                  <a:pt x="26" y="8"/>
                </a:cubicBezTo>
                <a:cubicBezTo>
                  <a:pt x="26" y="8"/>
                  <a:pt x="26" y="8"/>
                  <a:pt x="26" y="8"/>
                </a:cubicBezTo>
                <a:moveTo>
                  <a:pt x="238" y="36"/>
                </a:moveTo>
                <a:cubicBezTo>
                  <a:pt x="239" y="35"/>
                  <a:pt x="239" y="35"/>
                  <a:pt x="239" y="35"/>
                </a:cubicBezTo>
                <a:cubicBezTo>
                  <a:pt x="239" y="35"/>
                  <a:pt x="239" y="35"/>
                  <a:pt x="239" y="35"/>
                </a:cubicBezTo>
                <a:cubicBezTo>
                  <a:pt x="239" y="35"/>
                  <a:pt x="240" y="35"/>
                  <a:pt x="241" y="34"/>
                </a:cubicBezTo>
                <a:cubicBezTo>
                  <a:pt x="240" y="34"/>
                  <a:pt x="238" y="33"/>
                  <a:pt x="239" y="32"/>
                </a:cubicBezTo>
                <a:cubicBezTo>
                  <a:pt x="239" y="31"/>
                  <a:pt x="236" y="30"/>
                  <a:pt x="235" y="30"/>
                </a:cubicBezTo>
                <a:cubicBezTo>
                  <a:pt x="236" y="32"/>
                  <a:pt x="234" y="29"/>
                  <a:pt x="233" y="30"/>
                </a:cubicBezTo>
                <a:cubicBezTo>
                  <a:pt x="235" y="28"/>
                  <a:pt x="231" y="28"/>
                  <a:pt x="230" y="28"/>
                </a:cubicBezTo>
                <a:cubicBezTo>
                  <a:pt x="229" y="28"/>
                  <a:pt x="227" y="28"/>
                  <a:pt x="225" y="28"/>
                </a:cubicBezTo>
                <a:cubicBezTo>
                  <a:pt x="224" y="27"/>
                  <a:pt x="222" y="27"/>
                  <a:pt x="220" y="27"/>
                </a:cubicBezTo>
                <a:cubicBezTo>
                  <a:pt x="222" y="28"/>
                  <a:pt x="224" y="29"/>
                  <a:pt x="227" y="29"/>
                </a:cubicBezTo>
                <a:cubicBezTo>
                  <a:pt x="224" y="29"/>
                  <a:pt x="227" y="30"/>
                  <a:pt x="228" y="30"/>
                </a:cubicBezTo>
                <a:cubicBezTo>
                  <a:pt x="229" y="30"/>
                  <a:pt x="230" y="30"/>
                  <a:pt x="231" y="31"/>
                </a:cubicBezTo>
                <a:cubicBezTo>
                  <a:pt x="232" y="32"/>
                  <a:pt x="233" y="32"/>
                  <a:pt x="235" y="33"/>
                </a:cubicBezTo>
                <a:cubicBezTo>
                  <a:pt x="236" y="33"/>
                  <a:pt x="237" y="35"/>
                  <a:pt x="238" y="36"/>
                </a:cubicBezTo>
                <a:moveTo>
                  <a:pt x="153" y="92"/>
                </a:moveTo>
                <a:cubicBezTo>
                  <a:pt x="153" y="89"/>
                  <a:pt x="148" y="89"/>
                  <a:pt x="145" y="90"/>
                </a:cubicBezTo>
                <a:cubicBezTo>
                  <a:pt x="145" y="91"/>
                  <a:pt x="152" y="91"/>
                  <a:pt x="153" y="92"/>
                </a:cubicBezTo>
                <a:moveTo>
                  <a:pt x="157" y="92"/>
                </a:moveTo>
                <a:cubicBezTo>
                  <a:pt x="158" y="92"/>
                  <a:pt x="159" y="92"/>
                  <a:pt x="160" y="91"/>
                </a:cubicBezTo>
                <a:cubicBezTo>
                  <a:pt x="158" y="91"/>
                  <a:pt x="157" y="91"/>
                  <a:pt x="156" y="91"/>
                </a:cubicBezTo>
                <a:cubicBezTo>
                  <a:pt x="157" y="92"/>
                  <a:pt x="157" y="92"/>
                  <a:pt x="157" y="9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2" name="Freeform 594">
            <a:extLst>
              <a:ext uri="{FF2B5EF4-FFF2-40B4-BE49-F238E27FC236}">
                <a16:creationId xmlns:a16="http://schemas.microsoft.com/office/drawing/2014/main" id="{DB010322-DD5C-8B4A-B85C-D8513CAADE3A}"/>
              </a:ext>
            </a:extLst>
          </p:cNvPr>
          <p:cNvSpPr>
            <a:spLocks/>
          </p:cNvSpPr>
          <p:nvPr/>
        </p:nvSpPr>
        <p:spPr bwMode="auto">
          <a:xfrm>
            <a:off x="5284060" y="4149217"/>
            <a:ext cx="93055" cy="43081"/>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solidFill>
            <a:schemeClr val="accent3"/>
          </a:solidFill>
          <a:ln w="9525">
            <a:solidFill>
              <a:schemeClr val="bg1">
                <a:lumMod val="85000"/>
              </a:schemeClr>
            </a:solidFill>
            <a:round/>
            <a:headEnd/>
            <a:tailEnd/>
          </a:ln>
        </p:spPr>
        <p:txBody>
          <a:bodyPr/>
          <a:lstStyle/>
          <a:p>
            <a:pPr>
              <a:defRPr/>
            </a:pPr>
            <a:endParaRPr lang="en-US" sz="2400" dirty="0"/>
          </a:p>
        </p:txBody>
      </p:sp>
      <p:sp>
        <p:nvSpPr>
          <p:cNvPr id="193" name="Freeform 601">
            <a:extLst>
              <a:ext uri="{FF2B5EF4-FFF2-40B4-BE49-F238E27FC236}">
                <a16:creationId xmlns:a16="http://schemas.microsoft.com/office/drawing/2014/main" id="{7D489D27-30C4-FF44-AF05-BE3F8C727DFE}"/>
              </a:ext>
            </a:extLst>
          </p:cNvPr>
          <p:cNvSpPr>
            <a:spLocks/>
          </p:cNvSpPr>
          <p:nvPr/>
        </p:nvSpPr>
        <p:spPr bwMode="auto">
          <a:xfrm>
            <a:off x="7218538" y="3688935"/>
            <a:ext cx="26843" cy="70289"/>
          </a:xfrm>
          <a:custGeom>
            <a:avLst/>
            <a:gdLst>
              <a:gd name="T0" fmla="*/ 1 w 9"/>
              <a:gd name="T1" fmla="*/ 10 h 18"/>
              <a:gd name="T2" fmla="*/ 2 w 9"/>
              <a:gd name="T3" fmla="*/ 9 h 18"/>
              <a:gd name="T4" fmla="*/ 2 w 9"/>
              <a:gd name="T5" fmla="*/ 8 h 18"/>
              <a:gd name="T6" fmla="*/ 7 w 9"/>
              <a:gd name="T7" fmla="*/ 3 h 18"/>
              <a:gd name="T8" fmla="*/ 9 w 9"/>
              <a:gd name="T9" fmla="*/ 6 h 18"/>
              <a:gd name="T10" fmla="*/ 8 w 9"/>
              <a:gd name="T11" fmla="*/ 8 h 18"/>
              <a:gd name="T12" fmla="*/ 8 w 9"/>
              <a:gd name="T13" fmla="*/ 10 h 18"/>
              <a:gd name="T14" fmla="*/ 9 w 9"/>
              <a:gd name="T15" fmla="*/ 11 h 18"/>
              <a:gd name="T16" fmla="*/ 8 w 9"/>
              <a:gd name="T17" fmla="*/ 14 h 18"/>
              <a:gd name="T18" fmla="*/ 6 w 9"/>
              <a:gd name="T19" fmla="*/ 17 h 18"/>
              <a:gd name="T20" fmla="*/ 2 w 9"/>
              <a:gd name="T21" fmla="*/ 16 h 18"/>
              <a:gd name="T22" fmla="*/ 1 w 9"/>
              <a:gd name="T23"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8">
                <a:moveTo>
                  <a:pt x="1" y="10"/>
                </a:moveTo>
                <a:cubicBezTo>
                  <a:pt x="1" y="10"/>
                  <a:pt x="0" y="7"/>
                  <a:pt x="2" y="9"/>
                </a:cubicBezTo>
                <a:cubicBezTo>
                  <a:pt x="2" y="8"/>
                  <a:pt x="2" y="6"/>
                  <a:pt x="2" y="8"/>
                </a:cubicBezTo>
                <a:cubicBezTo>
                  <a:pt x="2" y="6"/>
                  <a:pt x="4" y="0"/>
                  <a:pt x="7" y="3"/>
                </a:cubicBezTo>
                <a:cubicBezTo>
                  <a:pt x="7" y="4"/>
                  <a:pt x="9" y="5"/>
                  <a:pt x="9" y="6"/>
                </a:cubicBezTo>
                <a:cubicBezTo>
                  <a:pt x="9" y="7"/>
                  <a:pt x="8" y="7"/>
                  <a:pt x="8" y="8"/>
                </a:cubicBezTo>
                <a:cubicBezTo>
                  <a:pt x="8" y="8"/>
                  <a:pt x="8" y="9"/>
                  <a:pt x="8" y="10"/>
                </a:cubicBezTo>
                <a:cubicBezTo>
                  <a:pt x="8" y="11"/>
                  <a:pt x="9" y="11"/>
                  <a:pt x="9" y="11"/>
                </a:cubicBezTo>
                <a:cubicBezTo>
                  <a:pt x="9" y="12"/>
                  <a:pt x="9" y="13"/>
                  <a:pt x="8" y="14"/>
                </a:cubicBezTo>
                <a:cubicBezTo>
                  <a:pt x="8" y="15"/>
                  <a:pt x="8" y="16"/>
                  <a:pt x="6" y="17"/>
                </a:cubicBezTo>
                <a:cubicBezTo>
                  <a:pt x="4" y="17"/>
                  <a:pt x="3" y="18"/>
                  <a:pt x="2" y="16"/>
                </a:cubicBezTo>
                <a:cubicBezTo>
                  <a:pt x="1" y="14"/>
                  <a:pt x="1" y="12"/>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4" name="Freeform 603">
            <a:extLst>
              <a:ext uri="{FF2B5EF4-FFF2-40B4-BE49-F238E27FC236}">
                <a16:creationId xmlns:a16="http://schemas.microsoft.com/office/drawing/2014/main" id="{F6918A2A-30BC-644D-942F-AD8A36ECA706}"/>
              </a:ext>
            </a:extLst>
          </p:cNvPr>
          <p:cNvSpPr>
            <a:spLocks/>
          </p:cNvSpPr>
          <p:nvPr/>
        </p:nvSpPr>
        <p:spPr bwMode="auto">
          <a:xfrm>
            <a:off x="3526745" y="3976894"/>
            <a:ext cx="60844" cy="31744"/>
          </a:xfrm>
          <a:custGeom>
            <a:avLst/>
            <a:gdLst>
              <a:gd name="T0" fmla="*/ 0 w 20"/>
              <a:gd name="T1" fmla="*/ 3 h 8"/>
              <a:gd name="T2" fmla="*/ 10 w 20"/>
              <a:gd name="T3" fmla="*/ 1 h 8"/>
              <a:gd name="T4" fmla="*/ 16 w 20"/>
              <a:gd name="T5" fmla="*/ 3 h 8"/>
              <a:gd name="T6" fmla="*/ 20 w 20"/>
              <a:gd name="T7" fmla="*/ 6 h 8"/>
              <a:gd name="T8" fmla="*/ 17 w 20"/>
              <a:gd name="T9" fmla="*/ 7 h 8"/>
              <a:gd name="T10" fmla="*/ 15 w 20"/>
              <a:gd name="T11" fmla="*/ 6 h 8"/>
              <a:gd name="T12" fmla="*/ 14 w 20"/>
              <a:gd name="T13" fmla="*/ 6 h 8"/>
              <a:gd name="T14" fmla="*/ 13 w 20"/>
              <a:gd name="T15" fmla="*/ 7 h 8"/>
              <a:gd name="T16" fmla="*/ 11 w 20"/>
              <a:gd name="T17" fmla="*/ 8 h 8"/>
              <a:gd name="T18" fmla="*/ 9 w 20"/>
              <a:gd name="T19" fmla="*/ 7 h 8"/>
              <a:gd name="T20" fmla="*/ 5 w 20"/>
              <a:gd name="T21" fmla="*/ 6 h 8"/>
              <a:gd name="T22" fmla="*/ 3 w 20"/>
              <a:gd name="T23" fmla="*/ 4 h 8"/>
              <a:gd name="T24" fmla="*/ 0 w 20"/>
              <a:gd name="T2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0" y="3"/>
                </a:moveTo>
                <a:cubicBezTo>
                  <a:pt x="2" y="0"/>
                  <a:pt x="6" y="0"/>
                  <a:pt x="10" y="1"/>
                </a:cubicBezTo>
                <a:cubicBezTo>
                  <a:pt x="12" y="2"/>
                  <a:pt x="14" y="3"/>
                  <a:pt x="16" y="3"/>
                </a:cubicBezTo>
                <a:cubicBezTo>
                  <a:pt x="19" y="4"/>
                  <a:pt x="19" y="5"/>
                  <a:pt x="20" y="6"/>
                </a:cubicBezTo>
                <a:cubicBezTo>
                  <a:pt x="19" y="7"/>
                  <a:pt x="18" y="7"/>
                  <a:pt x="17" y="7"/>
                </a:cubicBezTo>
                <a:cubicBezTo>
                  <a:pt x="16" y="7"/>
                  <a:pt x="16" y="6"/>
                  <a:pt x="15" y="6"/>
                </a:cubicBezTo>
                <a:cubicBezTo>
                  <a:pt x="16" y="6"/>
                  <a:pt x="14" y="6"/>
                  <a:pt x="14" y="6"/>
                </a:cubicBezTo>
                <a:cubicBezTo>
                  <a:pt x="14" y="6"/>
                  <a:pt x="13" y="7"/>
                  <a:pt x="13" y="7"/>
                </a:cubicBezTo>
                <a:cubicBezTo>
                  <a:pt x="12" y="7"/>
                  <a:pt x="10" y="7"/>
                  <a:pt x="11" y="8"/>
                </a:cubicBezTo>
                <a:cubicBezTo>
                  <a:pt x="10" y="8"/>
                  <a:pt x="10" y="7"/>
                  <a:pt x="9" y="7"/>
                </a:cubicBezTo>
                <a:cubicBezTo>
                  <a:pt x="7" y="7"/>
                  <a:pt x="6" y="7"/>
                  <a:pt x="5" y="6"/>
                </a:cubicBezTo>
                <a:cubicBezTo>
                  <a:pt x="4" y="5"/>
                  <a:pt x="4" y="5"/>
                  <a:pt x="3" y="4"/>
                </a:cubicBezTo>
                <a:cubicBezTo>
                  <a:pt x="2" y="4"/>
                  <a:pt x="0" y="4"/>
                  <a:pt x="0" y="3"/>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95" name="Freeform 604">
            <a:extLst>
              <a:ext uri="{FF2B5EF4-FFF2-40B4-BE49-F238E27FC236}">
                <a16:creationId xmlns:a16="http://schemas.microsoft.com/office/drawing/2014/main" id="{65E15B60-0B8E-9449-94E2-BF1D9D818B7F}"/>
              </a:ext>
            </a:extLst>
          </p:cNvPr>
          <p:cNvSpPr>
            <a:spLocks/>
          </p:cNvSpPr>
          <p:nvPr/>
        </p:nvSpPr>
        <p:spPr bwMode="auto">
          <a:xfrm>
            <a:off x="6694206" y="3348827"/>
            <a:ext cx="66212" cy="38545"/>
          </a:xfrm>
          <a:custGeom>
            <a:avLst/>
            <a:gdLst>
              <a:gd name="T0" fmla="*/ 0 w 22"/>
              <a:gd name="T1" fmla="*/ 6 h 10"/>
              <a:gd name="T2" fmla="*/ 0 w 22"/>
              <a:gd name="T3" fmla="*/ 5 h 10"/>
              <a:gd name="T4" fmla="*/ 4 w 22"/>
              <a:gd name="T5" fmla="*/ 4 h 10"/>
              <a:gd name="T6" fmla="*/ 7 w 22"/>
              <a:gd name="T7" fmla="*/ 3 h 10"/>
              <a:gd name="T8" fmla="*/ 14 w 22"/>
              <a:gd name="T9" fmla="*/ 2 h 10"/>
              <a:gd name="T10" fmla="*/ 22 w 22"/>
              <a:gd name="T11" fmla="*/ 0 h 10"/>
              <a:gd name="T12" fmla="*/ 16 w 22"/>
              <a:gd name="T13" fmla="*/ 3 h 10"/>
              <a:gd name="T14" fmla="*/ 17 w 22"/>
              <a:gd name="T15" fmla="*/ 6 h 10"/>
              <a:gd name="T16" fmla="*/ 13 w 22"/>
              <a:gd name="T17" fmla="*/ 7 h 10"/>
              <a:gd name="T18" fmla="*/ 11 w 22"/>
              <a:gd name="T19" fmla="*/ 8 h 10"/>
              <a:gd name="T20" fmla="*/ 7 w 22"/>
              <a:gd name="T21" fmla="*/ 10 h 10"/>
              <a:gd name="T22" fmla="*/ 0 w 22"/>
              <a:gd name="T2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0" y="6"/>
                </a:moveTo>
                <a:cubicBezTo>
                  <a:pt x="0" y="5"/>
                  <a:pt x="0" y="5"/>
                  <a:pt x="0" y="5"/>
                </a:cubicBezTo>
                <a:cubicBezTo>
                  <a:pt x="1" y="6"/>
                  <a:pt x="3" y="4"/>
                  <a:pt x="4" y="4"/>
                </a:cubicBezTo>
                <a:cubicBezTo>
                  <a:pt x="7" y="4"/>
                  <a:pt x="5" y="2"/>
                  <a:pt x="7" y="3"/>
                </a:cubicBezTo>
                <a:cubicBezTo>
                  <a:pt x="9" y="3"/>
                  <a:pt x="11" y="3"/>
                  <a:pt x="14" y="2"/>
                </a:cubicBezTo>
                <a:cubicBezTo>
                  <a:pt x="16" y="2"/>
                  <a:pt x="19" y="0"/>
                  <a:pt x="22" y="0"/>
                </a:cubicBezTo>
                <a:cubicBezTo>
                  <a:pt x="20" y="0"/>
                  <a:pt x="18" y="3"/>
                  <a:pt x="16" y="3"/>
                </a:cubicBezTo>
                <a:cubicBezTo>
                  <a:pt x="14" y="4"/>
                  <a:pt x="16" y="5"/>
                  <a:pt x="17" y="6"/>
                </a:cubicBezTo>
                <a:cubicBezTo>
                  <a:pt x="16" y="6"/>
                  <a:pt x="14" y="6"/>
                  <a:pt x="13" y="7"/>
                </a:cubicBezTo>
                <a:cubicBezTo>
                  <a:pt x="12" y="7"/>
                  <a:pt x="12" y="8"/>
                  <a:pt x="11" y="8"/>
                </a:cubicBezTo>
                <a:cubicBezTo>
                  <a:pt x="10" y="8"/>
                  <a:pt x="6" y="9"/>
                  <a:pt x="7" y="10"/>
                </a:cubicBezTo>
                <a:cubicBezTo>
                  <a:pt x="4" y="9"/>
                  <a:pt x="1" y="9"/>
                  <a:pt x="0"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6" name="Freeform 605">
            <a:extLst>
              <a:ext uri="{FF2B5EF4-FFF2-40B4-BE49-F238E27FC236}">
                <a16:creationId xmlns:a16="http://schemas.microsoft.com/office/drawing/2014/main" id="{DD18D75A-2D33-F148-8721-1F98809E5828}"/>
              </a:ext>
            </a:extLst>
          </p:cNvPr>
          <p:cNvSpPr>
            <a:spLocks/>
          </p:cNvSpPr>
          <p:nvPr/>
        </p:nvSpPr>
        <p:spPr bwMode="auto">
          <a:xfrm>
            <a:off x="3843491" y="3972360"/>
            <a:ext cx="44738" cy="31744"/>
          </a:xfrm>
          <a:custGeom>
            <a:avLst/>
            <a:gdLst>
              <a:gd name="T0" fmla="*/ 12 w 15"/>
              <a:gd name="T1" fmla="*/ 7 h 8"/>
              <a:gd name="T2" fmla="*/ 2 w 15"/>
              <a:gd name="T3" fmla="*/ 7 h 8"/>
              <a:gd name="T4" fmla="*/ 1 w 15"/>
              <a:gd name="T5" fmla="*/ 6 h 8"/>
              <a:gd name="T6" fmla="*/ 1 w 15"/>
              <a:gd name="T7" fmla="*/ 5 h 8"/>
              <a:gd name="T8" fmla="*/ 0 w 15"/>
              <a:gd name="T9" fmla="*/ 3 h 8"/>
              <a:gd name="T10" fmla="*/ 11 w 15"/>
              <a:gd name="T11" fmla="*/ 2 h 8"/>
              <a:gd name="T12" fmla="*/ 15 w 15"/>
              <a:gd name="T13" fmla="*/ 4 h 8"/>
              <a:gd name="T14" fmla="*/ 12 w 15"/>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2" y="7"/>
                </a:moveTo>
                <a:cubicBezTo>
                  <a:pt x="9" y="7"/>
                  <a:pt x="5" y="8"/>
                  <a:pt x="2" y="7"/>
                </a:cubicBezTo>
                <a:cubicBezTo>
                  <a:pt x="2" y="7"/>
                  <a:pt x="0" y="7"/>
                  <a:pt x="1" y="6"/>
                </a:cubicBezTo>
                <a:cubicBezTo>
                  <a:pt x="1" y="5"/>
                  <a:pt x="1" y="5"/>
                  <a:pt x="1" y="5"/>
                </a:cubicBezTo>
                <a:cubicBezTo>
                  <a:pt x="1" y="4"/>
                  <a:pt x="0" y="4"/>
                  <a:pt x="0" y="3"/>
                </a:cubicBezTo>
                <a:cubicBezTo>
                  <a:pt x="0" y="0"/>
                  <a:pt x="10" y="2"/>
                  <a:pt x="11" y="2"/>
                </a:cubicBezTo>
                <a:cubicBezTo>
                  <a:pt x="12" y="3"/>
                  <a:pt x="15" y="2"/>
                  <a:pt x="15" y="4"/>
                </a:cubicBezTo>
                <a:cubicBezTo>
                  <a:pt x="15" y="5"/>
                  <a:pt x="13" y="7"/>
                  <a:pt x="12"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7" name="Freeform 606">
            <a:extLst>
              <a:ext uri="{FF2B5EF4-FFF2-40B4-BE49-F238E27FC236}">
                <a16:creationId xmlns:a16="http://schemas.microsoft.com/office/drawing/2014/main" id="{F9CDD102-C408-B54F-8B16-5BD140D2454C}"/>
              </a:ext>
            </a:extLst>
          </p:cNvPr>
          <p:cNvSpPr>
            <a:spLocks noEditPoints="1"/>
          </p:cNvSpPr>
          <p:nvPr/>
        </p:nvSpPr>
        <p:spPr bwMode="auto">
          <a:xfrm>
            <a:off x="6747892" y="3459928"/>
            <a:ext cx="39370" cy="49883"/>
          </a:xfrm>
          <a:custGeom>
            <a:avLst/>
            <a:gdLst>
              <a:gd name="T0" fmla="*/ 0 w 13"/>
              <a:gd name="T1" fmla="*/ 12 h 13"/>
              <a:gd name="T2" fmla="*/ 3 w 13"/>
              <a:gd name="T3" fmla="*/ 10 h 13"/>
              <a:gd name="T4" fmla="*/ 1 w 13"/>
              <a:gd name="T5" fmla="*/ 13 h 13"/>
              <a:gd name="T6" fmla="*/ 0 w 13"/>
              <a:gd name="T7" fmla="*/ 12 h 13"/>
              <a:gd name="T8" fmla="*/ 7 w 13"/>
              <a:gd name="T9" fmla="*/ 4 h 13"/>
              <a:gd name="T10" fmla="*/ 10 w 13"/>
              <a:gd name="T11" fmla="*/ 1 h 13"/>
              <a:gd name="T12" fmla="*/ 13 w 13"/>
              <a:gd name="T13" fmla="*/ 2 h 13"/>
              <a:gd name="T14" fmla="*/ 13 w 13"/>
              <a:gd name="T15" fmla="*/ 8 h 13"/>
              <a:gd name="T16" fmla="*/ 12 w 13"/>
              <a:gd name="T17" fmla="*/ 11 h 13"/>
              <a:gd name="T18" fmla="*/ 9 w 13"/>
              <a:gd name="T19" fmla="*/ 12 h 13"/>
              <a:gd name="T20" fmla="*/ 7 w 13"/>
              <a:gd name="T21" fmla="*/ 11 h 13"/>
              <a:gd name="T22" fmla="*/ 10 w 13"/>
              <a:gd name="T23" fmla="*/ 8 h 13"/>
              <a:gd name="T24" fmla="*/ 7 w 13"/>
              <a:gd name="T25" fmla="*/ 7 h 13"/>
              <a:gd name="T26" fmla="*/ 7 w 13"/>
              <a:gd name="T2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0" y="12"/>
                </a:moveTo>
                <a:cubicBezTo>
                  <a:pt x="1" y="12"/>
                  <a:pt x="2" y="11"/>
                  <a:pt x="3" y="10"/>
                </a:cubicBezTo>
                <a:cubicBezTo>
                  <a:pt x="4" y="10"/>
                  <a:pt x="1" y="13"/>
                  <a:pt x="1" y="13"/>
                </a:cubicBezTo>
                <a:cubicBezTo>
                  <a:pt x="0" y="12"/>
                  <a:pt x="0" y="12"/>
                  <a:pt x="0" y="12"/>
                </a:cubicBezTo>
                <a:moveTo>
                  <a:pt x="7" y="4"/>
                </a:moveTo>
                <a:cubicBezTo>
                  <a:pt x="8" y="3"/>
                  <a:pt x="8" y="0"/>
                  <a:pt x="10" y="1"/>
                </a:cubicBezTo>
                <a:cubicBezTo>
                  <a:pt x="11" y="1"/>
                  <a:pt x="13" y="2"/>
                  <a:pt x="13" y="2"/>
                </a:cubicBezTo>
                <a:cubicBezTo>
                  <a:pt x="13" y="4"/>
                  <a:pt x="13" y="6"/>
                  <a:pt x="13" y="8"/>
                </a:cubicBezTo>
                <a:cubicBezTo>
                  <a:pt x="13" y="9"/>
                  <a:pt x="12" y="10"/>
                  <a:pt x="12" y="11"/>
                </a:cubicBezTo>
                <a:cubicBezTo>
                  <a:pt x="9" y="12"/>
                  <a:pt x="9" y="12"/>
                  <a:pt x="9" y="12"/>
                </a:cubicBezTo>
                <a:cubicBezTo>
                  <a:pt x="8" y="12"/>
                  <a:pt x="6" y="12"/>
                  <a:pt x="7" y="11"/>
                </a:cubicBezTo>
                <a:cubicBezTo>
                  <a:pt x="7" y="10"/>
                  <a:pt x="9" y="8"/>
                  <a:pt x="10" y="8"/>
                </a:cubicBezTo>
                <a:cubicBezTo>
                  <a:pt x="9" y="8"/>
                  <a:pt x="7" y="8"/>
                  <a:pt x="7" y="7"/>
                </a:cubicBezTo>
                <a:cubicBezTo>
                  <a:pt x="7" y="6"/>
                  <a:pt x="8" y="5"/>
                  <a:pt x="7" y="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8" name="Freeform 608">
            <a:extLst>
              <a:ext uri="{FF2B5EF4-FFF2-40B4-BE49-F238E27FC236}">
                <a16:creationId xmlns:a16="http://schemas.microsoft.com/office/drawing/2014/main" id="{4A957082-2D97-1C41-9684-A263E8854E6D}"/>
              </a:ext>
            </a:extLst>
          </p:cNvPr>
          <p:cNvSpPr>
            <a:spLocks noEditPoints="1"/>
          </p:cNvSpPr>
          <p:nvPr/>
        </p:nvSpPr>
        <p:spPr bwMode="auto">
          <a:xfrm>
            <a:off x="3997391" y="4244447"/>
            <a:ext cx="35790" cy="47615"/>
          </a:xfrm>
          <a:custGeom>
            <a:avLst/>
            <a:gdLst>
              <a:gd name="T0" fmla="*/ 0 w 12"/>
              <a:gd name="T1" fmla="*/ 12 h 12"/>
              <a:gd name="T2" fmla="*/ 4 w 12"/>
              <a:gd name="T3" fmla="*/ 9 h 12"/>
              <a:gd name="T4" fmla="*/ 2 w 12"/>
              <a:gd name="T5" fmla="*/ 6 h 12"/>
              <a:gd name="T6" fmla="*/ 7 w 12"/>
              <a:gd name="T7" fmla="*/ 4 h 12"/>
              <a:gd name="T8" fmla="*/ 8 w 12"/>
              <a:gd name="T9" fmla="*/ 8 h 12"/>
              <a:gd name="T10" fmla="*/ 7 w 12"/>
              <a:gd name="T11" fmla="*/ 11 h 12"/>
              <a:gd name="T12" fmla="*/ 0 w 12"/>
              <a:gd name="T13" fmla="*/ 12 h 12"/>
              <a:gd name="T14" fmla="*/ 10 w 12"/>
              <a:gd name="T15" fmla="*/ 1 h 12"/>
              <a:gd name="T16" fmla="*/ 12 w 12"/>
              <a:gd name="T17" fmla="*/ 0 h 12"/>
              <a:gd name="T18" fmla="*/ 10 w 1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12"/>
                </a:moveTo>
                <a:cubicBezTo>
                  <a:pt x="1" y="11"/>
                  <a:pt x="4" y="11"/>
                  <a:pt x="4" y="9"/>
                </a:cubicBezTo>
                <a:cubicBezTo>
                  <a:pt x="4" y="8"/>
                  <a:pt x="4" y="6"/>
                  <a:pt x="2" y="6"/>
                </a:cubicBezTo>
                <a:cubicBezTo>
                  <a:pt x="3" y="5"/>
                  <a:pt x="5" y="5"/>
                  <a:pt x="7" y="4"/>
                </a:cubicBezTo>
                <a:cubicBezTo>
                  <a:pt x="10" y="4"/>
                  <a:pt x="8" y="6"/>
                  <a:pt x="8" y="8"/>
                </a:cubicBezTo>
                <a:cubicBezTo>
                  <a:pt x="8" y="9"/>
                  <a:pt x="10" y="11"/>
                  <a:pt x="7" y="11"/>
                </a:cubicBezTo>
                <a:cubicBezTo>
                  <a:pt x="5" y="12"/>
                  <a:pt x="2" y="11"/>
                  <a:pt x="0" y="12"/>
                </a:cubicBezTo>
                <a:moveTo>
                  <a:pt x="10" y="1"/>
                </a:moveTo>
                <a:cubicBezTo>
                  <a:pt x="10" y="0"/>
                  <a:pt x="11" y="0"/>
                  <a:pt x="12" y="0"/>
                </a:cubicBezTo>
                <a:cubicBezTo>
                  <a:pt x="12" y="1"/>
                  <a:pt x="11" y="1"/>
                  <a:pt x="10"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99" name="Freeform 609">
            <a:extLst>
              <a:ext uri="{FF2B5EF4-FFF2-40B4-BE49-F238E27FC236}">
                <a16:creationId xmlns:a16="http://schemas.microsoft.com/office/drawing/2014/main" id="{31BFD129-75C9-1C4D-A480-70F07C092804}"/>
              </a:ext>
            </a:extLst>
          </p:cNvPr>
          <p:cNvSpPr>
            <a:spLocks noEditPoints="1"/>
          </p:cNvSpPr>
          <p:nvPr/>
        </p:nvSpPr>
        <p:spPr bwMode="auto">
          <a:xfrm>
            <a:off x="5038895" y="4022242"/>
            <a:ext cx="84109" cy="92963"/>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0" name="Freeform 610">
            <a:extLst>
              <a:ext uri="{FF2B5EF4-FFF2-40B4-BE49-F238E27FC236}">
                <a16:creationId xmlns:a16="http://schemas.microsoft.com/office/drawing/2014/main" id="{81E3B264-11C3-444A-B150-241DAF3ECA90}"/>
              </a:ext>
            </a:extLst>
          </p:cNvPr>
          <p:cNvSpPr>
            <a:spLocks/>
          </p:cNvSpPr>
          <p:nvPr/>
        </p:nvSpPr>
        <p:spPr bwMode="auto">
          <a:xfrm>
            <a:off x="5933658" y="2813722"/>
            <a:ext cx="23264" cy="24941"/>
          </a:xfrm>
          <a:custGeom>
            <a:avLst/>
            <a:gdLst>
              <a:gd name="T0" fmla="*/ 0 w 8"/>
              <a:gd name="T1" fmla="*/ 3 h 7"/>
              <a:gd name="T2" fmla="*/ 0 w 8"/>
              <a:gd name="T3" fmla="*/ 3 h 7"/>
              <a:gd name="T4" fmla="*/ 2 w 8"/>
              <a:gd name="T5" fmla="*/ 0 h 7"/>
              <a:gd name="T6" fmla="*/ 4 w 8"/>
              <a:gd name="T7" fmla="*/ 2 h 7"/>
              <a:gd name="T8" fmla="*/ 7 w 8"/>
              <a:gd name="T9" fmla="*/ 4 h 7"/>
              <a:gd name="T10" fmla="*/ 6 w 8"/>
              <a:gd name="T11" fmla="*/ 7 h 7"/>
              <a:gd name="T12" fmla="*/ 1 w 8"/>
              <a:gd name="T13" fmla="*/ 6 h 7"/>
              <a:gd name="T14" fmla="*/ 0 w 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0" y="3"/>
                </a:moveTo>
                <a:cubicBezTo>
                  <a:pt x="0" y="3"/>
                  <a:pt x="1" y="3"/>
                  <a:pt x="0" y="3"/>
                </a:cubicBezTo>
                <a:cubicBezTo>
                  <a:pt x="1" y="2"/>
                  <a:pt x="1" y="1"/>
                  <a:pt x="2" y="0"/>
                </a:cubicBezTo>
                <a:cubicBezTo>
                  <a:pt x="4" y="0"/>
                  <a:pt x="3" y="1"/>
                  <a:pt x="4" y="2"/>
                </a:cubicBezTo>
                <a:cubicBezTo>
                  <a:pt x="5" y="3"/>
                  <a:pt x="6" y="3"/>
                  <a:pt x="7" y="4"/>
                </a:cubicBezTo>
                <a:cubicBezTo>
                  <a:pt x="8" y="5"/>
                  <a:pt x="6" y="6"/>
                  <a:pt x="6" y="7"/>
                </a:cubicBezTo>
                <a:cubicBezTo>
                  <a:pt x="5" y="6"/>
                  <a:pt x="2" y="7"/>
                  <a:pt x="1" y="6"/>
                </a:cubicBezTo>
                <a:cubicBezTo>
                  <a:pt x="2" y="5"/>
                  <a:pt x="1" y="4"/>
                  <a:pt x="0"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1" name="Freeform 611">
            <a:extLst>
              <a:ext uri="{FF2B5EF4-FFF2-40B4-BE49-F238E27FC236}">
                <a16:creationId xmlns:a16="http://schemas.microsoft.com/office/drawing/2014/main" id="{CC8A2D66-9FCC-2746-8F0F-AE026C25D12F}"/>
              </a:ext>
            </a:extLst>
          </p:cNvPr>
          <p:cNvSpPr>
            <a:spLocks/>
          </p:cNvSpPr>
          <p:nvPr/>
        </p:nvSpPr>
        <p:spPr bwMode="auto">
          <a:xfrm>
            <a:off x="5922921" y="2809186"/>
            <a:ext cx="34001" cy="38545"/>
          </a:xfrm>
          <a:custGeom>
            <a:avLst/>
            <a:gdLst>
              <a:gd name="T0" fmla="*/ 4 w 11"/>
              <a:gd name="T1" fmla="*/ 4 h 10"/>
              <a:gd name="T2" fmla="*/ 4 w 11"/>
              <a:gd name="T3" fmla="*/ 4 h 10"/>
              <a:gd name="T4" fmla="*/ 4 w 11"/>
              <a:gd name="T5" fmla="*/ 4 h 10"/>
              <a:gd name="T6" fmla="*/ 3 w 11"/>
              <a:gd name="T7" fmla="*/ 4 h 10"/>
              <a:gd name="T8" fmla="*/ 3 w 11"/>
              <a:gd name="T9" fmla="*/ 4 h 10"/>
              <a:gd name="T10" fmla="*/ 4 w 11"/>
              <a:gd name="T11" fmla="*/ 5 h 10"/>
              <a:gd name="T12" fmla="*/ 4 w 11"/>
              <a:gd name="T13" fmla="*/ 5 h 10"/>
              <a:gd name="T14" fmla="*/ 4 w 11"/>
              <a:gd name="T15" fmla="*/ 5 h 10"/>
              <a:gd name="T16" fmla="*/ 4 w 11"/>
              <a:gd name="T17" fmla="*/ 3 h 10"/>
              <a:gd name="T18" fmla="*/ 4 w 11"/>
              <a:gd name="T19" fmla="*/ 5 h 10"/>
              <a:gd name="T20" fmla="*/ 6 w 11"/>
              <a:gd name="T21" fmla="*/ 2 h 10"/>
              <a:gd name="T22" fmla="*/ 6 w 11"/>
              <a:gd name="T23" fmla="*/ 2 h 10"/>
              <a:gd name="T24" fmla="*/ 6 w 11"/>
              <a:gd name="T25" fmla="*/ 2 h 10"/>
              <a:gd name="T26" fmla="*/ 6 w 11"/>
              <a:gd name="T27" fmla="*/ 2 h 10"/>
              <a:gd name="T28" fmla="*/ 6 w 11"/>
              <a:gd name="T29" fmla="*/ 2 h 10"/>
              <a:gd name="T30" fmla="*/ 9 w 11"/>
              <a:gd name="T31" fmla="*/ 6 h 10"/>
              <a:gd name="T32" fmla="*/ 9 w 11"/>
              <a:gd name="T33" fmla="*/ 5 h 10"/>
              <a:gd name="T34" fmla="*/ 9 w 11"/>
              <a:gd name="T35" fmla="*/ 5 h 10"/>
              <a:gd name="T36" fmla="*/ 9 w 11"/>
              <a:gd name="T37" fmla="*/ 5 h 10"/>
              <a:gd name="T38" fmla="*/ 9 w 11"/>
              <a:gd name="T39" fmla="*/ 5 h 10"/>
              <a:gd name="T40" fmla="*/ 9 w 11"/>
              <a:gd name="T41" fmla="*/ 5 h 10"/>
              <a:gd name="T42" fmla="*/ 9 w 11"/>
              <a:gd name="T43" fmla="*/ 6 h 10"/>
              <a:gd name="T44" fmla="*/ 9 w 11"/>
              <a:gd name="T45" fmla="*/ 8 h 10"/>
              <a:gd name="T46" fmla="*/ 6 w 11"/>
              <a:gd name="T47" fmla="*/ 6 h 10"/>
              <a:gd name="T48" fmla="*/ 4 w 11"/>
              <a:gd name="T49" fmla="*/ 8 h 10"/>
              <a:gd name="T50" fmla="*/ 4 w 11"/>
              <a:gd name="T51" fmla="*/ 4 h 10"/>
              <a:gd name="T52" fmla="*/ 3 w 11"/>
              <a:gd name="T53" fmla="*/ 6 h 10"/>
              <a:gd name="T54" fmla="*/ 3 w 11"/>
              <a:gd name="T55" fmla="*/ 6 h 10"/>
              <a:gd name="T56" fmla="*/ 3 w 11"/>
              <a:gd name="T57" fmla="*/ 6 h 10"/>
              <a:gd name="T58" fmla="*/ 3 w 11"/>
              <a:gd name="T59" fmla="*/ 6 h 10"/>
              <a:gd name="T60" fmla="*/ 3 w 11"/>
              <a:gd name="T61" fmla="*/ 6 h 10"/>
              <a:gd name="T62" fmla="*/ 6 w 11"/>
              <a:gd name="T63" fmla="*/ 8 h 10"/>
              <a:gd name="T64" fmla="*/ 10 w 11"/>
              <a:gd name="T65" fmla="*/ 10 h 10"/>
              <a:gd name="T66" fmla="*/ 10 w 11"/>
              <a:gd name="T67" fmla="*/ 8 h 10"/>
              <a:gd name="T68" fmla="*/ 10 w 11"/>
              <a:gd name="T69" fmla="*/ 8 h 10"/>
              <a:gd name="T70" fmla="*/ 10 w 11"/>
              <a:gd name="T71" fmla="*/ 8 h 10"/>
              <a:gd name="T72" fmla="*/ 10 w 11"/>
              <a:gd name="T73" fmla="*/ 8 h 10"/>
              <a:gd name="T74" fmla="*/ 11 w 11"/>
              <a:gd name="T75" fmla="*/ 4 h 10"/>
              <a:gd name="T76" fmla="*/ 9 w 11"/>
              <a:gd name="T77" fmla="*/ 3 h 10"/>
              <a:gd name="T78" fmla="*/ 8 w 11"/>
              <a:gd name="T79" fmla="*/ 2 h 10"/>
              <a:gd name="T80" fmla="*/ 8 w 11"/>
              <a:gd name="T81" fmla="*/ 2 h 10"/>
              <a:gd name="T82" fmla="*/ 6 w 11"/>
              <a:gd name="T83" fmla="*/ 0 h 10"/>
              <a:gd name="T84" fmla="*/ 2 w 11"/>
              <a:gd name="T85" fmla="*/ 3 h 10"/>
              <a:gd name="T86" fmla="*/ 3 w 11"/>
              <a:gd name="T87" fmla="*/ 5 h 10"/>
              <a:gd name="T88" fmla="*/ 3 w 11"/>
              <a:gd name="T89" fmla="*/ 5 h 10"/>
              <a:gd name="T90" fmla="*/ 3 w 11"/>
              <a:gd name="T91" fmla="*/ 4 h 10"/>
              <a:gd name="T92" fmla="*/ 3 w 11"/>
              <a:gd name="T93" fmla="*/ 4 h 10"/>
              <a:gd name="T94" fmla="*/ 2 w 11"/>
              <a:gd name="T95" fmla="*/ 4 h 10"/>
              <a:gd name="T96" fmla="*/ 2 w 11"/>
              <a:gd name="T97" fmla="*/ 4 h 10"/>
              <a:gd name="T98" fmla="*/ 2 w 11"/>
              <a:gd name="T99" fmla="*/ 4 h 10"/>
              <a:gd name="T100" fmla="*/ 3 w 11"/>
              <a:gd name="T101" fmla="*/ 4 h 10"/>
              <a:gd name="T102" fmla="*/ 3 w 11"/>
              <a:gd name="T103" fmla="*/ 4 h 10"/>
              <a:gd name="T104" fmla="*/ 3 w 11"/>
              <a:gd name="T105" fmla="*/ 3 h 10"/>
              <a:gd name="T106" fmla="*/ 3 w 11"/>
              <a:gd name="T107" fmla="*/ 3 h 10"/>
              <a:gd name="T108" fmla="*/ 2 w 11"/>
              <a:gd name="T10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 h="10">
                <a:moveTo>
                  <a:pt x="4" y="4"/>
                </a:moveTo>
                <a:cubicBezTo>
                  <a:pt x="3" y="4"/>
                  <a:pt x="3" y="4"/>
                  <a:pt x="3" y="4"/>
                </a:cubicBezTo>
                <a:cubicBezTo>
                  <a:pt x="4" y="4"/>
                  <a:pt x="4" y="4"/>
                  <a:pt x="4" y="4"/>
                </a:cubicBezTo>
                <a:cubicBezTo>
                  <a:pt x="4" y="4"/>
                  <a:pt x="4" y="4"/>
                  <a:pt x="4" y="4"/>
                </a:cubicBezTo>
                <a:cubicBezTo>
                  <a:pt x="3" y="4"/>
                  <a:pt x="3" y="4"/>
                  <a:pt x="3"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4" y="4"/>
                  <a:pt x="4" y="4"/>
                  <a:pt x="4" y="4"/>
                </a:cubicBezTo>
                <a:cubicBezTo>
                  <a:pt x="4" y="4"/>
                  <a:pt x="4" y="3"/>
                  <a:pt x="4" y="3"/>
                </a:cubicBezTo>
                <a:cubicBezTo>
                  <a:pt x="4" y="3"/>
                  <a:pt x="4" y="3"/>
                  <a:pt x="4" y="3"/>
                </a:cubicBezTo>
                <a:cubicBezTo>
                  <a:pt x="3" y="3"/>
                  <a:pt x="3" y="3"/>
                  <a:pt x="3" y="3"/>
                </a:cubicBezTo>
                <a:cubicBezTo>
                  <a:pt x="3" y="4"/>
                  <a:pt x="3" y="4"/>
                  <a:pt x="3" y="4"/>
                </a:cubicBezTo>
                <a:cubicBezTo>
                  <a:pt x="4" y="5"/>
                  <a:pt x="4" y="5"/>
                  <a:pt x="4" y="5"/>
                </a:cubicBezTo>
                <a:cubicBezTo>
                  <a:pt x="4" y="4"/>
                  <a:pt x="5" y="3"/>
                  <a:pt x="5" y="3"/>
                </a:cubicBezTo>
                <a:cubicBezTo>
                  <a:pt x="5" y="2"/>
                  <a:pt x="5"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4"/>
                </a:cubicBezTo>
                <a:cubicBezTo>
                  <a:pt x="7" y="4"/>
                  <a:pt x="7" y="5"/>
                  <a:pt x="8" y="5"/>
                </a:cubicBezTo>
                <a:cubicBezTo>
                  <a:pt x="9" y="5"/>
                  <a:pt x="9" y="5"/>
                  <a:pt x="9" y="6"/>
                </a:cubicBezTo>
                <a:cubicBezTo>
                  <a:pt x="10" y="5"/>
                  <a:pt x="10" y="5"/>
                  <a:pt x="10" y="5"/>
                </a:cubicBezTo>
                <a:cubicBezTo>
                  <a:pt x="9" y="6"/>
                  <a:pt x="9" y="6"/>
                  <a:pt x="9" y="6"/>
                </a:cubicBezTo>
                <a:cubicBezTo>
                  <a:pt x="9" y="5"/>
                  <a:pt x="9" y="5"/>
                  <a:pt x="9" y="5"/>
                </a:cubicBezTo>
                <a:cubicBezTo>
                  <a:pt x="9" y="6"/>
                  <a:pt x="9" y="6"/>
                  <a:pt x="9" y="6"/>
                </a:cubicBezTo>
                <a:cubicBezTo>
                  <a:pt x="9" y="6"/>
                  <a:pt x="9" y="6"/>
                  <a:pt x="9" y="6"/>
                </a:cubicBezTo>
                <a:cubicBezTo>
                  <a:pt x="9" y="5"/>
                  <a:pt x="9" y="5"/>
                  <a:pt x="9" y="5"/>
                </a:cubicBezTo>
                <a:cubicBezTo>
                  <a:pt x="9" y="6"/>
                  <a:pt x="9" y="6"/>
                  <a:pt x="9" y="6"/>
                </a:cubicBezTo>
                <a:cubicBezTo>
                  <a:pt x="10" y="5"/>
                  <a:pt x="10" y="5"/>
                  <a:pt x="10" y="5"/>
                </a:cubicBezTo>
                <a:cubicBezTo>
                  <a:pt x="9" y="5"/>
                  <a:pt x="9" y="5"/>
                  <a:pt x="9" y="5"/>
                </a:cubicBezTo>
                <a:cubicBezTo>
                  <a:pt x="9" y="6"/>
                  <a:pt x="9" y="6"/>
                  <a:pt x="9" y="6"/>
                </a:cubicBezTo>
                <a:cubicBezTo>
                  <a:pt x="10" y="5"/>
                  <a:pt x="10" y="5"/>
                  <a:pt x="10"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6"/>
                  <a:pt x="9" y="6"/>
                </a:cubicBezTo>
                <a:cubicBezTo>
                  <a:pt x="8" y="7"/>
                  <a:pt x="8" y="7"/>
                  <a:pt x="8" y="8"/>
                </a:cubicBezTo>
                <a:cubicBezTo>
                  <a:pt x="8" y="8"/>
                  <a:pt x="8" y="8"/>
                  <a:pt x="8" y="8"/>
                </a:cubicBezTo>
                <a:cubicBezTo>
                  <a:pt x="9" y="8"/>
                  <a:pt x="9" y="8"/>
                  <a:pt x="9" y="8"/>
                </a:cubicBezTo>
                <a:cubicBezTo>
                  <a:pt x="9" y="7"/>
                  <a:pt x="9" y="7"/>
                  <a:pt x="9" y="7"/>
                </a:cubicBezTo>
                <a:cubicBezTo>
                  <a:pt x="9" y="7"/>
                  <a:pt x="9" y="7"/>
                  <a:pt x="8" y="7"/>
                </a:cubicBezTo>
                <a:cubicBezTo>
                  <a:pt x="7" y="7"/>
                  <a:pt x="7" y="6"/>
                  <a:pt x="6" y="6"/>
                </a:cubicBezTo>
                <a:cubicBezTo>
                  <a:pt x="5" y="6"/>
                  <a:pt x="4" y="6"/>
                  <a:pt x="4" y="6"/>
                </a:cubicBezTo>
                <a:cubicBezTo>
                  <a:pt x="4" y="7"/>
                  <a:pt x="4" y="7"/>
                  <a:pt x="4" y="7"/>
                </a:cubicBezTo>
                <a:cubicBezTo>
                  <a:pt x="4" y="8"/>
                  <a:pt x="4" y="8"/>
                  <a:pt x="4" y="8"/>
                </a:cubicBezTo>
                <a:cubicBezTo>
                  <a:pt x="5" y="8"/>
                  <a:pt x="5" y="7"/>
                  <a:pt x="5" y="6"/>
                </a:cubicBezTo>
                <a:cubicBezTo>
                  <a:pt x="5" y="5"/>
                  <a:pt x="5" y="5"/>
                  <a:pt x="5" y="5"/>
                </a:cubicBezTo>
                <a:cubicBezTo>
                  <a:pt x="4" y="4"/>
                  <a:pt x="4" y="4"/>
                  <a:pt x="4" y="4"/>
                </a:cubicBezTo>
                <a:cubicBezTo>
                  <a:pt x="2" y="5"/>
                  <a:pt x="2" y="5"/>
                  <a:pt x="2" y="5"/>
                </a:cubicBezTo>
                <a:cubicBezTo>
                  <a:pt x="2" y="5"/>
                  <a:pt x="3" y="6"/>
                  <a:pt x="3" y="6"/>
                </a:cubicBezTo>
                <a:cubicBezTo>
                  <a:pt x="3" y="6"/>
                  <a:pt x="3" y="6"/>
                  <a:pt x="3" y="6"/>
                </a:cubicBezTo>
                <a:cubicBezTo>
                  <a:pt x="3" y="6"/>
                  <a:pt x="3" y="6"/>
                  <a:pt x="3" y="6"/>
                </a:cubicBezTo>
                <a:cubicBezTo>
                  <a:pt x="4" y="6"/>
                  <a:pt x="4" y="6"/>
                  <a:pt x="4" y="6"/>
                </a:cubicBezTo>
                <a:cubicBezTo>
                  <a:pt x="3" y="6"/>
                  <a:pt x="3" y="6"/>
                  <a:pt x="3" y="6"/>
                </a:cubicBezTo>
                <a:cubicBezTo>
                  <a:pt x="3" y="6"/>
                  <a:pt x="3" y="6"/>
                  <a:pt x="3" y="6"/>
                </a:cubicBezTo>
                <a:cubicBezTo>
                  <a:pt x="4" y="6"/>
                  <a:pt x="4" y="6"/>
                  <a:pt x="4" y="6"/>
                </a:cubicBezTo>
                <a:cubicBezTo>
                  <a:pt x="3" y="6"/>
                  <a:pt x="3" y="6"/>
                  <a:pt x="3" y="6"/>
                </a:cubicBezTo>
                <a:cubicBezTo>
                  <a:pt x="4" y="6"/>
                  <a:pt x="4" y="6"/>
                  <a:pt x="4" y="6"/>
                </a:cubicBezTo>
                <a:cubicBezTo>
                  <a:pt x="3" y="6"/>
                  <a:pt x="3" y="6"/>
                  <a:pt x="3" y="6"/>
                </a:cubicBezTo>
                <a:cubicBezTo>
                  <a:pt x="3" y="6"/>
                  <a:pt x="3" y="6"/>
                  <a:pt x="3" y="6"/>
                </a:cubicBezTo>
                <a:cubicBezTo>
                  <a:pt x="4" y="6"/>
                  <a:pt x="4" y="6"/>
                  <a:pt x="4" y="6"/>
                </a:cubicBezTo>
                <a:cubicBezTo>
                  <a:pt x="3" y="6"/>
                  <a:pt x="3" y="6"/>
                  <a:pt x="3" y="6"/>
                </a:cubicBezTo>
                <a:cubicBezTo>
                  <a:pt x="3" y="6"/>
                  <a:pt x="3" y="6"/>
                  <a:pt x="3" y="6"/>
                </a:cubicBezTo>
                <a:cubicBezTo>
                  <a:pt x="1" y="8"/>
                  <a:pt x="1" y="8"/>
                  <a:pt x="1" y="8"/>
                </a:cubicBezTo>
                <a:cubicBezTo>
                  <a:pt x="3" y="8"/>
                  <a:pt x="3" y="8"/>
                  <a:pt x="3" y="8"/>
                </a:cubicBezTo>
                <a:cubicBezTo>
                  <a:pt x="4" y="8"/>
                  <a:pt x="5" y="8"/>
                  <a:pt x="6" y="8"/>
                </a:cubicBezTo>
                <a:cubicBezTo>
                  <a:pt x="7" y="9"/>
                  <a:pt x="7" y="9"/>
                  <a:pt x="8" y="9"/>
                </a:cubicBezTo>
                <a:cubicBezTo>
                  <a:pt x="8" y="9"/>
                  <a:pt x="8" y="9"/>
                  <a:pt x="8" y="9"/>
                </a:cubicBezTo>
                <a:cubicBezTo>
                  <a:pt x="10" y="10"/>
                  <a:pt x="10" y="10"/>
                  <a:pt x="10" y="10"/>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1" y="7"/>
                  <a:pt x="11" y="7"/>
                  <a:pt x="11" y="7"/>
                </a:cubicBezTo>
                <a:cubicBezTo>
                  <a:pt x="11" y="6"/>
                  <a:pt x="11" y="6"/>
                  <a:pt x="11" y="5"/>
                </a:cubicBezTo>
                <a:cubicBezTo>
                  <a:pt x="11" y="5"/>
                  <a:pt x="11" y="5"/>
                  <a:pt x="11" y="4"/>
                </a:cubicBezTo>
                <a:cubicBezTo>
                  <a:pt x="11" y="4"/>
                  <a:pt x="11" y="4"/>
                  <a:pt x="11" y="4"/>
                </a:cubicBezTo>
                <a:cubicBezTo>
                  <a:pt x="11" y="4"/>
                  <a:pt x="11" y="4"/>
                  <a:pt x="11" y="4"/>
                </a:cubicBezTo>
                <a:cubicBezTo>
                  <a:pt x="10" y="4"/>
                  <a:pt x="9" y="3"/>
                  <a:pt x="9" y="3"/>
                </a:cubicBezTo>
                <a:cubicBezTo>
                  <a:pt x="8" y="3"/>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7" y="1"/>
                </a:cubicBezTo>
                <a:cubicBezTo>
                  <a:pt x="7" y="1"/>
                  <a:pt x="7" y="1"/>
                  <a:pt x="7" y="1"/>
                </a:cubicBezTo>
                <a:cubicBezTo>
                  <a:pt x="7" y="0"/>
                  <a:pt x="6" y="0"/>
                  <a:pt x="6" y="0"/>
                </a:cubicBezTo>
                <a:cubicBezTo>
                  <a:pt x="5" y="0"/>
                  <a:pt x="5" y="0"/>
                  <a:pt x="5" y="0"/>
                </a:cubicBezTo>
                <a:cubicBezTo>
                  <a:pt x="4" y="1"/>
                  <a:pt x="3" y="1"/>
                  <a:pt x="3" y="2"/>
                </a:cubicBezTo>
                <a:cubicBezTo>
                  <a:pt x="3" y="3"/>
                  <a:pt x="3" y="3"/>
                  <a:pt x="2" y="3"/>
                </a:cubicBezTo>
                <a:cubicBezTo>
                  <a:pt x="0" y="4"/>
                  <a:pt x="0" y="4"/>
                  <a:pt x="0" y="4"/>
                </a:cubicBezTo>
                <a:cubicBezTo>
                  <a:pt x="3" y="5"/>
                  <a:pt x="3" y="5"/>
                  <a:pt x="3" y="5"/>
                </a:cubicBezTo>
                <a:cubicBezTo>
                  <a:pt x="3" y="5"/>
                  <a:pt x="3" y="5"/>
                  <a:pt x="3" y="5"/>
                </a:cubicBezTo>
                <a:cubicBezTo>
                  <a:pt x="3" y="4"/>
                  <a:pt x="3" y="4"/>
                  <a:pt x="3" y="4"/>
                </a:cubicBezTo>
                <a:cubicBezTo>
                  <a:pt x="3" y="5"/>
                  <a:pt x="3" y="5"/>
                  <a:pt x="3" y="5"/>
                </a:cubicBezTo>
                <a:cubicBezTo>
                  <a:pt x="3" y="5"/>
                  <a:pt x="3" y="5"/>
                  <a:pt x="3" y="5"/>
                </a:cubicBezTo>
                <a:cubicBezTo>
                  <a:pt x="3" y="4"/>
                  <a:pt x="3" y="4"/>
                  <a:pt x="3" y="4"/>
                </a:cubicBezTo>
                <a:cubicBezTo>
                  <a:pt x="3" y="5"/>
                  <a:pt x="3" y="5"/>
                  <a:pt x="3" y="5"/>
                </a:cubicBezTo>
                <a:cubicBezTo>
                  <a:pt x="3" y="4"/>
                  <a:pt x="3" y="4"/>
                  <a:pt x="3" y="4"/>
                </a:cubicBezTo>
                <a:cubicBezTo>
                  <a:pt x="3" y="5"/>
                  <a:pt x="3" y="5"/>
                  <a:pt x="3" y="5"/>
                </a:cubicBezTo>
                <a:cubicBezTo>
                  <a:pt x="3" y="5"/>
                  <a:pt x="3" y="5"/>
                  <a:pt x="3" y="5"/>
                </a:cubicBezTo>
                <a:cubicBezTo>
                  <a:pt x="3" y="4"/>
                  <a:pt x="3" y="4"/>
                  <a:pt x="3" y="4"/>
                </a:cubicBezTo>
                <a:cubicBezTo>
                  <a:pt x="3" y="5"/>
                  <a:pt x="3" y="5"/>
                  <a:pt x="3" y="5"/>
                </a:cubicBezTo>
                <a:cubicBezTo>
                  <a:pt x="3" y="4"/>
                  <a:pt x="3" y="4"/>
                  <a:pt x="3" y="4"/>
                </a:cubicBezTo>
                <a:cubicBezTo>
                  <a:pt x="2" y="4"/>
                  <a:pt x="2" y="4"/>
                  <a:pt x="2" y="4"/>
                </a:cubicBezTo>
                <a:cubicBezTo>
                  <a:pt x="2" y="4"/>
                  <a:pt x="3" y="5"/>
                  <a:pt x="3" y="5"/>
                </a:cubicBezTo>
                <a:cubicBezTo>
                  <a:pt x="3" y="4"/>
                  <a:pt x="3" y="4"/>
                  <a:pt x="3" y="4"/>
                </a:cubicBezTo>
                <a:cubicBezTo>
                  <a:pt x="2" y="4"/>
                  <a:pt x="2" y="4"/>
                  <a:pt x="2" y="4"/>
                </a:cubicBezTo>
                <a:cubicBezTo>
                  <a:pt x="3" y="4"/>
                  <a:pt x="3" y="4"/>
                  <a:pt x="3" y="4"/>
                </a:cubicBezTo>
                <a:cubicBezTo>
                  <a:pt x="3" y="3"/>
                  <a:pt x="3" y="3"/>
                  <a:pt x="3" y="3"/>
                </a:cubicBezTo>
                <a:cubicBezTo>
                  <a:pt x="2" y="4"/>
                  <a:pt x="2" y="4"/>
                  <a:pt x="2"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4"/>
                  <a:pt x="2" y="4"/>
                </a:cubicBezTo>
                <a:cubicBezTo>
                  <a:pt x="2" y="4"/>
                  <a:pt x="2" y="4"/>
                  <a:pt x="2" y="4"/>
                </a:cubicBezTo>
                <a:cubicBezTo>
                  <a:pt x="4" y="4"/>
                  <a:pt x="4" y="4"/>
                  <a:pt x="4" y="4"/>
                </a:cubicBezTo>
                <a:cubicBezTo>
                  <a:pt x="4" y="4"/>
                  <a:pt x="4" y="4"/>
                  <a:pt x="4" y="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2" name="Freeform 614">
            <a:extLst>
              <a:ext uri="{FF2B5EF4-FFF2-40B4-BE49-F238E27FC236}">
                <a16:creationId xmlns:a16="http://schemas.microsoft.com/office/drawing/2014/main" id="{37E6D19C-CF76-D041-9DF4-D1BA57E4A8DE}"/>
              </a:ext>
            </a:extLst>
          </p:cNvPr>
          <p:cNvSpPr>
            <a:spLocks noEditPoints="1"/>
          </p:cNvSpPr>
          <p:nvPr/>
        </p:nvSpPr>
        <p:spPr bwMode="auto">
          <a:xfrm>
            <a:off x="5917553" y="2804652"/>
            <a:ext cx="39370" cy="31744"/>
          </a:xfrm>
          <a:custGeom>
            <a:avLst/>
            <a:gdLst>
              <a:gd name="T0" fmla="*/ 4 w 13"/>
              <a:gd name="T1" fmla="*/ 6 h 8"/>
              <a:gd name="T2" fmla="*/ 5 w 13"/>
              <a:gd name="T3" fmla="*/ 7 h 8"/>
              <a:gd name="T4" fmla="*/ 5 w 13"/>
              <a:gd name="T5" fmla="*/ 7 h 8"/>
              <a:gd name="T6" fmla="*/ 4 w 13"/>
              <a:gd name="T7" fmla="*/ 6 h 8"/>
              <a:gd name="T8" fmla="*/ 0 w 13"/>
              <a:gd name="T9" fmla="*/ 5 h 8"/>
              <a:gd name="T10" fmla="*/ 0 w 13"/>
              <a:gd name="T11" fmla="*/ 6 h 8"/>
              <a:gd name="T12" fmla="*/ 1 w 13"/>
              <a:gd name="T13" fmla="*/ 6 h 8"/>
              <a:gd name="T14" fmla="*/ 3 w 13"/>
              <a:gd name="T15" fmla="*/ 8 h 8"/>
              <a:gd name="T16" fmla="*/ 4 w 13"/>
              <a:gd name="T17" fmla="*/ 8 h 8"/>
              <a:gd name="T18" fmla="*/ 5 w 13"/>
              <a:gd name="T19" fmla="*/ 8 h 8"/>
              <a:gd name="T20" fmla="*/ 4 w 13"/>
              <a:gd name="T21" fmla="*/ 8 h 8"/>
              <a:gd name="T22" fmla="*/ 4 w 13"/>
              <a:gd name="T23" fmla="*/ 8 h 8"/>
              <a:gd name="T24" fmla="*/ 1 w 13"/>
              <a:gd name="T25" fmla="*/ 6 h 8"/>
              <a:gd name="T26" fmla="*/ 0 w 13"/>
              <a:gd name="T27" fmla="*/ 5 h 8"/>
              <a:gd name="T28" fmla="*/ 9 w 13"/>
              <a:gd name="T29" fmla="*/ 0 h 8"/>
              <a:gd name="T30" fmla="*/ 9 w 13"/>
              <a:gd name="T31" fmla="*/ 1 h 8"/>
              <a:gd name="T32" fmla="*/ 9 w 13"/>
              <a:gd name="T33" fmla="*/ 1 h 8"/>
              <a:gd name="T34" fmla="*/ 9 w 13"/>
              <a:gd name="T35" fmla="*/ 2 h 8"/>
              <a:gd name="T36" fmla="*/ 9 w 13"/>
              <a:gd name="T37" fmla="*/ 2 h 8"/>
              <a:gd name="T38" fmla="*/ 10 w 13"/>
              <a:gd name="T39" fmla="*/ 3 h 8"/>
              <a:gd name="T40" fmla="*/ 10 w 13"/>
              <a:gd name="T41" fmla="*/ 2 h 8"/>
              <a:gd name="T42" fmla="*/ 11 w 13"/>
              <a:gd name="T43" fmla="*/ 2 h 8"/>
              <a:gd name="T44" fmla="*/ 13 w 13"/>
              <a:gd name="T45" fmla="*/ 1 h 8"/>
              <a:gd name="T46" fmla="*/ 9 w 13"/>
              <a:gd name="T4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8">
                <a:moveTo>
                  <a:pt x="4" y="6"/>
                </a:moveTo>
                <a:cubicBezTo>
                  <a:pt x="5" y="7"/>
                  <a:pt x="5" y="7"/>
                  <a:pt x="5" y="7"/>
                </a:cubicBezTo>
                <a:cubicBezTo>
                  <a:pt x="5" y="7"/>
                  <a:pt x="5" y="7"/>
                  <a:pt x="5" y="7"/>
                </a:cubicBezTo>
                <a:cubicBezTo>
                  <a:pt x="5" y="7"/>
                  <a:pt x="5" y="6"/>
                  <a:pt x="4" y="6"/>
                </a:cubicBezTo>
                <a:moveTo>
                  <a:pt x="0" y="5"/>
                </a:moveTo>
                <a:cubicBezTo>
                  <a:pt x="0" y="6"/>
                  <a:pt x="0" y="6"/>
                  <a:pt x="0" y="6"/>
                </a:cubicBezTo>
                <a:cubicBezTo>
                  <a:pt x="0" y="6"/>
                  <a:pt x="0" y="6"/>
                  <a:pt x="1" y="6"/>
                </a:cubicBezTo>
                <a:cubicBezTo>
                  <a:pt x="2" y="7"/>
                  <a:pt x="2" y="7"/>
                  <a:pt x="3" y="8"/>
                </a:cubicBezTo>
                <a:cubicBezTo>
                  <a:pt x="4" y="8"/>
                  <a:pt x="4" y="8"/>
                  <a:pt x="4" y="8"/>
                </a:cubicBezTo>
                <a:cubicBezTo>
                  <a:pt x="5" y="8"/>
                  <a:pt x="5" y="8"/>
                  <a:pt x="5" y="8"/>
                </a:cubicBezTo>
                <a:cubicBezTo>
                  <a:pt x="5" y="8"/>
                  <a:pt x="5" y="8"/>
                  <a:pt x="4" y="8"/>
                </a:cubicBezTo>
                <a:cubicBezTo>
                  <a:pt x="4" y="8"/>
                  <a:pt x="4" y="8"/>
                  <a:pt x="4" y="8"/>
                </a:cubicBezTo>
                <a:cubicBezTo>
                  <a:pt x="4" y="8"/>
                  <a:pt x="2" y="7"/>
                  <a:pt x="1" y="6"/>
                </a:cubicBezTo>
                <a:cubicBezTo>
                  <a:pt x="1" y="6"/>
                  <a:pt x="1" y="6"/>
                  <a:pt x="0" y="5"/>
                </a:cubicBezTo>
                <a:moveTo>
                  <a:pt x="9" y="0"/>
                </a:moveTo>
                <a:cubicBezTo>
                  <a:pt x="9" y="1"/>
                  <a:pt x="9" y="1"/>
                  <a:pt x="9" y="1"/>
                </a:cubicBezTo>
                <a:cubicBezTo>
                  <a:pt x="9" y="1"/>
                  <a:pt x="9" y="1"/>
                  <a:pt x="9" y="1"/>
                </a:cubicBezTo>
                <a:cubicBezTo>
                  <a:pt x="9" y="1"/>
                  <a:pt x="9" y="1"/>
                  <a:pt x="9" y="2"/>
                </a:cubicBezTo>
                <a:cubicBezTo>
                  <a:pt x="9" y="2"/>
                  <a:pt x="9" y="2"/>
                  <a:pt x="9" y="2"/>
                </a:cubicBezTo>
                <a:cubicBezTo>
                  <a:pt x="10" y="3"/>
                  <a:pt x="10" y="3"/>
                  <a:pt x="10" y="3"/>
                </a:cubicBezTo>
                <a:cubicBezTo>
                  <a:pt x="10" y="3"/>
                  <a:pt x="10" y="2"/>
                  <a:pt x="10" y="2"/>
                </a:cubicBezTo>
                <a:cubicBezTo>
                  <a:pt x="11" y="2"/>
                  <a:pt x="11" y="2"/>
                  <a:pt x="11" y="2"/>
                </a:cubicBezTo>
                <a:cubicBezTo>
                  <a:pt x="13" y="1"/>
                  <a:pt x="13" y="1"/>
                  <a:pt x="13" y="1"/>
                </a:cubicBezTo>
                <a:cubicBezTo>
                  <a:pt x="12" y="1"/>
                  <a:pt x="11" y="1"/>
                  <a:pt x="9"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3" name="Freeform 617">
            <a:extLst>
              <a:ext uri="{FF2B5EF4-FFF2-40B4-BE49-F238E27FC236}">
                <a16:creationId xmlns:a16="http://schemas.microsoft.com/office/drawing/2014/main" id="{B9D61D35-CB00-0F46-8853-2D79921AA51A}"/>
              </a:ext>
            </a:extLst>
          </p:cNvPr>
          <p:cNvSpPr>
            <a:spLocks/>
          </p:cNvSpPr>
          <p:nvPr/>
        </p:nvSpPr>
        <p:spPr bwMode="auto">
          <a:xfrm>
            <a:off x="5951554" y="4648042"/>
            <a:ext cx="10737" cy="11337"/>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4" name="Freeform 623">
            <a:extLst>
              <a:ext uri="{FF2B5EF4-FFF2-40B4-BE49-F238E27FC236}">
                <a16:creationId xmlns:a16="http://schemas.microsoft.com/office/drawing/2014/main" id="{16FAF481-9B31-734F-9328-200C985A5C84}"/>
              </a:ext>
            </a:extLst>
          </p:cNvPr>
          <p:cNvSpPr>
            <a:spLocks/>
          </p:cNvSpPr>
          <p:nvPr/>
        </p:nvSpPr>
        <p:spPr bwMode="auto">
          <a:xfrm>
            <a:off x="5953343" y="4643508"/>
            <a:ext cx="8948" cy="6802"/>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5" name="Freeform 625">
            <a:extLst>
              <a:ext uri="{FF2B5EF4-FFF2-40B4-BE49-F238E27FC236}">
                <a16:creationId xmlns:a16="http://schemas.microsoft.com/office/drawing/2014/main" id="{1A175BCF-AC4F-2648-9B85-D455FBE4E7B7}"/>
              </a:ext>
            </a:extLst>
          </p:cNvPr>
          <p:cNvSpPr>
            <a:spLocks/>
          </p:cNvSpPr>
          <p:nvPr/>
        </p:nvSpPr>
        <p:spPr bwMode="auto">
          <a:xfrm>
            <a:off x="7209591" y="3693470"/>
            <a:ext cx="8948" cy="22674"/>
          </a:xfrm>
          <a:custGeom>
            <a:avLst/>
            <a:gdLst>
              <a:gd name="T0" fmla="*/ 0 w 3"/>
              <a:gd name="T1" fmla="*/ 1 h 6"/>
              <a:gd name="T2" fmla="*/ 1 w 3"/>
              <a:gd name="T3" fmla="*/ 2 h 6"/>
              <a:gd name="T4" fmla="*/ 1 w 3"/>
              <a:gd name="T5" fmla="*/ 2 h 6"/>
              <a:gd name="T6" fmla="*/ 1 w 3"/>
              <a:gd name="T7" fmla="*/ 3 h 6"/>
              <a:gd name="T8" fmla="*/ 1 w 3"/>
              <a:gd name="T9" fmla="*/ 2 h 6"/>
              <a:gd name="T10" fmla="*/ 1 w 3"/>
              <a:gd name="T11" fmla="*/ 3 h 6"/>
              <a:gd name="T12" fmla="*/ 1 w 3"/>
              <a:gd name="T13" fmla="*/ 4 h 6"/>
              <a:gd name="T14" fmla="*/ 2 w 3"/>
              <a:gd name="T15" fmla="*/ 5 h 6"/>
              <a:gd name="T16" fmla="*/ 2 w 3"/>
              <a:gd name="T17" fmla="*/ 6 h 6"/>
              <a:gd name="T18" fmla="*/ 3 w 3"/>
              <a:gd name="T19" fmla="*/ 5 h 6"/>
              <a:gd name="T20" fmla="*/ 3 w 3"/>
              <a:gd name="T21" fmla="*/ 2 h 6"/>
              <a:gd name="T22" fmla="*/ 3 w 3"/>
              <a:gd name="T23" fmla="*/ 1 h 6"/>
              <a:gd name="T24" fmla="*/ 2 w 3"/>
              <a:gd name="T25" fmla="*/ 0 h 6"/>
              <a:gd name="T26" fmla="*/ 1 w 3"/>
              <a:gd name="T27" fmla="*/ 0 h 6"/>
              <a:gd name="T28" fmla="*/ 1 w 3"/>
              <a:gd name="T29" fmla="*/ 1 h 6"/>
              <a:gd name="T30" fmla="*/ 2 w 3"/>
              <a:gd name="T31" fmla="*/ 1 h 6"/>
              <a:gd name="T32" fmla="*/ 2 w 3"/>
              <a:gd name="T33" fmla="*/ 1 h 6"/>
              <a:gd name="T34" fmla="*/ 2 w 3"/>
              <a:gd name="T35" fmla="*/ 1 h 6"/>
              <a:gd name="T36" fmla="*/ 2 w 3"/>
              <a:gd name="T37" fmla="*/ 1 h 6"/>
              <a:gd name="T38" fmla="*/ 2 w 3"/>
              <a:gd name="T39" fmla="*/ 1 h 6"/>
              <a:gd name="T40" fmla="*/ 2 w 3"/>
              <a:gd name="T41" fmla="*/ 1 h 6"/>
              <a:gd name="T42" fmla="*/ 2 w 3"/>
              <a:gd name="T43" fmla="*/ 1 h 6"/>
              <a:gd name="T44" fmla="*/ 2 w 3"/>
              <a:gd name="T45" fmla="*/ 1 h 6"/>
              <a:gd name="T46" fmla="*/ 2 w 3"/>
              <a:gd name="T47" fmla="*/ 2 h 6"/>
              <a:gd name="T48" fmla="*/ 2 w 3"/>
              <a:gd name="T49" fmla="*/ 4 h 6"/>
              <a:gd name="T50" fmla="*/ 2 w 3"/>
              <a:gd name="T51" fmla="*/ 5 h 6"/>
              <a:gd name="T52" fmla="*/ 3 w 3"/>
              <a:gd name="T53" fmla="*/ 4 h 6"/>
              <a:gd name="T54" fmla="*/ 2 w 3"/>
              <a:gd name="T55" fmla="*/ 3 h 6"/>
              <a:gd name="T56" fmla="*/ 2 w 3"/>
              <a:gd name="T57" fmla="*/ 3 h 6"/>
              <a:gd name="T58" fmla="*/ 2 w 3"/>
              <a:gd name="T59" fmla="*/ 3 h 6"/>
              <a:gd name="T60" fmla="*/ 2 w 3"/>
              <a:gd name="T61" fmla="*/ 3 h 6"/>
              <a:gd name="T62" fmla="*/ 2 w 3"/>
              <a:gd name="T63" fmla="*/ 3 h 6"/>
              <a:gd name="T64" fmla="*/ 2 w 3"/>
              <a:gd name="T65" fmla="*/ 2 h 6"/>
              <a:gd name="T66" fmla="*/ 2 w 3"/>
              <a:gd name="T67" fmla="*/ 1 h 6"/>
              <a:gd name="T68" fmla="*/ 0 w 3"/>
              <a:gd name="T6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6">
                <a:moveTo>
                  <a:pt x="0" y="1"/>
                </a:moveTo>
                <a:cubicBezTo>
                  <a:pt x="1" y="2"/>
                  <a:pt x="1" y="2"/>
                  <a:pt x="1" y="2"/>
                </a:cubicBezTo>
                <a:cubicBezTo>
                  <a:pt x="1" y="2"/>
                  <a:pt x="1" y="2"/>
                  <a:pt x="1" y="2"/>
                </a:cubicBezTo>
                <a:cubicBezTo>
                  <a:pt x="1" y="3"/>
                  <a:pt x="1" y="3"/>
                  <a:pt x="1" y="3"/>
                </a:cubicBezTo>
                <a:cubicBezTo>
                  <a:pt x="1" y="2"/>
                  <a:pt x="1" y="2"/>
                  <a:pt x="1" y="2"/>
                </a:cubicBezTo>
                <a:cubicBezTo>
                  <a:pt x="1" y="3"/>
                  <a:pt x="1" y="3"/>
                  <a:pt x="1" y="3"/>
                </a:cubicBezTo>
                <a:cubicBezTo>
                  <a:pt x="1" y="3"/>
                  <a:pt x="1" y="4"/>
                  <a:pt x="1" y="4"/>
                </a:cubicBezTo>
                <a:cubicBezTo>
                  <a:pt x="2" y="5"/>
                  <a:pt x="2" y="5"/>
                  <a:pt x="2" y="5"/>
                </a:cubicBezTo>
                <a:cubicBezTo>
                  <a:pt x="2" y="6"/>
                  <a:pt x="2" y="6"/>
                  <a:pt x="2" y="6"/>
                </a:cubicBezTo>
                <a:cubicBezTo>
                  <a:pt x="3" y="5"/>
                  <a:pt x="3" y="5"/>
                  <a:pt x="3" y="5"/>
                </a:cubicBezTo>
                <a:cubicBezTo>
                  <a:pt x="3" y="4"/>
                  <a:pt x="3" y="3"/>
                  <a:pt x="3" y="2"/>
                </a:cubicBezTo>
                <a:cubicBezTo>
                  <a:pt x="3" y="2"/>
                  <a:pt x="3" y="1"/>
                  <a:pt x="3" y="1"/>
                </a:cubicBezTo>
                <a:cubicBezTo>
                  <a:pt x="3" y="0"/>
                  <a:pt x="2" y="0"/>
                  <a:pt x="2"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3"/>
                  <a:pt x="2" y="4"/>
                  <a:pt x="2" y="4"/>
                </a:cubicBezTo>
                <a:cubicBezTo>
                  <a:pt x="2" y="5"/>
                  <a:pt x="2" y="5"/>
                  <a:pt x="2" y="5"/>
                </a:cubicBezTo>
                <a:cubicBezTo>
                  <a:pt x="3" y="4"/>
                  <a:pt x="3" y="4"/>
                  <a:pt x="3" y="4"/>
                </a:cubicBezTo>
                <a:cubicBezTo>
                  <a:pt x="3" y="4"/>
                  <a:pt x="2" y="4"/>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1"/>
                  <a:pt x="2" y="1"/>
                </a:cubicBezTo>
                <a:cubicBezTo>
                  <a:pt x="0" y="1"/>
                  <a:pt x="0" y="1"/>
                  <a:pt x="0"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6" name="Freeform 630">
            <a:extLst>
              <a:ext uri="{FF2B5EF4-FFF2-40B4-BE49-F238E27FC236}">
                <a16:creationId xmlns:a16="http://schemas.microsoft.com/office/drawing/2014/main" id="{D85F4D79-504F-4146-8948-2AED8E191443}"/>
              </a:ext>
            </a:extLst>
          </p:cNvPr>
          <p:cNvSpPr>
            <a:spLocks/>
          </p:cNvSpPr>
          <p:nvPr/>
        </p:nvSpPr>
        <p:spPr bwMode="auto">
          <a:xfrm>
            <a:off x="5808392" y="3088077"/>
            <a:ext cx="8948" cy="9070"/>
          </a:xfrm>
          <a:custGeom>
            <a:avLst/>
            <a:gdLst>
              <a:gd name="T0" fmla="*/ 0 w 3"/>
              <a:gd name="T1" fmla="*/ 1 h 2"/>
              <a:gd name="T2" fmla="*/ 3 w 3"/>
              <a:gd name="T3" fmla="*/ 1 h 2"/>
              <a:gd name="T4" fmla="*/ 1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1" y="0"/>
                  <a:pt x="3" y="0"/>
                  <a:pt x="3" y="1"/>
                </a:cubicBezTo>
                <a:cubicBezTo>
                  <a:pt x="3" y="2"/>
                  <a:pt x="2" y="2"/>
                  <a:pt x="1" y="2"/>
                </a:cubicBezTo>
                <a:cubicBezTo>
                  <a:pt x="1" y="2"/>
                  <a:pt x="0" y="1"/>
                  <a:pt x="0"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07" name="Freeform 635">
            <a:extLst>
              <a:ext uri="{FF2B5EF4-FFF2-40B4-BE49-F238E27FC236}">
                <a16:creationId xmlns:a16="http://schemas.microsoft.com/office/drawing/2014/main" id="{1E5507D0-8F49-A74C-B63D-9DF62C264AA5}"/>
              </a:ext>
            </a:extLst>
          </p:cNvPr>
          <p:cNvSpPr>
            <a:spLocks/>
          </p:cNvSpPr>
          <p:nvPr/>
        </p:nvSpPr>
        <p:spPr bwMode="auto">
          <a:xfrm>
            <a:off x="4013496" y="4169623"/>
            <a:ext cx="5369" cy="6802"/>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0" y="2"/>
                  <a:pt x="1" y="1"/>
                  <a:pt x="2" y="0"/>
                </a:cubicBezTo>
                <a:cubicBezTo>
                  <a:pt x="2" y="1"/>
                  <a:pt x="2" y="2"/>
                  <a:pt x="2"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08" name="Freeform 637">
            <a:extLst>
              <a:ext uri="{FF2B5EF4-FFF2-40B4-BE49-F238E27FC236}">
                <a16:creationId xmlns:a16="http://schemas.microsoft.com/office/drawing/2014/main" id="{2D902EBE-AF4F-134F-994C-43C7665B92CD}"/>
              </a:ext>
            </a:extLst>
          </p:cNvPr>
          <p:cNvSpPr>
            <a:spLocks/>
          </p:cNvSpPr>
          <p:nvPr/>
        </p:nvSpPr>
        <p:spPr bwMode="auto">
          <a:xfrm>
            <a:off x="4000970" y="4210436"/>
            <a:ext cx="5369" cy="6802"/>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1"/>
                  <a:pt x="0" y="0"/>
                  <a:pt x="1" y="0"/>
                </a:cubicBezTo>
                <a:cubicBezTo>
                  <a:pt x="2" y="1"/>
                  <a:pt x="1" y="2"/>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09" name="Freeform 638">
            <a:extLst>
              <a:ext uri="{FF2B5EF4-FFF2-40B4-BE49-F238E27FC236}">
                <a16:creationId xmlns:a16="http://schemas.microsoft.com/office/drawing/2014/main" id="{3A94BA53-5998-394C-8A29-936DC88E1AAB}"/>
              </a:ext>
            </a:extLst>
          </p:cNvPr>
          <p:cNvSpPr>
            <a:spLocks noEditPoints="1"/>
          </p:cNvSpPr>
          <p:nvPr/>
        </p:nvSpPr>
        <p:spPr bwMode="auto">
          <a:xfrm>
            <a:off x="4204975" y="2777443"/>
            <a:ext cx="1839633" cy="1809380"/>
          </a:xfrm>
          <a:custGeom>
            <a:avLst/>
            <a:gdLst>
              <a:gd name="T0" fmla="*/ 497 w 609"/>
              <a:gd name="T1" fmla="*/ 40 h 472"/>
              <a:gd name="T2" fmla="*/ 503 w 609"/>
              <a:gd name="T3" fmla="*/ 47 h 472"/>
              <a:gd name="T4" fmla="*/ 506 w 609"/>
              <a:gd name="T5" fmla="*/ 51 h 472"/>
              <a:gd name="T6" fmla="*/ 478 w 609"/>
              <a:gd name="T7" fmla="*/ 27 h 472"/>
              <a:gd name="T8" fmla="*/ 476 w 609"/>
              <a:gd name="T9" fmla="*/ 24 h 472"/>
              <a:gd name="T10" fmla="*/ 493 w 609"/>
              <a:gd name="T11" fmla="*/ 25 h 472"/>
              <a:gd name="T12" fmla="*/ 499 w 609"/>
              <a:gd name="T13" fmla="*/ 25 h 472"/>
              <a:gd name="T14" fmla="*/ 503 w 609"/>
              <a:gd name="T15" fmla="*/ 19 h 472"/>
              <a:gd name="T16" fmla="*/ 503 w 609"/>
              <a:gd name="T17" fmla="*/ 14 h 472"/>
              <a:gd name="T18" fmla="*/ 514 w 609"/>
              <a:gd name="T19" fmla="*/ 17 h 472"/>
              <a:gd name="T20" fmla="*/ 522 w 609"/>
              <a:gd name="T21" fmla="*/ 13 h 472"/>
              <a:gd name="T22" fmla="*/ 542 w 609"/>
              <a:gd name="T23" fmla="*/ 1 h 472"/>
              <a:gd name="T24" fmla="*/ 553 w 609"/>
              <a:gd name="T25" fmla="*/ 8 h 472"/>
              <a:gd name="T26" fmla="*/ 563 w 609"/>
              <a:gd name="T27" fmla="*/ 9 h 472"/>
              <a:gd name="T28" fmla="*/ 579 w 609"/>
              <a:gd name="T29" fmla="*/ 17 h 472"/>
              <a:gd name="T30" fmla="*/ 584 w 609"/>
              <a:gd name="T31" fmla="*/ 19 h 472"/>
              <a:gd name="T32" fmla="*/ 589 w 609"/>
              <a:gd name="T33" fmla="*/ 19 h 472"/>
              <a:gd name="T34" fmla="*/ 589 w 609"/>
              <a:gd name="T35" fmla="*/ 32 h 472"/>
              <a:gd name="T36" fmla="*/ 585 w 609"/>
              <a:gd name="T37" fmla="*/ 36 h 472"/>
              <a:gd name="T38" fmla="*/ 575 w 609"/>
              <a:gd name="T39" fmla="*/ 45 h 472"/>
              <a:gd name="T40" fmla="*/ 581 w 609"/>
              <a:gd name="T41" fmla="*/ 45 h 472"/>
              <a:gd name="T42" fmla="*/ 580 w 609"/>
              <a:gd name="T43" fmla="*/ 58 h 472"/>
              <a:gd name="T44" fmla="*/ 590 w 609"/>
              <a:gd name="T45" fmla="*/ 69 h 472"/>
              <a:gd name="T46" fmla="*/ 575 w 609"/>
              <a:gd name="T47" fmla="*/ 77 h 472"/>
              <a:gd name="T48" fmla="*/ 567 w 609"/>
              <a:gd name="T49" fmla="*/ 75 h 472"/>
              <a:gd name="T50" fmla="*/ 564 w 609"/>
              <a:gd name="T51" fmla="*/ 74 h 472"/>
              <a:gd name="T52" fmla="*/ 551 w 609"/>
              <a:gd name="T53" fmla="*/ 75 h 472"/>
              <a:gd name="T54" fmla="*/ 548 w 609"/>
              <a:gd name="T55" fmla="*/ 83 h 472"/>
              <a:gd name="T56" fmla="*/ 540 w 609"/>
              <a:gd name="T57" fmla="*/ 84 h 472"/>
              <a:gd name="T58" fmla="*/ 531 w 609"/>
              <a:gd name="T59" fmla="*/ 82 h 472"/>
              <a:gd name="T60" fmla="*/ 516 w 609"/>
              <a:gd name="T61" fmla="*/ 81 h 472"/>
              <a:gd name="T62" fmla="*/ 504 w 609"/>
              <a:gd name="T63" fmla="*/ 76 h 472"/>
              <a:gd name="T64" fmla="*/ 506 w 609"/>
              <a:gd name="T65" fmla="*/ 62 h 472"/>
              <a:gd name="T66" fmla="*/ 512 w 609"/>
              <a:gd name="T67" fmla="*/ 60 h 472"/>
              <a:gd name="T68" fmla="*/ 508 w 609"/>
              <a:gd name="T69" fmla="*/ 52 h 472"/>
              <a:gd name="T70" fmla="*/ 497 w 609"/>
              <a:gd name="T71" fmla="*/ 38 h 472"/>
              <a:gd name="T72" fmla="*/ 495 w 609"/>
              <a:gd name="T73" fmla="*/ 36 h 472"/>
              <a:gd name="T74" fmla="*/ 492 w 609"/>
              <a:gd name="T75" fmla="*/ 34 h 472"/>
              <a:gd name="T76" fmla="*/ 482 w 609"/>
              <a:gd name="T77" fmla="*/ 32 h 472"/>
              <a:gd name="T78" fmla="*/ 601 w 609"/>
              <a:gd name="T79" fmla="*/ 82 h 472"/>
              <a:gd name="T80" fmla="*/ 605 w 609"/>
              <a:gd name="T81" fmla="*/ 94 h 472"/>
              <a:gd name="T82" fmla="*/ 600 w 609"/>
              <a:gd name="T83" fmla="*/ 87 h 472"/>
              <a:gd name="T84" fmla="*/ 3 w 609"/>
              <a:gd name="T85" fmla="*/ 466 h 472"/>
              <a:gd name="T86" fmla="*/ 4 w 609"/>
              <a:gd name="T87" fmla="*/ 441 h 472"/>
              <a:gd name="T88" fmla="*/ 16 w 609"/>
              <a:gd name="T89" fmla="*/ 439 h 472"/>
              <a:gd name="T90" fmla="*/ 26 w 609"/>
              <a:gd name="T91" fmla="*/ 447 h 472"/>
              <a:gd name="T92" fmla="*/ 17 w 609"/>
              <a:gd name="T93" fmla="*/ 469 h 472"/>
              <a:gd name="T94" fmla="*/ 11 w 609"/>
              <a:gd name="T95" fmla="*/ 47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 h="472">
                <a:moveTo>
                  <a:pt x="488" y="37"/>
                </a:moveTo>
                <a:cubicBezTo>
                  <a:pt x="488" y="36"/>
                  <a:pt x="487" y="36"/>
                  <a:pt x="487" y="36"/>
                </a:cubicBezTo>
                <a:cubicBezTo>
                  <a:pt x="487" y="36"/>
                  <a:pt x="487" y="37"/>
                  <a:pt x="488" y="37"/>
                </a:cubicBezTo>
                <a:moveTo>
                  <a:pt x="497" y="40"/>
                </a:moveTo>
                <a:cubicBezTo>
                  <a:pt x="497" y="40"/>
                  <a:pt x="497" y="40"/>
                  <a:pt x="496" y="40"/>
                </a:cubicBezTo>
                <a:cubicBezTo>
                  <a:pt x="497" y="40"/>
                  <a:pt x="497" y="40"/>
                  <a:pt x="497" y="40"/>
                </a:cubicBezTo>
                <a:moveTo>
                  <a:pt x="505" y="48"/>
                </a:moveTo>
                <a:cubicBezTo>
                  <a:pt x="505" y="47"/>
                  <a:pt x="504" y="47"/>
                  <a:pt x="503" y="47"/>
                </a:cubicBezTo>
                <a:cubicBezTo>
                  <a:pt x="504" y="47"/>
                  <a:pt x="505" y="47"/>
                  <a:pt x="505" y="48"/>
                </a:cubicBezTo>
                <a:moveTo>
                  <a:pt x="506" y="51"/>
                </a:moveTo>
                <a:cubicBezTo>
                  <a:pt x="507" y="50"/>
                  <a:pt x="506" y="49"/>
                  <a:pt x="505" y="49"/>
                </a:cubicBezTo>
                <a:cubicBezTo>
                  <a:pt x="505" y="50"/>
                  <a:pt x="506" y="50"/>
                  <a:pt x="506" y="51"/>
                </a:cubicBezTo>
                <a:moveTo>
                  <a:pt x="473" y="30"/>
                </a:moveTo>
                <a:cubicBezTo>
                  <a:pt x="474" y="29"/>
                  <a:pt x="475" y="29"/>
                  <a:pt x="477" y="29"/>
                </a:cubicBezTo>
                <a:cubicBezTo>
                  <a:pt x="477" y="27"/>
                  <a:pt x="474" y="28"/>
                  <a:pt x="474" y="27"/>
                </a:cubicBezTo>
                <a:cubicBezTo>
                  <a:pt x="475" y="27"/>
                  <a:pt x="477" y="27"/>
                  <a:pt x="478" y="27"/>
                </a:cubicBezTo>
                <a:cubicBezTo>
                  <a:pt x="477" y="27"/>
                  <a:pt x="475" y="27"/>
                  <a:pt x="476" y="26"/>
                </a:cubicBezTo>
                <a:cubicBezTo>
                  <a:pt x="476" y="26"/>
                  <a:pt x="475" y="26"/>
                  <a:pt x="475" y="26"/>
                </a:cubicBezTo>
                <a:cubicBezTo>
                  <a:pt x="474" y="27"/>
                  <a:pt x="472" y="27"/>
                  <a:pt x="472" y="26"/>
                </a:cubicBezTo>
                <a:cubicBezTo>
                  <a:pt x="472" y="25"/>
                  <a:pt x="474" y="24"/>
                  <a:pt x="476" y="24"/>
                </a:cubicBezTo>
                <a:cubicBezTo>
                  <a:pt x="478" y="23"/>
                  <a:pt x="479" y="23"/>
                  <a:pt x="481" y="23"/>
                </a:cubicBezTo>
                <a:cubicBezTo>
                  <a:pt x="482" y="23"/>
                  <a:pt x="483" y="23"/>
                  <a:pt x="484" y="22"/>
                </a:cubicBezTo>
                <a:cubicBezTo>
                  <a:pt x="485" y="22"/>
                  <a:pt x="487" y="21"/>
                  <a:pt x="488" y="22"/>
                </a:cubicBezTo>
                <a:cubicBezTo>
                  <a:pt x="488" y="22"/>
                  <a:pt x="492" y="25"/>
                  <a:pt x="493" y="25"/>
                </a:cubicBezTo>
                <a:cubicBezTo>
                  <a:pt x="493" y="24"/>
                  <a:pt x="494" y="24"/>
                  <a:pt x="494" y="24"/>
                </a:cubicBezTo>
                <a:cubicBezTo>
                  <a:pt x="496" y="23"/>
                  <a:pt x="496" y="24"/>
                  <a:pt x="497" y="24"/>
                </a:cubicBezTo>
                <a:cubicBezTo>
                  <a:pt x="497" y="24"/>
                  <a:pt x="497" y="24"/>
                  <a:pt x="498" y="24"/>
                </a:cubicBezTo>
                <a:cubicBezTo>
                  <a:pt x="498" y="24"/>
                  <a:pt x="499" y="24"/>
                  <a:pt x="499" y="25"/>
                </a:cubicBezTo>
                <a:cubicBezTo>
                  <a:pt x="500" y="25"/>
                  <a:pt x="498" y="24"/>
                  <a:pt x="499" y="24"/>
                </a:cubicBezTo>
                <a:cubicBezTo>
                  <a:pt x="500" y="23"/>
                  <a:pt x="500" y="24"/>
                  <a:pt x="500" y="24"/>
                </a:cubicBezTo>
                <a:cubicBezTo>
                  <a:pt x="502" y="24"/>
                  <a:pt x="503" y="24"/>
                  <a:pt x="505" y="24"/>
                </a:cubicBezTo>
                <a:cubicBezTo>
                  <a:pt x="502" y="23"/>
                  <a:pt x="503" y="20"/>
                  <a:pt x="503" y="19"/>
                </a:cubicBezTo>
                <a:cubicBezTo>
                  <a:pt x="503" y="18"/>
                  <a:pt x="501" y="17"/>
                  <a:pt x="501" y="16"/>
                </a:cubicBezTo>
                <a:cubicBezTo>
                  <a:pt x="500" y="16"/>
                  <a:pt x="500" y="14"/>
                  <a:pt x="499" y="13"/>
                </a:cubicBezTo>
                <a:cubicBezTo>
                  <a:pt x="500" y="14"/>
                  <a:pt x="501" y="14"/>
                  <a:pt x="502" y="14"/>
                </a:cubicBezTo>
                <a:cubicBezTo>
                  <a:pt x="502" y="14"/>
                  <a:pt x="503" y="14"/>
                  <a:pt x="503" y="14"/>
                </a:cubicBezTo>
                <a:cubicBezTo>
                  <a:pt x="504" y="14"/>
                  <a:pt x="505" y="14"/>
                  <a:pt x="505" y="14"/>
                </a:cubicBezTo>
                <a:cubicBezTo>
                  <a:pt x="506" y="14"/>
                  <a:pt x="505" y="16"/>
                  <a:pt x="507" y="17"/>
                </a:cubicBezTo>
                <a:cubicBezTo>
                  <a:pt x="507" y="17"/>
                  <a:pt x="508" y="17"/>
                  <a:pt x="509" y="17"/>
                </a:cubicBezTo>
                <a:cubicBezTo>
                  <a:pt x="511" y="17"/>
                  <a:pt x="512" y="17"/>
                  <a:pt x="514" y="17"/>
                </a:cubicBezTo>
                <a:cubicBezTo>
                  <a:pt x="515" y="18"/>
                  <a:pt x="517" y="18"/>
                  <a:pt x="518" y="17"/>
                </a:cubicBezTo>
                <a:cubicBezTo>
                  <a:pt x="519" y="16"/>
                  <a:pt x="521" y="16"/>
                  <a:pt x="522" y="16"/>
                </a:cubicBezTo>
                <a:cubicBezTo>
                  <a:pt x="521" y="16"/>
                  <a:pt x="520" y="16"/>
                  <a:pt x="519" y="16"/>
                </a:cubicBezTo>
                <a:cubicBezTo>
                  <a:pt x="517" y="15"/>
                  <a:pt x="521" y="13"/>
                  <a:pt x="522" y="13"/>
                </a:cubicBezTo>
                <a:cubicBezTo>
                  <a:pt x="524" y="12"/>
                  <a:pt x="526" y="12"/>
                  <a:pt x="529" y="11"/>
                </a:cubicBezTo>
                <a:cubicBezTo>
                  <a:pt x="530" y="11"/>
                  <a:pt x="532" y="8"/>
                  <a:pt x="533" y="9"/>
                </a:cubicBezTo>
                <a:cubicBezTo>
                  <a:pt x="532" y="8"/>
                  <a:pt x="532" y="3"/>
                  <a:pt x="533" y="2"/>
                </a:cubicBezTo>
                <a:cubicBezTo>
                  <a:pt x="535" y="1"/>
                  <a:pt x="540" y="0"/>
                  <a:pt x="542" y="1"/>
                </a:cubicBezTo>
                <a:cubicBezTo>
                  <a:pt x="543" y="1"/>
                  <a:pt x="541" y="3"/>
                  <a:pt x="544" y="4"/>
                </a:cubicBezTo>
                <a:cubicBezTo>
                  <a:pt x="546" y="4"/>
                  <a:pt x="545" y="4"/>
                  <a:pt x="547" y="4"/>
                </a:cubicBezTo>
                <a:cubicBezTo>
                  <a:pt x="549" y="4"/>
                  <a:pt x="548" y="5"/>
                  <a:pt x="550" y="6"/>
                </a:cubicBezTo>
                <a:cubicBezTo>
                  <a:pt x="551" y="6"/>
                  <a:pt x="553" y="6"/>
                  <a:pt x="553" y="8"/>
                </a:cubicBezTo>
                <a:cubicBezTo>
                  <a:pt x="553" y="7"/>
                  <a:pt x="555" y="7"/>
                  <a:pt x="556" y="8"/>
                </a:cubicBezTo>
                <a:cubicBezTo>
                  <a:pt x="558" y="8"/>
                  <a:pt x="557" y="10"/>
                  <a:pt x="557" y="11"/>
                </a:cubicBezTo>
                <a:cubicBezTo>
                  <a:pt x="558" y="11"/>
                  <a:pt x="560" y="11"/>
                  <a:pt x="561" y="11"/>
                </a:cubicBezTo>
                <a:cubicBezTo>
                  <a:pt x="562" y="11"/>
                  <a:pt x="562" y="10"/>
                  <a:pt x="563" y="9"/>
                </a:cubicBezTo>
                <a:cubicBezTo>
                  <a:pt x="564" y="10"/>
                  <a:pt x="563" y="13"/>
                  <a:pt x="564" y="13"/>
                </a:cubicBezTo>
                <a:cubicBezTo>
                  <a:pt x="566" y="13"/>
                  <a:pt x="569" y="14"/>
                  <a:pt x="570" y="15"/>
                </a:cubicBezTo>
                <a:cubicBezTo>
                  <a:pt x="576" y="16"/>
                  <a:pt x="576" y="16"/>
                  <a:pt x="576" y="16"/>
                </a:cubicBezTo>
                <a:cubicBezTo>
                  <a:pt x="577" y="16"/>
                  <a:pt x="578" y="16"/>
                  <a:pt x="579" y="17"/>
                </a:cubicBezTo>
                <a:cubicBezTo>
                  <a:pt x="580" y="17"/>
                  <a:pt x="581" y="19"/>
                  <a:pt x="582" y="19"/>
                </a:cubicBezTo>
                <a:cubicBezTo>
                  <a:pt x="583" y="18"/>
                  <a:pt x="583" y="18"/>
                  <a:pt x="583" y="18"/>
                </a:cubicBezTo>
                <a:cubicBezTo>
                  <a:pt x="583" y="18"/>
                  <a:pt x="584" y="19"/>
                  <a:pt x="584" y="19"/>
                </a:cubicBezTo>
                <a:cubicBezTo>
                  <a:pt x="584" y="19"/>
                  <a:pt x="584" y="19"/>
                  <a:pt x="584" y="19"/>
                </a:cubicBezTo>
                <a:cubicBezTo>
                  <a:pt x="584" y="19"/>
                  <a:pt x="585" y="19"/>
                  <a:pt x="585" y="19"/>
                </a:cubicBezTo>
                <a:cubicBezTo>
                  <a:pt x="586" y="19"/>
                  <a:pt x="586" y="19"/>
                  <a:pt x="586" y="19"/>
                </a:cubicBezTo>
                <a:cubicBezTo>
                  <a:pt x="586" y="19"/>
                  <a:pt x="587" y="19"/>
                  <a:pt x="587" y="19"/>
                </a:cubicBezTo>
                <a:cubicBezTo>
                  <a:pt x="588" y="19"/>
                  <a:pt x="589" y="19"/>
                  <a:pt x="589" y="19"/>
                </a:cubicBezTo>
                <a:cubicBezTo>
                  <a:pt x="591" y="20"/>
                  <a:pt x="594" y="20"/>
                  <a:pt x="596" y="21"/>
                </a:cubicBezTo>
                <a:cubicBezTo>
                  <a:pt x="593" y="22"/>
                  <a:pt x="591" y="24"/>
                  <a:pt x="591" y="26"/>
                </a:cubicBezTo>
                <a:cubicBezTo>
                  <a:pt x="590" y="27"/>
                  <a:pt x="590" y="28"/>
                  <a:pt x="589" y="30"/>
                </a:cubicBezTo>
                <a:cubicBezTo>
                  <a:pt x="589" y="30"/>
                  <a:pt x="590" y="31"/>
                  <a:pt x="589" y="32"/>
                </a:cubicBezTo>
                <a:cubicBezTo>
                  <a:pt x="589" y="33"/>
                  <a:pt x="590" y="34"/>
                  <a:pt x="589" y="34"/>
                </a:cubicBezTo>
                <a:cubicBezTo>
                  <a:pt x="588" y="35"/>
                  <a:pt x="588" y="36"/>
                  <a:pt x="586" y="35"/>
                </a:cubicBezTo>
                <a:cubicBezTo>
                  <a:pt x="585" y="35"/>
                  <a:pt x="585" y="34"/>
                  <a:pt x="584" y="35"/>
                </a:cubicBezTo>
                <a:cubicBezTo>
                  <a:pt x="583" y="35"/>
                  <a:pt x="583" y="36"/>
                  <a:pt x="585" y="36"/>
                </a:cubicBezTo>
                <a:cubicBezTo>
                  <a:pt x="583" y="37"/>
                  <a:pt x="583" y="38"/>
                  <a:pt x="581" y="39"/>
                </a:cubicBezTo>
                <a:cubicBezTo>
                  <a:pt x="581" y="39"/>
                  <a:pt x="580" y="40"/>
                  <a:pt x="579" y="40"/>
                </a:cubicBezTo>
                <a:cubicBezTo>
                  <a:pt x="578" y="41"/>
                  <a:pt x="579" y="42"/>
                  <a:pt x="578" y="42"/>
                </a:cubicBezTo>
                <a:cubicBezTo>
                  <a:pt x="577" y="43"/>
                  <a:pt x="575" y="43"/>
                  <a:pt x="575" y="45"/>
                </a:cubicBezTo>
                <a:cubicBezTo>
                  <a:pt x="575" y="45"/>
                  <a:pt x="576" y="46"/>
                  <a:pt x="576" y="46"/>
                </a:cubicBezTo>
                <a:cubicBezTo>
                  <a:pt x="576" y="47"/>
                  <a:pt x="575" y="47"/>
                  <a:pt x="574" y="48"/>
                </a:cubicBezTo>
                <a:cubicBezTo>
                  <a:pt x="576" y="48"/>
                  <a:pt x="576" y="47"/>
                  <a:pt x="577" y="46"/>
                </a:cubicBezTo>
                <a:cubicBezTo>
                  <a:pt x="577" y="45"/>
                  <a:pt x="580" y="45"/>
                  <a:pt x="581" y="45"/>
                </a:cubicBezTo>
                <a:cubicBezTo>
                  <a:pt x="583" y="45"/>
                  <a:pt x="582" y="47"/>
                  <a:pt x="583" y="48"/>
                </a:cubicBezTo>
                <a:cubicBezTo>
                  <a:pt x="585" y="50"/>
                  <a:pt x="584" y="50"/>
                  <a:pt x="582" y="51"/>
                </a:cubicBezTo>
                <a:cubicBezTo>
                  <a:pt x="583" y="52"/>
                  <a:pt x="586" y="54"/>
                  <a:pt x="585" y="56"/>
                </a:cubicBezTo>
                <a:cubicBezTo>
                  <a:pt x="585" y="57"/>
                  <a:pt x="580" y="58"/>
                  <a:pt x="580" y="58"/>
                </a:cubicBezTo>
                <a:cubicBezTo>
                  <a:pt x="580" y="59"/>
                  <a:pt x="583" y="60"/>
                  <a:pt x="584" y="61"/>
                </a:cubicBezTo>
                <a:cubicBezTo>
                  <a:pt x="585" y="62"/>
                  <a:pt x="582" y="63"/>
                  <a:pt x="583" y="65"/>
                </a:cubicBezTo>
                <a:cubicBezTo>
                  <a:pt x="583" y="66"/>
                  <a:pt x="587" y="68"/>
                  <a:pt x="589" y="67"/>
                </a:cubicBezTo>
                <a:cubicBezTo>
                  <a:pt x="591" y="66"/>
                  <a:pt x="591" y="67"/>
                  <a:pt x="590" y="69"/>
                </a:cubicBezTo>
                <a:cubicBezTo>
                  <a:pt x="588" y="72"/>
                  <a:pt x="584" y="73"/>
                  <a:pt x="580" y="75"/>
                </a:cubicBezTo>
                <a:cubicBezTo>
                  <a:pt x="581" y="76"/>
                  <a:pt x="581" y="76"/>
                  <a:pt x="581" y="76"/>
                </a:cubicBezTo>
                <a:cubicBezTo>
                  <a:pt x="580" y="76"/>
                  <a:pt x="578" y="77"/>
                  <a:pt x="577" y="77"/>
                </a:cubicBezTo>
                <a:cubicBezTo>
                  <a:pt x="576" y="77"/>
                  <a:pt x="576" y="77"/>
                  <a:pt x="575" y="77"/>
                </a:cubicBezTo>
                <a:cubicBezTo>
                  <a:pt x="575" y="77"/>
                  <a:pt x="574" y="77"/>
                  <a:pt x="574" y="77"/>
                </a:cubicBezTo>
                <a:cubicBezTo>
                  <a:pt x="573" y="77"/>
                  <a:pt x="572" y="77"/>
                  <a:pt x="571" y="76"/>
                </a:cubicBezTo>
                <a:cubicBezTo>
                  <a:pt x="570" y="76"/>
                  <a:pt x="570" y="76"/>
                  <a:pt x="568" y="76"/>
                </a:cubicBezTo>
                <a:cubicBezTo>
                  <a:pt x="569" y="75"/>
                  <a:pt x="568" y="75"/>
                  <a:pt x="567" y="75"/>
                </a:cubicBezTo>
                <a:cubicBezTo>
                  <a:pt x="566" y="75"/>
                  <a:pt x="565" y="75"/>
                  <a:pt x="565" y="74"/>
                </a:cubicBezTo>
                <a:cubicBezTo>
                  <a:pt x="566" y="74"/>
                  <a:pt x="566" y="74"/>
                  <a:pt x="566" y="74"/>
                </a:cubicBezTo>
                <a:cubicBezTo>
                  <a:pt x="566" y="73"/>
                  <a:pt x="566" y="73"/>
                  <a:pt x="565" y="73"/>
                </a:cubicBezTo>
                <a:cubicBezTo>
                  <a:pt x="566" y="74"/>
                  <a:pt x="565" y="74"/>
                  <a:pt x="564" y="74"/>
                </a:cubicBezTo>
                <a:cubicBezTo>
                  <a:pt x="563" y="74"/>
                  <a:pt x="563" y="74"/>
                  <a:pt x="562" y="73"/>
                </a:cubicBezTo>
                <a:cubicBezTo>
                  <a:pt x="563" y="75"/>
                  <a:pt x="562" y="74"/>
                  <a:pt x="560" y="74"/>
                </a:cubicBezTo>
                <a:cubicBezTo>
                  <a:pt x="558" y="74"/>
                  <a:pt x="557" y="73"/>
                  <a:pt x="556" y="73"/>
                </a:cubicBezTo>
                <a:cubicBezTo>
                  <a:pt x="554" y="73"/>
                  <a:pt x="553" y="74"/>
                  <a:pt x="551" y="75"/>
                </a:cubicBezTo>
                <a:cubicBezTo>
                  <a:pt x="550" y="75"/>
                  <a:pt x="546" y="76"/>
                  <a:pt x="547" y="78"/>
                </a:cubicBezTo>
                <a:cubicBezTo>
                  <a:pt x="547" y="78"/>
                  <a:pt x="546" y="78"/>
                  <a:pt x="546" y="79"/>
                </a:cubicBezTo>
                <a:cubicBezTo>
                  <a:pt x="546" y="79"/>
                  <a:pt x="546" y="80"/>
                  <a:pt x="546" y="80"/>
                </a:cubicBezTo>
                <a:cubicBezTo>
                  <a:pt x="547" y="81"/>
                  <a:pt x="547" y="82"/>
                  <a:pt x="548" y="83"/>
                </a:cubicBezTo>
                <a:cubicBezTo>
                  <a:pt x="547" y="84"/>
                  <a:pt x="547" y="83"/>
                  <a:pt x="546" y="83"/>
                </a:cubicBezTo>
                <a:cubicBezTo>
                  <a:pt x="546" y="83"/>
                  <a:pt x="545" y="83"/>
                  <a:pt x="545" y="83"/>
                </a:cubicBezTo>
                <a:cubicBezTo>
                  <a:pt x="544" y="83"/>
                  <a:pt x="544" y="84"/>
                  <a:pt x="543" y="84"/>
                </a:cubicBezTo>
                <a:cubicBezTo>
                  <a:pt x="542" y="84"/>
                  <a:pt x="541" y="84"/>
                  <a:pt x="540" y="84"/>
                </a:cubicBezTo>
                <a:cubicBezTo>
                  <a:pt x="539" y="84"/>
                  <a:pt x="539" y="83"/>
                  <a:pt x="537" y="84"/>
                </a:cubicBezTo>
                <a:cubicBezTo>
                  <a:pt x="534" y="83"/>
                  <a:pt x="534" y="83"/>
                  <a:pt x="534" y="83"/>
                </a:cubicBezTo>
                <a:cubicBezTo>
                  <a:pt x="533" y="82"/>
                  <a:pt x="535" y="83"/>
                  <a:pt x="534" y="82"/>
                </a:cubicBezTo>
                <a:cubicBezTo>
                  <a:pt x="533" y="81"/>
                  <a:pt x="532" y="81"/>
                  <a:pt x="531" y="82"/>
                </a:cubicBezTo>
                <a:cubicBezTo>
                  <a:pt x="531" y="80"/>
                  <a:pt x="529" y="81"/>
                  <a:pt x="528" y="80"/>
                </a:cubicBezTo>
                <a:cubicBezTo>
                  <a:pt x="526" y="79"/>
                  <a:pt x="523" y="79"/>
                  <a:pt x="524" y="81"/>
                </a:cubicBezTo>
                <a:cubicBezTo>
                  <a:pt x="522" y="81"/>
                  <a:pt x="520" y="81"/>
                  <a:pt x="519" y="81"/>
                </a:cubicBezTo>
                <a:cubicBezTo>
                  <a:pt x="518" y="81"/>
                  <a:pt x="517" y="81"/>
                  <a:pt x="516" y="81"/>
                </a:cubicBezTo>
                <a:cubicBezTo>
                  <a:pt x="515" y="80"/>
                  <a:pt x="515" y="80"/>
                  <a:pt x="515" y="80"/>
                </a:cubicBezTo>
                <a:cubicBezTo>
                  <a:pt x="514" y="80"/>
                  <a:pt x="514" y="80"/>
                  <a:pt x="514" y="80"/>
                </a:cubicBezTo>
                <a:cubicBezTo>
                  <a:pt x="512" y="80"/>
                  <a:pt x="505" y="76"/>
                  <a:pt x="505" y="78"/>
                </a:cubicBezTo>
                <a:cubicBezTo>
                  <a:pt x="503" y="77"/>
                  <a:pt x="504" y="77"/>
                  <a:pt x="504" y="76"/>
                </a:cubicBezTo>
                <a:cubicBezTo>
                  <a:pt x="504" y="75"/>
                  <a:pt x="501" y="75"/>
                  <a:pt x="501" y="75"/>
                </a:cubicBezTo>
                <a:cubicBezTo>
                  <a:pt x="504" y="73"/>
                  <a:pt x="505" y="69"/>
                  <a:pt x="505" y="66"/>
                </a:cubicBezTo>
                <a:cubicBezTo>
                  <a:pt x="505" y="65"/>
                  <a:pt x="505" y="63"/>
                  <a:pt x="507" y="62"/>
                </a:cubicBezTo>
                <a:cubicBezTo>
                  <a:pt x="508" y="61"/>
                  <a:pt x="506" y="61"/>
                  <a:pt x="506" y="62"/>
                </a:cubicBezTo>
                <a:cubicBezTo>
                  <a:pt x="505" y="60"/>
                  <a:pt x="506" y="56"/>
                  <a:pt x="507" y="54"/>
                </a:cubicBezTo>
                <a:cubicBezTo>
                  <a:pt x="509" y="54"/>
                  <a:pt x="510" y="55"/>
                  <a:pt x="511" y="56"/>
                </a:cubicBezTo>
                <a:cubicBezTo>
                  <a:pt x="511" y="57"/>
                  <a:pt x="511" y="58"/>
                  <a:pt x="511" y="58"/>
                </a:cubicBezTo>
                <a:cubicBezTo>
                  <a:pt x="512" y="59"/>
                  <a:pt x="512" y="59"/>
                  <a:pt x="512" y="60"/>
                </a:cubicBezTo>
                <a:cubicBezTo>
                  <a:pt x="513" y="59"/>
                  <a:pt x="511" y="58"/>
                  <a:pt x="511" y="57"/>
                </a:cubicBezTo>
                <a:cubicBezTo>
                  <a:pt x="511" y="55"/>
                  <a:pt x="510" y="54"/>
                  <a:pt x="508" y="53"/>
                </a:cubicBezTo>
                <a:cubicBezTo>
                  <a:pt x="507" y="53"/>
                  <a:pt x="507" y="52"/>
                  <a:pt x="506" y="52"/>
                </a:cubicBezTo>
                <a:cubicBezTo>
                  <a:pt x="505" y="51"/>
                  <a:pt x="507" y="51"/>
                  <a:pt x="508" y="52"/>
                </a:cubicBezTo>
                <a:cubicBezTo>
                  <a:pt x="507" y="51"/>
                  <a:pt x="506" y="47"/>
                  <a:pt x="507" y="46"/>
                </a:cubicBezTo>
                <a:cubicBezTo>
                  <a:pt x="505" y="47"/>
                  <a:pt x="501" y="45"/>
                  <a:pt x="501" y="44"/>
                </a:cubicBezTo>
                <a:cubicBezTo>
                  <a:pt x="500" y="43"/>
                  <a:pt x="498" y="42"/>
                  <a:pt x="498" y="41"/>
                </a:cubicBezTo>
                <a:cubicBezTo>
                  <a:pt x="497" y="40"/>
                  <a:pt x="500" y="38"/>
                  <a:pt x="497" y="38"/>
                </a:cubicBezTo>
                <a:cubicBezTo>
                  <a:pt x="497" y="38"/>
                  <a:pt x="497" y="37"/>
                  <a:pt x="497" y="37"/>
                </a:cubicBezTo>
                <a:cubicBezTo>
                  <a:pt x="499" y="36"/>
                  <a:pt x="500" y="37"/>
                  <a:pt x="501" y="38"/>
                </a:cubicBezTo>
                <a:cubicBezTo>
                  <a:pt x="499" y="36"/>
                  <a:pt x="498" y="37"/>
                  <a:pt x="496" y="37"/>
                </a:cubicBezTo>
                <a:cubicBezTo>
                  <a:pt x="495" y="37"/>
                  <a:pt x="493" y="36"/>
                  <a:pt x="495" y="36"/>
                </a:cubicBezTo>
                <a:cubicBezTo>
                  <a:pt x="494" y="35"/>
                  <a:pt x="494" y="35"/>
                  <a:pt x="495" y="35"/>
                </a:cubicBezTo>
                <a:cubicBezTo>
                  <a:pt x="495" y="35"/>
                  <a:pt x="494" y="35"/>
                  <a:pt x="493" y="35"/>
                </a:cubicBezTo>
                <a:cubicBezTo>
                  <a:pt x="492" y="35"/>
                  <a:pt x="491" y="35"/>
                  <a:pt x="490" y="34"/>
                </a:cubicBezTo>
                <a:cubicBezTo>
                  <a:pt x="491" y="34"/>
                  <a:pt x="491" y="34"/>
                  <a:pt x="492" y="34"/>
                </a:cubicBezTo>
                <a:cubicBezTo>
                  <a:pt x="491" y="33"/>
                  <a:pt x="488" y="33"/>
                  <a:pt x="488" y="35"/>
                </a:cubicBezTo>
                <a:cubicBezTo>
                  <a:pt x="488" y="34"/>
                  <a:pt x="487" y="33"/>
                  <a:pt x="488" y="32"/>
                </a:cubicBezTo>
                <a:cubicBezTo>
                  <a:pt x="487" y="33"/>
                  <a:pt x="485" y="33"/>
                  <a:pt x="486" y="32"/>
                </a:cubicBezTo>
                <a:cubicBezTo>
                  <a:pt x="485" y="33"/>
                  <a:pt x="484" y="32"/>
                  <a:pt x="482" y="32"/>
                </a:cubicBezTo>
                <a:cubicBezTo>
                  <a:pt x="480" y="31"/>
                  <a:pt x="478" y="31"/>
                  <a:pt x="477" y="32"/>
                </a:cubicBezTo>
                <a:cubicBezTo>
                  <a:pt x="476" y="31"/>
                  <a:pt x="475" y="30"/>
                  <a:pt x="473" y="30"/>
                </a:cubicBezTo>
                <a:moveTo>
                  <a:pt x="599" y="84"/>
                </a:moveTo>
                <a:cubicBezTo>
                  <a:pt x="600" y="83"/>
                  <a:pt x="600" y="83"/>
                  <a:pt x="601" y="82"/>
                </a:cubicBezTo>
                <a:cubicBezTo>
                  <a:pt x="602" y="82"/>
                  <a:pt x="604" y="81"/>
                  <a:pt x="605" y="81"/>
                </a:cubicBezTo>
                <a:cubicBezTo>
                  <a:pt x="606" y="80"/>
                  <a:pt x="606" y="78"/>
                  <a:pt x="607" y="78"/>
                </a:cubicBezTo>
                <a:cubicBezTo>
                  <a:pt x="607" y="81"/>
                  <a:pt x="609" y="84"/>
                  <a:pt x="608" y="87"/>
                </a:cubicBezTo>
                <a:cubicBezTo>
                  <a:pt x="607" y="89"/>
                  <a:pt x="606" y="91"/>
                  <a:pt x="605" y="94"/>
                </a:cubicBezTo>
                <a:cubicBezTo>
                  <a:pt x="604" y="93"/>
                  <a:pt x="599" y="92"/>
                  <a:pt x="602" y="91"/>
                </a:cubicBezTo>
                <a:cubicBezTo>
                  <a:pt x="601" y="91"/>
                  <a:pt x="601" y="90"/>
                  <a:pt x="600" y="90"/>
                </a:cubicBezTo>
                <a:cubicBezTo>
                  <a:pt x="601" y="90"/>
                  <a:pt x="601" y="89"/>
                  <a:pt x="601" y="89"/>
                </a:cubicBezTo>
                <a:cubicBezTo>
                  <a:pt x="600" y="89"/>
                  <a:pt x="599" y="88"/>
                  <a:pt x="600" y="87"/>
                </a:cubicBezTo>
                <a:cubicBezTo>
                  <a:pt x="599" y="87"/>
                  <a:pt x="598" y="85"/>
                  <a:pt x="600" y="85"/>
                </a:cubicBezTo>
                <a:cubicBezTo>
                  <a:pt x="600" y="85"/>
                  <a:pt x="599" y="84"/>
                  <a:pt x="599" y="84"/>
                </a:cubicBezTo>
                <a:moveTo>
                  <a:pt x="0" y="469"/>
                </a:moveTo>
                <a:cubicBezTo>
                  <a:pt x="2" y="469"/>
                  <a:pt x="3" y="467"/>
                  <a:pt x="3" y="466"/>
                </a:cubicBezTo>
                <a:cubicBezTo>
                  <a:pt x="4" y="464"/>
                  <a:pt x="3" y="461"/>
                  <a:pt x="5" y="460"/>
                </a:cubicBezTo>
                <a:cubicBezTo>
                  <a:pt x="6" y="457"/>
                  <a:pt x="5" y="456"/>
                  <a:pt x="3" y="454"/>
                </a:cubicBezTo>
                <a:cubicBezTo>
                  <a:pt x="2" y="452"/>
                  <a:pt x="2" y="449"/>
                  <a:pt x="1" y="447"/>
                </a:cubicBezTo>
                <a:cubicBezTo>
                  <a:pt x="1" y="444"/>
                  <a:pt x="2" y="443"/>
                  <a:pt x="4" y="441"/>
                </a:cubicBezTo>
                <a:cubicBezTo>
                  <a:pt x="4" y="440"/>
                  <a:pt x="5" y="440"/>
                  <a:pt x="5" y="439"/>
                </a:cubicBezTo>
                <a:cubicBezTo>
                  <a:pt x="6" y="437"/>
                  <a:pt x="6" y="436"/>
                  <a:pt x="8" y="437"/>
                </a:cubicBezTo>
                <a:cubicBezTo>
                  <a:pt x="9" y="437"/>
                  <a:pt x="10" y="438"/>
                  <a:pt x="12" y="438"/>
                </a:cubicBezTo>
                <a:cubicBezTo>
                  <a:pt x="13" y="439"/>
                  <a:pt x="15" y="439"/>
                  <a:pt x="16" y="439"/>
                </a:cubicBezTo>
                <a:cubicBezTo>
                  <a:pt x="18" y="441"/>
                  <a:pt x="20" y="445"/>
                  <a:pt x="22" y="444"/>
                </a:cubicBezTo>
                <a:cubicBezTo>
                  <a:pt x="22" y="445"/>
                  <a:pt x="22" y="446"/>
                  <a:pt x="21" y="446"/>
                </a:cubicBezTo>
                <a:cubicBezTo>
                  <a:pt x="22" y="443"/>
                  <a:pt x="27" y="448"/>
                  <a:pt x="24" y="450"/>
                </a:cubicBezTo>
                <a:cubicBezTo>
                  <a:pt x="26" y="449"/>
                  <a:pt x="25" y="448"/>
                  <a:pt x="26" y="447"/>
                </a:cubicBezTo>
                <a:cubicBezTo>
                  <a:pt x="27" y="446"/>
                  <a:pt x="28" y="449"/>
                  <a:pt x="28" y="450"/>
                </a:cubicBezTo>
                <a:cubicBezTo>
                  <a:pt x="28" y="453"/>
                  <a:pt x="26" y="456"/>
                  <a:pt x="24" y="458"/>
                </a:cubicBezTo>
                <a:cubicBezTo>
                  <a:pt x="22" y="461"/>
                  <a:pt x="21" y="463"/>
                  <a:pt x="19" y="466"/>
                </a:cubicBezTo>
                <a:cubicBezTo>
                  <a:pt x="19" y="468"/>
                  <a:pt x="18" y="469"/>
                  <a:pt x="17" y="469"/>
                </a:cubicBezTo>
                <a:cubicBezTo>
                  <a:pt x="17" y="470"/>
                  <a:pt x="16" y="470"/>
                  <a:pt x="15" y="471"/>
                </a:cubicBezTo>
                <a:cubicBezTo>
                  <a:pt x="15" y="471"/>
                  <a:pt x="15" y="471"/>
                  <a:pt x="14" y="470"/>
                </a:cubicBezTo>
                <a:cubicBezTo>
                  <a:pt x="14" y="470"/>
                  <a:pt x="13" y="470"/>
                  <a:pt x="13" y="470"/>
                </a:cubicBezTo>
                <a:cubicBezTo>
                  <a:pt x="13" y="469"/>
                  <a:pt x="12" y="469"/>
                  <a:pt x="11" y="470"/>
                </a:cubicBezTo>
                <a:cubicBezTo>
                  <a:pt x="10" y="470"/>
                  <a:pt x="9" y="470"/>
                  <a:pt x="8" y="469"/>
                </a:cubicBezTo>
                <a:cubicBezTo>
                  <a:pt x="7" y="469"/>
                  <a:pt x="5" y="471"/>
                  <a:pt x="4" y="471"/>
                </a:cubicBezTo>
                <a:cubicBezTo>
                  <a:pt x="4" y="472"/>
                  <a:pt x="0" y="470"/>
                  <a:pt x="0" y="469"/>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0" name="Freeform 639">
            <a:extLst>
              <a:ext uri="{FF2B5EF4-FFF2-40B4-BE49-F238E27FC236}">
                <a16:creationId xmlns:a16="http://schemas.microsoft.com/office/drawing/2014/main" id="{DE997C82-5CBD-2847-942B-EF94F3577872}"/>
              </a:ext>
            </a:extLst>
          </p:cNvPr>
          <p:cNvSpPr>
            <a:spLocks noEditPoints="1"/>
          </p:cNvSpPr>
          <p:nvPr/>
        </p:nvSpPr>
        <p:spPr bwMode="auto">
          <a:xfrm>
            <a:off x="4204975" y="2777443"/>
            <a:ext cx="1839633" cy="1809380"/>
          </a:xfrm>
          <a:custGeom>
            <a:avLst/>
            <a:gdLst>
              <a:gd name="T0" fmla="*/ 497 w 609"/>
              <a:gd name="T1" fmla="*/ 40 h 472"/>
              <a:gd name="T2" fmla="*/ 503 w 609"/>
              <a:gd name="T3" fmla="*/ 49 h 472"/>
              <a:gd name="T4" fmla="*/ 476 w 609"/>
              <a:gd name="T5" fmla="*/ 26 h 472"/>
              <a:gd name="T6" fmla="*/ 481 w 609"/>
              <a:gd name="T7" fmla="*/ 24 h 472"/>
              <a:gd name="T8" fmla="*/ 498 w 609"/>
              <a:gd name="T9" fmla="*/ 25 h 472"/>
              <a:gd name="T10" fmla="*/ 499 w 609"/>
              <a:gd name="T11" fmla="*/ 24 h 472"/>
              <a:gd name="T12" fmla="*/ 502 w 609"/>
              <a:gd name="T13" fmla="*/ 15 h 472"/>
              <a:gd name="T14" fmla="*/ 519 w 609"/>
              <a:gd name="T15" fmla="*/ 15 h 472"/>
              <a:gd name="T16" fmla="*/ 542 w 609"/>
              <a:gd name="T17" fmla="*/ 2 h 472"/>
              <a:gd name="T18" fmla="*/ 564 w 609"/>
              <a:gd name="T19" fmla="*/ 10 h 472"/>
              <a:gd name="T20" fmla="*/ 583 w 609"/>
              <a:gd name="T21" fmla="*/ 19 h 472"/>
              <a:gd name="T22" fmla="*/ 589 w 609"/>
              <a:gd name="T23" fmla="*/ 29 h 472"/>
              <a:gd name="T24" fmla="*/ 578 w 609"/>
              <a:gd name="T25" fmla="*/ 41 h 472"/>
              <a:gd name="T26" fmla="*/ 585 w 609"/>
              <a:gd name="T27" fmla="*/ 55 h 472"/>
              <a:gd name="T28" fmla="*/ 590 w 609"/>
              <a:gd name="T29" fmla="*/ 67 h 472"/>
              <a:gd name="T30" fmla="*/ 567 w 609"/>
              <a:gd name="T31" fmla="*/ 74 h 472"/>
              <a:gd name="T32" fmla="*/ 565 w 609"/>
              <a:gd name="T33" fmla="*/ 74 h 472"/>
              <a:gd name="T34" fmla="*/ 562 w 609"/>
              <a:gd name="T35" fmla="*/ 74 h 472"/>
              <a:gd name="T36" fmla="*/ 548 w 609"/>
              <a:gd name="T37" fmla="*/ 83 h 472"/>
              <a:gd name="T38" fmla="*/ 534 w 609"/>
              <a:gd name="T39" fmla="*/ 83 h 472"/>
              <a:gd name="T40" fmla="*/ 518 w 609"/>
              <a:gd name="T41" fmla="*/ 80 h 472"/>
              <a:gd name="T42" fmla="*/ 505 w 609"/>
              <a:gd name="T43" fmla="*/ 76 h 472"/>
              <a:gd name="T44" fmla="*/ 512 w 609"/>
              <a:gd name="T45" fmla="*/ 60 h 472"/>
              <a:gd name="T46" fmla="*/ 508 w 609"/>
              <a:gd name="T47" fmla="*/ 52 h 472"/>
              <a:gd name="T48" fmla="*/ 495 w 609"/>
              <a:gd name="T49" fmla="*/ 36 h 472"/>
              <a:gd name="T50" fmla="*/ 494 w 609"/>
              <a:gd name="T51" fmla="*/ 35 h 472"/>
              <a:gd name="T52" fmla="*/ 488 w 609"/>
              <a:gd name="T53" fmla="*/ 32 h 472"/>
              <a:gd name="T54" fmla="*/ 485 w 609"/>
              <a:gd name="T55" fmla="*/ 33 h 472"/>
              <a:gd name="T56" fmla="*/ 494 w 609"/>
              <a:gd name="T57" fmla="*/ 35 h 472"/>
              <a:gd name="T58" fmla="*/ 498 w 609"/>
              <a:gd name="T59" fmla="*/ 39 h 472"/>
              <a:gd name="T60" fmla="*/ 511 w 609"/>
              <a:gd name="T61" fmla="*/ 57 h 472"/>
              <a:gd name="T62" fmla="*/ 507 w 609"/>
              <a:gd name="T63" fmla="*/ 62 h 472"/>
              <a:gd name="T64" fmla="*/ 504 w 609"/>
              <a:gd name="T65" fmla="*/ 76 h 472"/>
              <a:gd name="T66" fmla="*/ 520 w 609"/>
              <a:gd name="T67" fmla="*/ 81 h 472"/>
              <a:gd name="T68" fmla="*/ 534 w 609"/>
              <a:gd name="T69" fmla="*/ 82 h 472"/>
              <a:gd name="T70" fmla="*/ 548 w 609"/>
              <a:gd name="T71" fmla="*/ 82 h 472"/>
              <a:gd name="T72" fmla="*/ 547 w 609"/>
              <a:gd name="T73" fmla="*/ 78 h 472"/>
              <a:gd name="T74" fmla="*/ 565 w 609"/>
              <a:gd name="T75" fmla="*/ 73 h 472"/>
              <a:gd name="T76" fmla="*/ 567 w 609"/>
              <a:gd name="T77" fmla="*/ 77 h 472"/>
              <a:gd name="T78" fmla="*/ 582 w 609"/>
              <a:gd name="T79" fmla="*/ 59 h 472"/>
              <a:gd name="T80" fmla="*/ 580 w 609"/>
              <a:gd name="T81" fmla="*/ 44 h 472"/>
              <a:gd name="T82" fmla="*/ 584 w 609"/>
              <a:gd name="T83" fmla="*/ 36 h 472"/>
              <a:gd name="T84" fmla="*/ 590 w 609"/>
              <a:gd name="T85" fmla="*/ 19 h 472"/>
              <a:gd name="T86" fmla="*/ 584 w 609"/>
              <a:gd name="T87" fmla="*/ 18 h 472"/>
              <a:gd name="T88" fmla="*/ 562 w 609"/>
              <a:gd name="T89" fmla="*/ 10 h 472"/>
              <a:gd name="T90" fmla="*/ 543 w 609"/>
              <a:gd name="T91" fmla="*/ 1 h 472"/>
              <a:gd name="T92" fmla="*/ 522 w 609"/>
              <a:gd name="T93" fmla="*/ 15 h 472"/>
              <a:gd name="T94" fmla="*/ 502 w 609"/>
              <a:gd name="T95" fmla="*/ 23 h 472"/>
              <a:gd name="T96" fmla="*/ 499 w 609"/>
              <a:gd name="T97" fmla="*/ 25 h 472"/>
              <a:gd name="T98" fmla="*/ 489 w 609"/>
              <a:gd name="T99" fmla="*/ 22 h 472"/>
              <a:gd name="T100" fmla="*/ 473 w 609"/>
              <a:gd name="T101" fmla="*/ 27 h 472"/>
              <a:gd name="T102" fmla="*/ 476 w 609"/>
              <a:gd name="T103" fmla="*/ 28 h 472"/>
              <a:gd name="T104" fmla="*/ 602 w 609"/>
              <a:gd name="T105" fmla="*/ 91 h 472"/>
              <a:gd name="T106" fmla="*/ 600 w 609"/>
              <a:gd name="T107" fmla="*/ 88 h 472"/>
              <a:gd name="T108" fmla="*/ 600 w 609"/>
              <a:gd name="T109" fmla="*/ 88 h 472"/>
              <a:gd name="T110" fmla="*/ 604 w 609"/>
              <a:gd name="T111" fmla="*/ 94 h 472"/>
              <a:gd name="T112" fmla="*/ 6 w 609"/>
              <a:gd name="T113" fmla="*/ 437 h 472"/>
              <a:gd name="T114" fmla="*/ 26 w 609"/>
              <a:gd name="T115" fmla="*/ 448 h 472"/>
              <a:gd name="T116" fmla="*/ 11 w 609"/>
              <a:gd name="T117" fmla="*/ 470 h 472"/>
              <a:gd name="T118" fmla="*/ 8 w 609"/>
              <a:gd name="T119" fmla="*/ 470 h 472"/>
              <a:gd name="T120" fmla="*/ 16 w 609"/>
              <a:gd name="T121" fmla="*/ 471 h 472"/>
              <a:gd name="T122" fmla="*/ 22 w 609"/>
              <a:gd name="T123" fmla="*/ 44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 h="472">
                <a:moveTo>
                  <a:pt x="489" y="36"/>
                </a:moveTo>
                <a:cubicBezTo>
                  <a:pt x="488" y="36"/>
                  <a:pt x="488" y="36"/>
                  <a:pt x="487" y="35"/>
                </a:cubicBezTo>
                <a:cubicBezTo>
                  <a:pt x="486" y="35"/>
                  <a:pt x="486" y="35"/>
                  <a:pt x="486" y="35"/>
                </a:cubicBezTo>
                <a:cubicBezTo>
                  <a:pt x="486" y="36"/>
                  <a:pt x="486" y="36"/>
                  <a:pt x="486" y="36"/>
                </a:cubicBezTo>
                <a:cubicBezTo>
                  <a:pt x="486" y="37"/>
                  <a:pt x="487" y="37"/>
                  <a:pt x="488" y="37"/>
                </a:cubicBezTo>
                <a:cubicBezTo>
                  <a:pt x="488" y="37"/>
                  <a:pt x="488" y="37"/>
                  <a:pt x="488" y="37"/>
                </a:cubicBezTo>
                <a:cubicBezTo>
                  <a:pt x="488" y="36"/>
                  <a:pt x="488" y="36"/>
                  <a:pt x="488" y="36"/>
                </a:cubicBezTo>
                <a:cubicBezTo>
                  <a:pt x="488" y="36"/>
                  <a:pt x="488" y="36"/>
                  <a:pt x="488" y="36"/>
                </a:cubicBezTo>
                <a:cubicBezTo>
                  <a:pt x="488" y="36"/>
                  <a:pt x="487" y="36"/>
                  <a:pt x="487" y="36"/>
                </a:cubicBezTo>
                <a:cubicBezTo>
                  <a:pt x="487" y="36"/>
                  <a:pt x="487" y="36"/>
                  <a:pt x="487" y="36"/>
                </a:cubicBezTo>
                <a:cubicBezTo>
                  <a:pt x="486" y="36"/>
                  <a:pt x="486" y="36"/>
                  <a:pt x="486" y="36"/>
                </a:cubicBezTo>
                <a:cubicBezTo>
                  <a:pt x="487" y="37"/>
                  <a:pt x="487" y="37"/>
                  <a:pt x="488" y="37"/>
                </a:cubicBezTo>
                <a:cubicBezTo>
                  <a:pt x="489" y="36"/>
                  <a:pt x="489" y="36"/>
                  <a:pt x="489" y="36"/>
                </a:cubicBezTo>
                <a:moveTo>
                  <a:pt x="498" y="40"/>
                </a:moveTo>
                <a:cubicBezTo>
                  <a:pt x="497" y="40"/>
                  <a:pt x="497" y="40"/>
                  <a:pt x="497" y="40"/>
                </a:cubicBezTo>
                <a:cubicBezTo>
                  <a:pt x="497" y="39"/>
                  <a:pt x="497" y="39"/>
                  <a:pt x="497" y="39"/>
                </a:cubicBezTo>
                <a:cubicBezTo>
                  <a:pt x="496" y="39"/>
                  <a:pt x="496" y="39"/>
                  <a:pt x="496" y="39"/>
                </a:cubicBezTo>
                <a:cubicBezTo>
                  <a:pt x="494" y="40"/>
                  <a:pt x="494" y="40"/>
                  <a:pt x="494" y="40"/>
                </a:cubicBezTo>
                <a:cubicBezTo>
                  <a:pt x="496" y="40"/>
                  <a:pt x="496" y="40"/>
                  <a:pt x="496" y="40"/>
                </a:cubicBezTo>
                <a:cubicBezTo>
                  <a:pt x="496" y="41"/>
                  <a:pt x="497" y="41"/>
                  <a:pt x="497" y="41"/>
                </a:cubicBezTo>
                <a:cubicBezTo>
                  <a:pt x="498" y="40"/>
                  <a:pt x="498" y="40"/>
                  <a:pt x="498" y="40"/>
                </a:cubicBezTo>
                <a:cubicBezTo>
                  <a:pt x="497" y="40"/>
                  <a:pt x="497" y="40"/>
                  <a:pt x="496" y="39"/>
                </a:cubicBezTo>
                <a:cubicBezTo>
                  <a:pt x="496" y="40"/>
                  <a:pt x="496" y="40"/>
                  <a:pt x="496" y="40"/>
                </a:cubicBezTo>
                <a:cubicBezTo>
                  <a:pt x="496" y="40"/>
                  <a:pt x="496" y="40"/>
                  <a:pt x="496"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0"/>
                  <a:pt x="497" y="40"/>
                  <a:pt x="497" y="40"/>
                </a:cubicBezTo>
                <a:cubicBezTo>
                  <a:pt x="497" y="41"/>
                  <a:pt x="497" y="41"/>
                  <a:pt x="497" y="41"/>
                </a:cubicBezTo>
                <a:cubicBezTo>
                  <a:pt x="498" y="40"/>
                  <a:pt x="498" y="40"/>
                  <a:pt x="498" y="40"/>
                </a:cubicBezTo>
                <a:moveTo>
                  <a:pt x="506" y="47"/>
                </a:moveTo>
                <a:cubicBezTo>
                  <a:pt x="506" y="47"/>
                  <a:pt x="505" y="47"/>
                  <a:pt x="504" y="47"/>
                </a:cubicBezTo>
                <a:cubicBezTo>
                  <a:pt x="504" y="47"/>
                  <a:pt x="504" y="47"/>
                  <a:pt x="503" y="47"/>
                </a:cubicBezTo>
                <a:cubicBezTo>
                  <a:pt x="503" y="48"/>
                  <a:pt x="503" y="48"/>
                  <a:pt x="503" y="48"/>
                </a:cubicBezTo>
                <a:cubicBezTo>
                  <a:pt x="504" y="48"/>
                  <a:pt x="505" y="48"/>
                  <a:pt x="505" y="48"/>
                </a:cubicBezTo>
                <a:cubicBezTo>
                  <a:pt x="506" y="47"/>
                  <a:pt x="506" y="47"/>
                  <a:pt x="506" y="47"/>
                </a:cubicBezTo>
                <a:cubicBezTo>
                  <a:pt x="505" y="47"/>
                  <a:pt x="504" y="47"/>
                  <a:pt x="503" y="47"/>
                </a:cubicBezTo>
                <a:cubicBezTo>
                  <a:pt x="503" y="47"/>
                  <a:pt x="503" y="47"/>
                  <a:pt x="503" y="47"/>
                </a:cubicBezTo>
                <a:cubicBezTo>
                  <a:pt x="503" y="48"/>
                  <a:pt x="503" y="48"/>
                  <a:pt x="503" y="48"/>
                </a:cubicBezTo>
                <a:cubicBezTo>
                  <a:pt x="504" y="48"/>
                  <a:pt x="504" y="48"/>
                  <a:pt x="504" y="48"/>
                </a:cubicBezTo>
                <a:cubicBezTo>
                  <a:pt x="505" y="48"/>
                  <a:pt x="505" y="48"/>
                  <a:pt x="505" y="48"/>
                </a:cubicBezTo>
                <a:cubicBezTo>
                  <a:pt x="506" y="47"/>
                  <a:pt x="506" y="47"/>
                  <a:pt x="506" y="47"/>
                </a:cubicBezTo>
                <a:cubicBezTo>
                  <a:pt x="506" y="47"/>
                  <a:pt x="506" y="47"/>
                  <a:pt x="506" y="47"/>
                </a:cubicBezTo>
                <a:moveTo>
                  <a:pt x="507" y="51"/>
                </a:moveTo>
                <a:cubicBezTo>
                  <a:pt x="507" y="50"/>
                  <a:pt x="507" y="50"/>
                  <a:pt x="507" y="50"/>
                </a:cubicBezTo>
                <a:cubicBezTo>
                  <a:pt x="507" y="50"/>
                  <a:pt x="506" y="49"/>
                  <a:pt x="505" y="49"/>
                </a:cubicBezTo>
                <a:cubicBezTo>
                  <a:pt x="504" y="49"/>
                  <a:pt x="504" y="49"/>
                  <a:pt x="504" y="49"/>
                </a:cubicBezTo>
                <a:cubicBezTo>
                  <a:pt x="503" y="49"/>
                  <a:pt x="503" y="49"/>
                  <a:pt x="503" y="49"/>
                </a:cubicBezTo>
                <a:cubicBezTo>
                  <a:pt x="504" y="50"/>
                  <a:pt x="504" y="50"/>
                  <a:pt x="504" y="50"/>
                </a:cubicBezTo>
                <a:cubicBezTo>
                  <a:pt x="505" y="50"/>
                  <a:pt x="505" y="51"/>
                  <a:pt x="506" y="51"/>
                </a:cubicBezTo>
                <a:cubicBezTo>
                  <a:pt x="507" y="51"/>
                  <a:pt x="507" y="51"/>
                  <a:pt x="507" y="51"/>
                </a:cubicBezTo>
                <a:cubicBezTo>
                  <a:pt x="506" y="50"/>
                  <a:pt x="506" y="49"/>
                  <a:pt x="505" y="49"/>
                </a:cubicBezTo>
                <a:cubicBezTo>
                  <a:pt x="505" y="49"/>
                  <a:pt x="505" y="49"/>
                  <a:pt x="505" y="49"/>
                </a:cubicBezTo>
                <a:cubicBezTo>
                  <a:pt x="505" y="50"/>
                  <a:pt x="505" y="50"/>
                  <a:pt x="505" y="50"/>
                </a:cubicBezTo>
                <a:cubicBezTo>
                  <a:pt x="505" y="50"/>
                  <a:pt x="505" y="50"/>
                  <a:pt x="505" y="50"/>
                </a:cubicBezTo>
                <a:cubicBezTo>
                  <a:pt x="506" y="50"/>
                  <a:pt x="506" y="50"/>
                  <a:pt x="506" y="50"/>
                </a:cubicBezTo>
                <a:cubicBezTo>
                  <a:pt x="506" y="51"/>
                  <a:pt x="506" y="51"/>
                  <a:pt x="506" y="51"/>
                </a:cubicBezTo>
                <a:cubicBezTo>
                  <a:pt x="507" y="51"/>
                  <a:pt x="507" y="51"/>
                  <a:pt x="507" y="51"/>
                </a:cubicBezTo>
                <a:moveTo>
                  <a:pt x="473" y="30"/>
                </a:moveTo>
                <a:cubicBezTo>
                  <a:pt x="474" y="30"/>
                  <a:pt x="475" y="30"/>
                  <a:pt x="476" y="30"/>
                </a:cubicBezTo>
                <a:cubicBezTo>
                  <a:pt x="477" y="30"/>
                  <a:pt x="477" y="30"/>
                  <a:pt x="477" y="30"/>
                </a:cubicBezTo>
                <a:cubicBezTo>
                  <a:pt x="477" y="30"/>
                  <a:pt x="477" y="30"/>
                  <a:pt x="477" y="30"/>
                </a:cubicBezTo>
                <a:cubicBezTo>
                  <a:pt x="477" y="29"/>
                  <a:pt x="477" y="29"/>
                  <a:pt x="477" y="29"/>
                </a:cubicBezTo>
                <a:cubicBezTo>
                  <a:pt x="478" y="29"/>
                  <a:pt x="478" y="29"/>
                  <a:pt x="478" y="29"/>
                </a:cubicBezTo>
                <a:cubicBezTo>
                  <a:pt x="478" y="28"/>
                  <a:pt x="477" y="28"/>
                  <a:pt x="477" y="28"/>
                </a:cubicBezTo>
                <a:cubicBezTo>
                  <a:pt x="476" y="27"/>
                  <a:pt x="476" y="27"/>
                  <a:pt x="475" y="27"/>
                </a:cubicBezTo>
                <a:cubicBezTo>
                  <a:pt x="475" y="27"/>
                  <a:pt x="474" y="27"/>
                  <a:pt x="474" y="27"/>
                </a:cubicBezTo>
                <a:cubicBezTo>
                  <a:pt x="474" y="27"/>
                  <a:pt x="474" y="27"/>
                  <a:pt x="474" y="27"/>
                </a:cubicBezTo>
                <a:cubicBezTo>
                  <a:pt x="474" y="28"/>
                  <a:pt x="474" y="28"/>
                  <a:pt x="474" y="28"/>
                </a:cubicBezTo>
                <a:cubicBezTo>
                  <a:pt x="475" y="28"/>
                  <a:pt x="475" y="28"/>
                  <a:pt x="476" y="28"/>
                </a:cubicBezTo>
                <a:cubicBezTo>
                  <a:pt x="477" y="28"/>
                  <a:pt x="477" y="28"/>
                  <a:pt x="478" y="28"/>
                </a:cubicBezTo>
                <a:cubicBezTo>
                  <a:pt x="478" y="26"/>
                  <a:pt x="478" y="26"/>
                  <a:pt x="478" y="26"/>
                </a:cubicBezTo>
                <a:cubicBezTo>
                  <a:pt x="478" y="26"/>
                  <a:pt x="477" y="26"/>
                  <a:pt x="477" y="26"/>
                </a:cubicBezTo>
                <a:cubicBezTo>
                  <a:pt x="476" y="26"/>
                  <a:pt x="476" y="26"/>
                  <a:pt x="476" y="26"/>
                </a:cubicBezTo>
                <a:cubicBezTo>
                  <a:pt x="476" y="27"/>
                  <a:pt x="476" y="27"/>
                  <a:pt x="476" y="27"/>
                </a:cubicBezTo>
                <a:cubicBezTo>
                  <a:pt x="476" y="26"/>
                  <a:pt x="476" y="26"/>
                  <a:pt x="476" y="26"/>
                </a:cubicBezTo>
                <a:cubicBezTo>
                  <a:pt x="476" y="26"/>
                  <a:pt x="476" y="26"/>
                  <a:pt x="476" y="26"/>
                </a:cubicBezTo>
                <a:cubicBezTo>
                  <a:pt x="476" y="27"/>
                  <a:pt x="476" y="27"/>
                  <a:pt x="476" y="27"/>
                </a:cubicBezTo>
                <a:cubicBezTo>
                  <a:pt x="476" y="26"/>
                  <a:pt x="476" y="26"/>
                  <a:pt x="476" y="26"/>
                </a:cubicBezTo>
                <a:cubicBezTo>
                  <a:pt x="476" y="27"/>
                  <a:pt x="476" y="27"/>
                  <a:pt x="476" y="27"/>
                </a:cubicBezTo>
                <a:cubicBezTo>
                  <a:pt x="477" y="27"/>
                  <a:pt x="477" y="27"/>
                  <a:pt x="477" y="27"/>
                </a:cubicBezTo>
                <a:cubicBezTo>
                  <a:pt x="476" y="26"/>
                  <a:pt x="476" y="26"/>
                  <a:pt x="476" y="26"/>
                </a:cubicBezTo>
                <a:cubicBezTo>
                  <a:pt x="476" y="27"/>
                  <a:pt x="476" y="27"/>
                  <a:pt x="476" y="27"/>
                </a:cubicBezTo>
                <a:cubicBezTo>
                  <a:pt x="477" y="27"/>
                  <a:pt x="477" y="27"/>
                  <a:pt x="477" y="27"/>
                </a:cubicBezTo>
                <a:cubicBezTo>
                  <a:pt x="476" y="27"/>
                  <a:pt x="476" y="27"/>
                  <a:pt x="476" y="27"/>
                </a:cubicBezTo>
                <a:cubicBezTo>
                  <a:pt x="477" y="27"/>
                  <a:pt x="477" y="27"/>
                  <a:pt x="477" y="27"/>
                </a:cubicBezTo>
                <a:cubicBezTo>
                  <a:pt x="477" y="27"/>
                  <a:pt x="477" y="27"/>
                  <a:pt x="477" y="27"/>
                </a:cubicBezTo>
                <a:cubicBezTo>
                  <a:pt x="476" y="27"/>
                  <a:pt x="476" y="27"/>
                  <a:pt x="476" y="27"/>
                </a:cubicBezTo>
                <a:cubicBezTo>
                  <a:pt x="477" y="27"/>
                  <a:pt x="477" y="27"/>
                  <a:pt x="477" y="27"/>
                </a:cubicBezTo>
                <a:cubicBezTo>
                  <a:pt x="477" y="27"/>
                  <a:pt x="477" y="27"/>
                  <a:pt x="477" y="27"/>
                </a:cubicBezTo>
                <a:cubicBezTo>
                  <a:pt x="477" y="26"/>
                  <a:pt x="477" y="26"/>
                  <a:pt x="477" y="26"/>
                </a:cubicBezTo>
                <a:cubicBezTo>
                  <a:pt x="476" y="26"/>
                  <a:pt x="476" y="26"/>
                  <a:pt x="476" y="26"/>
                </a:cubicBezTo>
                <a:cubicBezTo>
                  <a:pt x="476" y="26"/>
                  <a:pt x="476" y="26"/>
                  <a:pt x="476" y="26"/>
                </a:cubicBezTo>
                <a:cubicBezTo>
                  <a:pt x="476" y="26"/>
                  <a:pt x="475" y="26"/>
                  <a:pt x="475" y="26"/>
                </a:cubicBezTo>
                <a:cubicBezTo>
                  <a:pt x="474" y="26"/>
                  <a:pt x="473" y="26"/>
                  <a:pt x="473" y="26"/>
                </a:cubicBezTo>
                <a:cubicBezTo>
                  <a:pt x="473" y="26"/>
                  <a:pt x="473" y="26"/>
                  <a:pt x="473" y="26"/>
                </a:cubicBezTo>
                <a:cubicBezTo>
                  <a:pt x="473" y="26"/>
                  <a:pt x="473" y="26"/>
                  <a:pt x="473" y="26"/>
                </a:cubicBezTo>
                <a:cubicBezTo>
                  <a:pt x="473" y="26"/>
                  <a:pt x="473" y="26"/>
                  <a:pt x="473" y="26"/>
                </a:cubicBezTo>
                <a:cubicBezTo>
                  <a:pt x="473" y="25"/>
                  <a:pt x="473" y="25"/>
                  <a:pt x="473" y="25"/>
                </a:cubicBezTo>
                <a:cubicBezTo>
                  <a:pt x="473" y="25"/>
                  <a:pt x="475" y="24"/>
                  <a:pt x="476" y="24"/>
                </a:cubicBezTo>
                <a:cubicBezTo>
                  <a:pt x="476" y="24"/>
                  <a:pt x="476" y="24"/>
                  <a:pt x="476" y="24"/>
                </a:cubicBezTo>
                <a:cubicBezTo>
                  <a:pt x="476" y="24"/>
                  <a:pt x="476" y="24"/>
                  <a:pt x="476" y="24"/>
                </a:cubicBezTo>
                <a:cubicBezTo>
                  <a:pt x="477" y="24"/>
                  <a:pt x="479" y="24"/>
                  <a:pt x="480" y="24"/>
                </a:cubicBezTo>
                <a:cubicBezTo>
                  <a:pt x="481" y="24"/>
                  <a:pt x="481" y="24"/>
                  <a:pt x="481" y="24"/>
                </a:cubicBezTo>
                <a:cubicBezTo>
                  <a:pt x="481" y="24"/>
                  <a:pt x="481" y="24"/>
                  <a:pt x="481" y="24"/>
                </a:cubicBezTo>
                <a:cubicBezTo>
                  <a:pt x="483" y="24"/>
                  <a:pt x="484" y="23"/>
                  <a:pt x="485" y="23"/>
                </a:cubicBezTo>
                <a:cubicBezTo>
                  <a:pt x="486" y="23"/>
                  <a:pt x="486" y="22"/>
                  <a:pt x="488" y="22"/>
                </a:cubicBezTo>
                <a:cubicBezTo>
                  <a:pt x="488" y="22"/>
                  <a:pt x="488" y="22"/>
                  <a:pt x="488" y="22"/>
                </a:cubicBezTo>
                <a:cubicBezTo>
                  <a:pt x="488" y="22"/>
                  <a:pt x="488" y="22"/>
                  <a:pt x="488" y="22"/>
                </a:cubicBezTo>
                <a:cubicBezTo>
                  <a:pt x="488" y="21"/>
                  <a:pt x="488" y="21"/>
                  <a:pt x="488" y="21"/>
                </a:cubicBezTo>
                <a:cubicBezTo>
                  <a:pt x="488" y="22"/>
                  <a:pt x="488" y="22"/>
                  <a:pt x="488" y="22"/>
                </a:cubicBezTo>
                <a:cubicBezTo>
                  <a:pt x="488" y="22"/>
                  <a:pt x="488" y="23"/>
                  <a:pt x="488" y="23"/>
                </a:cubicBezTo>
                <a:cubicBezTo>
                  <a:pt x="489" y="23"/>
                  <a:pt x="489" y="24"/>
                  <a:pt x="490" y="24"/>
                </a:cubicBezTo>
                <a:cubicBezTo>
                  <a:pt x="491" y="25"/>
                  <a:pt x="492" y="25"/>
                  <a:pt x="492" y="25"/>
                </a:cubicBezTo>
                <a:cubicBezTo>
                  <a:pt x="493" y="25"/>
                  <a:pt x="493" y="25"/>
                  <a:pt x="493" y="25"/>
                </a:cubicBezTo>
                <a:cubicBezTo>
                  <a:pt x="493" y="25"/>
                  <a:pt x="493" y="25"/>
                  <a:pt x="493" y="25"/>
                </a:cubicBezTo>
                <a:cubicBezTo>
                  <a:pt x="493" y="25"/>
                  <a:pt x="493" y="25"/>
                  <a:pt x="493" y="25"/>
                </a:cubicBezTo>
                <a:cubicBezTo>
                  <a:pt x="493" y="25"/>
                  <a:pt x="494" y="25"/>
                  <a:pt x="495" y="24"/>
                </a:cubicBezTo>
                <a:cubicBezTo>
                  <a:pt x="494" y="24"/>
                  <a:pt x="494" y="24"/>
                  <a:pt x="494" y="24"/>
                </a:cubicBezTo>
                <a:cubicBezTo>
                  <a:pt x="495" y="24"/>
                  <a:pt x="495" y="24"/>
                  <a:pt x="495" y="24"/>
                </a:cubicBezTo>
                <a:cubicBezTo>
                  <a:pt x="495" y="24"/>
                  <a:pt x="495" y="24"/>
                  <a:pt x="495" y="24"/>
                </a:cubicBezTo>
                <a:cubicBezTo>
                  <a:pt x="496" y="24"/>
                  <a:pt x="496" y="24"/>
                  <a:pt x="496" y="24"/>
                </a:cubicBezTo>
                <a:cubicBezTo>
                  <a:pt x="496" y="24"/>
                  <a:pt x="496" y="25"/>
                  <a:pt x="497" y="25"/>
                </a:cubicBezTo>
                <a:cubicBezTo>
                  <a:pt x="497" y="25"/>
                  <a:pt x="497" y="25"/>
                  <a:pt x="497" y="25"/>
                </a:cubicBezTo>
                <a:cubicBezTo>
                  <a:pt x="497" y="25"/>
                  <a:pt x="497" y="25"/>
                  <a:pt x="497"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6"/>
                  <a:pt x="498" y="26"/>
                  <a:pt x="498" y="26"/>
                </a:cubicBezTo>
                <a:cubicBezTo>
                  <a:pt x="499" y="26"/>
                  <a:pt x="499" y="26"/>
                  <a:pt x="499" y="26"/>
                </a:cubicBezTo>
                <a:cubicBezTo>
                  <a:pt x="500" y="25"/>
                  <a:pt x="500" y="25"/>
                  <a:pt x="500" y="25"/>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499" y="24"/>
                  <a:pt x="499" y="24"/>
                  <a:pt x="499" y="24"/>
                </a:cubicBezTo>
                <a:cubicBezTo>
                  <a:pt x="500" y="24"/>
                  <a:pt x="500" y="24"/>
                  <a:pt x="500" y="25"/>
                </a:cubicBezTo>
                <a:cubicBezTo>
                  <a:pt x="500" y="25"/>
                  <a:pt x="500" y="25"/>
                  <a:pt x="500" y="25"/>
                </a:cubicBezTo>
                <a:cubicBezTo>
                  <a:pt x="500" y="25"/>
                  <a:pt x="500" y="25"/>
                  <a:pt x="500" y="25"/>
                </a:cubicBezTo>
                <a:cubicBezTo>
                  <a:pt x="501" y="25"/>
                  <a:pt x="501" y="25"/>
                  <a:pt x="502" y="25"/>
                </a:cubicBezTo>
                <a:cubicBezTo>
                  <a:pt x="503" y="25"/>
                  <a:pt x="504" y="25"/>
                  <a:pt x="505" y="24"/>
                </a:cubicBezTo>
                <a:cubicBezTo>
                  <a:pt x="505" y="23"/>
                  <a:pt x="505" y="23"/>
                  <a:pt x="505" y="23"/>
                </a:cubicBezTo>
                <a:cubicBezTo>
                  <a:pt x="504" y="23"/>
                  <a:pt x="504" y="23"/>
                  <a:pt x="503" y="22"/>
                </a:cubicBezTo>
                <a:cubicBezTo>
                  <a:pt x="503" y="22"/>
                  <a:pt x="503" y="21"/>
                  <a:pt x="503" y="21"/>
                </a:cubicBezTo>
                <a:cubicBezTo>
                  <a:pt x="503" y="20"/>
                  <a:pt x="503" y="19"/>
                  <a:pt x="503" y="19"/>
                </a:cubicBezTo>
                <a:cubicBezTo>
                  <a:pt x="503" y="19"/>
                  <a:pt x="503" y="19"/>
                  <a:pt x="503" y="19"/>
                </a:cubicBezTo>
                <a:cubicBezTo>
                  <a:pt x="503" y="18"/>
                  <a:pt x="503" y="17"/>
                  <a:pt x="502" y="17"/>
                </a:cubicBezTo>
                <a:cubicBezTo>
                  <a:pt x="502" y="17"/>
                  <a:pt x="501" y="16"/>
                  <a:pt x="501" y="16"/>
                </a:cubicBezTo>
                <a:cubicBezTo>
                  <a:pt x="501" y="16"/>
                  <a:pt x="501" y="15"/>
                  <a:pt x="501" y="15"/>
                </a:cubicBezTo>
                <a:cubicBezTo>
                  <a:pt x="501" y="14"/>
                  <a:pt x="500" y="13"/>
                  <a:pt x="499" y="13"/>
                </a:cubicBezTo>
                <a:cubicBezTo>
                  <a:pt x="499" y="13"/>
                  <a:pt x="499" y="13"/>
                  <a:pt x="499" y="13"/>
                </a:cubicBezTo>
                <a:cubicBezTo>
                  <a:pt x="499" y="14"/>
                  <a:pt x="499" y="14"/>
                  <a:pt x="499" y="14"/>
                </a:cubicBezTo>
                <a:cubicBezTo>
                  <a:pt x="500" y="14"/>
                  <a:pt x="501" y="14"/>
                  <a:pt x="502" y="15"/>
                </a:cubicBezTo>
                <a:cubicBezTo>
                  <a:pt x="502" y="14"/>
                  <a:pt x="502" y="14"/>
                  <a:pt x="502" y="14"/>
                </a:cubicBezTo>
                <a:cubicBezTo>
                  <a:pt x="502" y="15"/>
                  <a:pt x="502" y="15"/>
                  <a:pt x="502" y="15"/>
                </a:cubicBezTo>
                <a:cubicBezTo>
                  <a:pt x="502" y="15"/>
                  <a:pt x="502" y="15"/>
                  <a:pt x="502" y="15"/>
                </a:cubicBezTo>
                <a:cubicBezTo>
                  <a:pt x="503" y="15"/>
                  <a:pt x="504" y="14"/>
                  <a:pt x="505" y="14"/>
                </a:cubicBezTo>
                <a:cubicBezTo>
                  <a:pt x="505" y="14"/>
                  <a:pt x="505" y="14"/>
                  <a:pt x="505" y="14"/>
                </a:cubicBezTo>
                <a:cubicBezTo>
                  <a:pt x="505" y="15"/>
                  <a:pt x="505" y="15"/>
                  <a:pt x="505" y="15"/>
                </a:cubicBezTo>
                <a:cubicBezTo>
                  <a:pt x="505" y="15"/>
                  <a:pt x="505" y="15"/>
                  <a:pt x="505" y="16"/>
                </a:cubicBezTo>
                <a:cubicBezTo>
                  <a:pt x="505" y="16"/>
                  <a:pt x="506" y="17"/>
                  <a:pt x="507" y="17"/>
                </a:cubicBezTo>
                <a:cubicBezTo>
                  <a:pt x="507" y="17"/>
                  <a:pt x="507" y="17"/>
                  <a:pt x="507" y="17"/>
                </a:cubicBezTo>
                <a:cubicBezTo>
                  <a:pt x="507" y="17"/>
                  <a:pt x="507" y="17"/>
                  <a:pt x="507" y="17"/>
                </a:cubicBezTo>
                <a:cubicBezTo>
                  <a:pt x="507" y="18"/>
                  <a:pt x="507" y="18"/>
                  <a:pt x="507" y="18"/>
                </a:cubicBezTo>
                <a:cubicBezTo>
                  <a:pt x="508" y="18"/>
                  <a:pt x="509" y="17"/>
                  <a:pt x="509" y="17"/>
                </a:cubicBezTo>
                <a:cubicBezTo>
                  <a:pt x="509" y="17"/>
                  <a:pt x="509" y="17"/>
                  <a:pt x="509" y="17"/>
                </a:cubicBezTo>
                <a:cubicBezTo>
                  <a:pt x="509" y="17"/>
                  <a:pt x="509" y="17"/>
                  <a:pt x="509" y="17"/>
                </a:cubicBezTo>
                <a:cubicBezTo>
                  <a:pt x="511" y="17"/>
                  <a:pt x="512" y="18"/>
                  <a:pt x="514" y="18"/>
                </a:cubicBezTo>
                <a:cubicBezTo>
                  <a:pt x="514" y="18"/>
                  <a:pt x="515" y="18"/>
                  <a:pt x="516" y="18"/>
                </a:cubicBezTo>
                <a:cubicBezTo>
                  <a:pt x="517" y="18"/>
                  <a:pt x="518" y="18"/>
                  <a:pt x="518" y="17"/>
                </a:cubicBezTo>
                <a:cubicBezTo>
                  <a:pt x="520" y="17"/>
                  <a:pt x="521" y="17"/>
                  <a:pt x="523" y="16"/>
                </a:cubicBezTo>
                <a:cubicBezTo>
                  <a:pt x="522" y="15"/>
                  <a:pt x="522" y="15"/>
                  <a:pt x="522" y="15"/>
                </a:cubicBezTo>
                <a:cubicBezTo>
                  <a:pt x="522" y="15"/>
                  <a:pt x="521" y="15"/>
                  <a:pt x="520" y="15"/>
                </a:cubicBezTo>
                <a:cubicBezTo>
                  <a:pt x="520"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19" y="15"/>
                  <a:pt x="519" y="15"/>
                </a:cubicBezTo>
                <a:cubicBezTo>
                  <a:pt x="519" y="15"/>
                  <a:pt x="520" y="14"/>
                  <a:pt x="520" y="14"/>
                </a:cubicBezTo>
                <a:cubicBezTo>
                  <a:pt x="521" y="14"/>
                  <a:pt x="522" y="13"/>
                  <a:pt x="522" y="13"/>
                </a:cubicBezTo>
                <a:cubicBezTo>
                  <a:pt x="522" y="13"/>
                  <a:pt x="522" y="13"/>
                  <a:pt x="522" y="13"/>
                </a:cubicBezTo>
                <a:cubicBezTo>
                  <a:pt x="522" y="13"/>
                  <a:pt x="522" y="13"/>
                  <a:pt x="522" y="13"/>
                </a:cubicBezTo>
                <a:cubicBezTo>
                  <a:pt x="524" y="12"/>
                  <a:pt x="527" y="13"/>
                  <a:pt x="529" y="12"/>
                </a:cubicBezTo>
                <a:cubicBezTo>
                  <a:pt x="530" y="11"/>
                  <a:pt x="530" y="11"/>
                  <a:pt x="531" y="10"/>
                </a:cubicBezTo>
                <a:cubicBezTo>
                  <a:pt x="532" y="10"/>
                  <a:pt x="532" y="9"/>
                  <a:pt x="533" y="10"/>
                </a:cubicBezTo>
                <a:cubicBezTo>
                  <a:pt x="533" y="10"/>
                  <a:pt x="533" y="10"/>
                  <a:pt x="533" y="10"/>
                </a:cubicBezTo>
                <a:cubicBezTo>
                  <a:pt x="534" y="8"/>
                  <a:pt x="534" y="8"/>
                  <a:pt x="534" y="8"/>
                </a:cubicBezTo>
                <a:cubicBezTo>
                  <a:pt x="533" y="8"/>
                  <a:pt x="533" y="8"/>
                  <a:pt x="533" y="8"/>
                </a:cubicBezTo>
                <a:cubicBezTo>
                  <a:pt x="533" y="7"/>
                  <a:pt x="533" y="7"/>
                  <a:pt x="533" y="6"/>
                </a:cubicBezTo>
                <a:cubicBezTo>
                  <a:pt x="533" y="6"/>
                  <a:pt x="533" y="5"/>
                  <a:pt x="533" y="4"/>
                </a:cubicBezTo>
                <a:cubicBezTo>
                  <a:pt x="533" y="3"/>
                  <a:pt x="534" y="3"/>
                  <a:pt x="534" y="3"/>
                </a:cubicBezTo>
                <a:cubicBezTo>
                  <a:pt x="534" y="3"/>
                  <a:pt x="534" y="3"/>
                  <a:pt x="534" y="3"/>
                </a:cubicBezTo>
                <a:cubicBezTo>
                  <a:pt x="534" y="3"/>
                  <a:pt x="534" y="3"/>
                  <a:pt x="534" y="3"/>
                </a:cubicBezTo>
                <a:cubicBezTo>
                  <a:pt x="534" y="2"/>
                  <a:pt x="535" y="2"/>
                  <a:pt x="537" y="1"/>
                </a:cubicBezTo>
                <a:cubicBezTo>
                  <a:pt x="538" y="1"/>
                  <a:pt x="539" y="1"/>
                  <a:pt x="540" y="1"/>
                </a:cubicBezTo>
                <a:cubicBezTo>
                  <a:pt x="541" y="1"/>
                  <a:pt x="541"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1"/>
                  <a:pt x="542" y="1"/>
                  <a:pt x="542" y="1"/>
                </a:cubicBezTo>
                <a:cubicBezTo>
                  <a:pt x="542" y="2"/>
                  <a:pt x="542" y="2"/>
                  <a:pt x="542" y="2"/>
                </a:cubicBezTo>
                <a:cubicBezTo>
                  <a:pt x="542" y="2"/>
                  <a:pt x="542" y="3"/>
                  <a:pt x="542" y="3"/>
                </a:cubicBezTo>
                <a:cubicBezTo>
                  <a:pt x="542" y="4"/>
                  <a:pt x="543" y="4"/>
                  <a:pt x="544" y="4"/>
                </a:cubicBezTo>
                <a:cubicBezTo>
                  <a:pt x="545" y="4"/>
                  <a:pt x="545" y="4"/>
                  <a:pt x="546" y="4"/>
                </a:cubicBezTo>
                <a:cubicBezTo>
                  <a:pt x="546" y="4"/>
                  <a:pt x="546" y="4"/>
                  <a:pt x="547" y="5"/>
                </a:cubicBezTo>
                <a:cubicBezTo>
                  <a:pt x="547" y="5"/>
                  <a:pt x="547" y="5"/>
                  <a:pt x="547" y="5"/>
                </a:cubicBezTo>
                <a:cubicBezTo>
                  <a:pt x="547" y="5"/>
                  <a:pt x="547" y="5"/>
                  <a:pt x="547" y="5"/>
                </a:cubicBezTo>
                <a:cubicBezTo>
                  <a:pt x="548" y="5"/>
                  <a:pt x="548" y="5"/>
                  <a:pt x="548" y="5"/>
                </a:cubicBezTo>
                <a:cubicBezTo>
                  <a:pt x="548" y="6"/>
                  <a:pt x="549" y="6"/>
                  <a:pt x="549" y="6"/>
                </a:cubicBezTo>
                <a:cubicBezTo>
                  <a:pt x="550" y="7"/>
                  <a:pt x="551" y="7"/>
                  <a:pt x="551" y="7"/>
                </a:cubicBezTo>
                <a:cubicBezTo>
                  <a:pt x="552" y="7"/>
                  <a:pt x="552" y="7"/>
                  <a:pt x="552" y="7"/>
                </a:cubicBezTo>
                <a:cubicBezTo>
                  <a:pt x="552" y="7"/>
                  <a:pt x="552" y="7"/>
                  <a:pt x="552" y="7"/>
                </a:cubicBezTo>
                <a:cubicBezTo>
                  <a:pt x="552" y="8"/>
                  <a:pt x="552" y="8"/>
                  <a:pt x="552" y="8"/>
                </a:cubicBezTo>
                <a:cubicBezTo>
                  <a:pt x="552" y="9"/>
                  <a:pt x="552" y="9"/>
                  <a:pt x="552" y="9"/>
                </a:cubicBezTo>
                <a:cubicBezTo>
                  <a:pt x="553" y="8"/>
                  <a:pt x="553" y="8"/>
                  <a:pt x="553" y="8"/>
                </a:cubicBezTo>
                <a:cubicBezTo>
                  <a:pt x="553" y="8"/>
                  <a:pt x="554" y="8"/>
                  <a:pt x="554" y="8"/>
                </a:cubicBezTo>
                <a:cubicBezTo>
                  <a:pt x="555" y="8"/>
                  <a:pt x="555" y="8"/>
                  <a:pt x="556" y="8"/>
                </a:cubicBezTo>
                <a:cubicBezTo>
                  <a:pt x="556" y="8"/>
                  <a:pt x="556" y="8"/>
                  <a:pt x="556" y="8"/>
                </a:cubicBezTo>
                <a:cubicBezTo>
                  <a:pt x="556" y="8"/>
                  <a:pt x="556" y="8"/>
                  <a:pt x="557" y="9"/>
                </a:cubicBezTo>
                <a:cubicBezTo>
                  <a:pt x="557" y="9"/>
                  <a:pt x="557" y="9"/>
                  <a:pt x="557" y="9"/>
                </a:cubicBezTo>
                <a:cubicBezTo>
                  <a:pt x="557" y="10"/>
                  <a:pt x="557" y="10"/>
                  <a:pt x="556" y="11"/>
                </a:cubicBezTo>
                <a:cubicBezTo>
                  <a:pt x="556" y="12"/>
                  <a:pt x="556" y="12"/>
                  <a:pt x="556" y="12"/>
                </a:cubicBezTo>
                <a:cubicBezTo>
                  <a:pt x="557" y="12"/>
                  <a:pt x="557" y="12"/>
                  <a:pt x="557" y="12"/>
                </a:cubicBezTo>
                <a:cubicBezTo>
                  <a:pt x="558" y="12"/>
                  <a:pt x="559" y="12"/>
                  <a:pt x="559" y="12"/>
                </a:cubicBezTo>
                <a:cubicBezTo>
                  <a:pt x="560" y="12"/>
                  <a:pt x="560" y="12"/>
                  <a:pt x="561" y="12"/>
                </a:cubicBezTo>
                <a:cubicBezTo>
                  <a:pt x="561" y="12"/>
                  <a:pt x="561" y="12"/>
                  <a:pt x="561" y="12"/>
                </a:cubicBezTo>
                <a:cubicBezTo>
                  <a:pt x="561" y="12"/>
                  <a:pt x="561" y="12"/>
                  <a:pt x="561" y="12"/>
                </a:cubicBezTo>
                <a:cubicBezTo>
                  <a:pt x="562" y="11"/>
                  <a:pt x="562" y="11"/>
                  <a:pt x="563" y="11"/>
                </a:cubicBezTo>
                <a:cubicBezTo>
                  <a:pt x="563" y="10"/>
                  <a:pt x="563" y="10"/>
                  <a:pt x="564" y="10"/>
                </a:cubicBezTo>
                <a:cubicBezTo>
                  <a:pt x="563" y="9"/>
                  <a:pt x="563" y="9"/>
                  <a:pt x="563" y="9"/>
                </a:cubicBezTo>
                <a:cubicBezTo>
                  <a:pt x="563" y="9"/>
                  <a:pt x="563" y="9"/>
                  <a:pt x="563" y="9"/>
                </a:cubicBezTo>
                <a:cubicBezTo>
                  <a:pt x="563" y="9"/>
                  <a:pt x="563" y="10"/>
                  <a:pt x="563" y="11"/>
                </a:cubicBezTo>
                <a:cubicBezTo>
                  <a:pt x="563" y="12"/>
                  <a:pt x="563" y="12"/>
                  <a:pt x="563" y="12"/>
                </a:cubicBezTo>
                <a:cubicBezTo>
                  <a:pt x="563" y="13"/>
                  <a:pt x="564" y="13"/>
                  <a:pt x="564" y="13"/>
                </a:cubicBezTo>
                <a:cubicBezTo>
                  <a:pt x="564" y="13"/>
                  <a:pt x="564" y="13"/>
                  <a:pt x="564" y="13"/>
                </a:cubicBezTo>
                <a:cubicBezTo>
                  <a:pt x="565" y="13"/>
                  <a:pt x="566" y="14"/>
                  <a:pt x="567" y="14"/>
                </a:cubicBezTo>
                <a:cubicBezTo>
                  <a:pt x="568" y="15"/>
                  <a:pt x="569" y="15"/>
                  <a:pt x="569" y="16"/>
                </a:cubicBezTo>
                <a:cubicBezTo>
                  <a:pt x="569" y="16"/>
                  <a:pt x="569" y="16"/>
                  <a:pt x="569" y="16"/>
                </a:cubicBezTo>
                <a:cubicBezTo>
                  <a:pt x="576" y="16"/>
                  <a:pt x="576" y="16"/>
                  <a:pt x="576" y="16"/>
                </a:cubicBezTo>
                <a:cubicBezTo>
                  <a:pt x="576" y="16"/>
                  <a:pt x="576" y="16"/>
                  <a:pt x="576" y="16"/>
                </a:cubicBezTo>
                <a:cubicBezTo>
                  <a:pt x="576" y="17"/>
                  <a:pt x="577" y="16"/>
                  <a:pt x="578" y="17"/>
                </a:cubicBezTo>
                <a:cubicBezTo>
                  <a:pt x="578" y="17"/>
                  <a:pt x="578" y="17"/>
                  <a:pt x="579" y="17"/>
                </a:cubicBezTo>
                <a:cubicBezTo>
                  <a:pt x="580" y="18"/>
                  <a:pt x="580" y="19"/>
                  <a:pt x="582" y="19"/>
                </a:cubicBezTo>
                <a:cubicBezTo>
                  <a:pt x="582" y="20"/>
                  <a:pt x="582" y="20"/>
                  <a:pt x="582" y="20"/>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3" y="19"/>
                  <a:pt x="583" y="19"/>
                </a:cubicBezTo>
                <a:cubicBezTo>
                  <a:pt x="583" y="19"/>
                  <a:pt x="584" y="19"/>
                  <a:pt x="584" y="19"/>
                </a:cubicBezTo>
                <a:cubicBezTo>
                  <a:pt x="584" y="19"/>
                  <a:pt x="584" y="19"/>
                  <a:pt x="584" y="19"/>
                </a:cubicBezTo>
                <a:cubicBezTo>
                  <a:pt x="584" y="19"/>
                  <a:pt x="584" y="19"/>
                  <a:pt x="584" y="19"/>
                </a:cubicBezTo>
                <a:cubicBezTo>
                  <a:pt x="584" y="19"/>
                  <a:pt x="584" y="19"/>
                  <a:pt x="584" y="19"/>
                </a:cubicBezTo>
                <a:cubicBezTo>
                  <a:pt x="584" y="19"/>
                  <a:pt x="584" y="19"/>
                  <a:pt x="584" y="19"/>
                </a:cubicBezTo>
                <a:cubicBezTo>
                  <a:pt x="584" y="19"/>
                  <a:pt x="584" y="19"/>
                  <a:pt x="584" y="19"/>
                </a:cubicBezTo>
                <a:cubicBezTo>
                  <a:pt x="584" y="19"/>
                  <a:pt x="584" y="19"/>
                  <a:pt x="584" y="19"/>
                </a:cubicBezTo>
                <a:cubicBezTo>
                  <a:pt x="584" y="20"/>
                  <a:pt x="584" y="20"/>
                  <a:pt x="584" y="20"/>
                </a:cubicBezTo>
                <a:cubicBezTo>
                  <a:pt x="584" y="20"/>
                  <a:pt x="585" y="20"/>
                  <a:pt x="585" y="20"/>
                </a:cubicBezTo>
                <a:cubicBezTo>
                  <a:pt x="585" y="20"/>
                  <a:pt x="586" y="20"/>
                  <a:pt x="586" y="20"/>
                </a:cubicBezTo>
                <a:cubicBezTo>
                  <a:pt x="586" y="19"/>
                  <a:pt x="586" y="19"/>
                  <a:pt x="586" y="19"/>
                </a:cubicBezTo>
                <a:cubicBezTo>
                  <a:pt x="586" y="20"/>
                  <a:pt x="586" y="20"/>
                  <a:pt x="586" y="20"/>
                </a:cubicBezTo>
                <a:cubicBezTo>
                  <a:pt x="586" y="20"/>
                  <a:pt x="586" y="20"/>
                  <a:pt x="586" y="20"/>
                </a:cubicBezTo>
                <a:cubicBezTo>
                  <a:pt x="586" y="19"/>
                  <a:pt x="586" y="19"/>
                  <a:pt x="586" y="19"/>
                </a:cubicBezTo>
                <a:cubicBezTo>
                  <a:pt x="586" y="20"/>
                  <a:pt x="586" y="20"/>
                  <a:pt x="586" y="20"/>
                </a:cubicBezTo>
                <a:cubicBezTo>
                  <a:pt x="586" y="20"/>
                  <a:pt x="586" y="20"/>
                  <a:pt x="586" y="20"/>
                </a:cubicBezTo>
                <a:cubicBezTo>
                  <a:pt x="586" y="20"/>
                  <a:pt x="586" y="20"/>
                  <a:pt x="586" y="20"/>
                </a:cubicBezTo>
                <a:cubicBezTo>
                  <a:pt x="586" y="20"/>
                  <a:pt x="586" y="20"/>
                  <a:pt x="586" y="20"/>
                </a:cubicBezTo>
                <a:cubicBezTo>
                  <a:pt x="587" y="20"/>
                  <a:pt x="588" y="20"/>
                  <a:pt x="588" y="20"/>
                </a:cubicBezTo>
                <a:cubicBezTo>
                  <a:pt x="588" y="20"/>
                  <a:pt x="589" y="20"/>
                  <a:pt x="589" y="20"/>
                </a:cubicBezTo>
                <a:cubicBezTo>
                  <a:pt x="589" y="20"/>
                  <a:pt x="589" y="20"/>
                  <a:pt x="589" y="20"/>
                </a:cubicBezTo>
                <a:cubicBezTo>
                  <a:pt x="589" y="20"/>
                  <a:pt x="589" y="20"/>
                  <a:pt x="589" y="20"/>
                </a:cubicBezTo>
                <a:cubicBezTo>
                  <a:pt x="591" y="21"/>
                  <a:pt x="594" y="21"/>
                  <a:pt x="596" y="21"/>
                </a:cubicBezTo>
                <a:cubicBezTo>
                  <a:pt x="596" y="21"/>
                  <a:pt x="596" y="21"/>
                  <a:pt x="596" y="21"/>
                </a:cubicBezTo>
                <a:cubicBezTo>
                  <a:pt x="595" y="20"/>
                  <a:pt x="595" y="20"/>
                  <a:pt x="595" y="20"/>
                </a:cubicBezTo>
                <a:cubicBezTo>
                  <a:pt x="593" y="22"/>
                  <a:pt x="591" y="24"/>
                  <a:pt x="590" y="26"/>
                </a:cubicBezTo>
                <a:cubicBezTo>
                  <a:pt x="590" y="27"/>
                  <a:pt x="589" y="28"/>
                  <a:pt x="589" y="29"/>
                </a:cubicBezTo>
                <a:cubicBezTo>
                  <a:pt x="589" y="30"/>
                  <a:pt x="589" y="30"/>
                  <a:pt x="589" y="30"/>
                </a:cubicBezTo>
                <a:cubicBezTo>
                  <a:pt x="589" y="31"/>
                  <a:pt x="589" y="31"/>
                  <a:pt x="589" y="31"/>
                </a:cubicBezTo>
                <a:cubicBezTo>
                  <a:pt x="589" y="31"/>
                  <a:pt x="589" y="31"/>
                  <a:pt x="589" y="31"/>
                </a:cubicBezTo>
                <a:cubicBezTo>
                  <a:pt x="589" y="32"/>
                  <a:pt x="589" y="32"/>
                  <a:pt x="589" y="32"/>
                </a:cubicBezTo>
                <a:cubicBezTo>
                  <a:pt x="589" y="33"/>
                  <a:pt x="589" y="33"/>
                  <a:pt x="589" y="34"/>
                </a:cubicBezTo>
                <a:cubicBezTo>
                  <a:pt x="589" y="34"/>
                  <a:pt x="589" y="34"/>
                  <a:pt x="589" y="34"/>
                </a:cubicBezTo>
                <a:cubicBezTo>
                  <a:pt x="589" y="34"/>
                  <a:pt x="589" y="34"/>
                  <a:pt x="589" y="34"/>
                </a:cubicBezTo>
                <a:cubicBezTo>
                  <a:pt x="589" y="34"/>
                  <a:pt x="589" y="34"/>
                  <a:pt x="589" y="34"/>
                </a:cubicBezTo>
                <a:cubicBezTo>
                  <a:pt x="588" y="34"/>
                  <a:pt x="587" y="35"/>
                  <a:pt x="587" y="35"/>
                </a:cubicBezTo>
                <a:cubicBezTo>
                  <a:pt x="586" y="35"/>
                  <a:pt x="586" y="35"/>
                  <a:pt x="586" y="35"/>
                </a:cubicBezTo>
                <a:cubicBezTo>
                  <a:pt x="586" y="35"/>
                  <a:pt x="586" y="35"/>
                  <a:pt x="586" y="35"/>
                </a:cubicBezTo>
                <a:cubicBezTo>
                  <a:pt x="586" y="35"/>
                  <a:pt x="586" y="35"/>
                  <a:pt x="586" y="35"/>
                </a:cubicBezTo>
                <a:cubicBezTo>
                  <a:pt x="586" y="35"/>
                  <a:pt x="586" y="35"/>
                  <a:pt x="586" y="35"/>
                </a:cubicBezTo>
                <a:cubicBezTo>
                  <a:pt x="586" y="34"/>
                  <a:pt x="585" y="34"/>
                  <a:pt x="585" y="34"/>
                </a:cubicBezTo>
                <a:cubicBezTo>
                  <a:pt x="584" y="34"/>
                  <a:pt x="584" y="34"/>
                  <a:pt x="584" y="34"/>
                </a:cubicBezTo>
                <a:cubicBezTo>
                  <a:pt x="583" y="34"/>
                  <a:pt x="583" y="35"/>
                  <a:pt x="583" y="36"/>
                </a:cubicBezTo>
                <a:cubicBezTo>
                  <a:pt x="583" y="36"/>
                  <a:pt x="583" y="36"/>
                  <a:pt x="583" y="36"/>
                </a:cubicBezTo>
                <a:cubicBezTo>
                  <a:pt x="584" y="37"/>
                  <a:pt x="584" y="37"/>
                  <a:pt x="584" y="37"/>
                </a:cubicBezTo>
                <a:cubicBezTo>
                  <a:pt x="585" y="37"/>
                  <a:pt x="585" y="37"/>
                  <a:pt x="585" y="37"/>
                </a:cubicBezTo>
                <a:cubicBezTo>
                  <a:pt x="585" y="36"/>
                  <a:pt x="585" y="36"/>
                  <a:pt x="585" y="36"/>
                </a:cubicBezTo>
                <a:cubicBezTo>
                  <a:pt x="584" y="36"/>
                  <a:pt x="584" y="36"/>
                  <a:pt x="584" y="36"/>
                </a:cubicBezTo>
                <a:cubicBezTo>
                  <a:pt x="583" y="37"/>
                  <a:pt x="582" y="38"/>
                  <a:pt x="581" y="39"/>
                </a:cubicBezTo>
                <a:cubicBezTo>
                  <a:pt x="581" y="39"/>
                  <a:pt x="581" y="39"/>
                  <a:pt x="581" y="39"/>
                </a:cubicBezTo>
                <a:cubicBezTo>
                  <a:pt x="581" y="39"/>
                  <a:pt x="581" y="39"/>
                  <a:pt x="581" y="39"/>
                </a:cubicBezTo>
                <a:cubicBezTo>
                  <a:pt x="580" y="39"/>
                  <a:pt x="579" y="39"/>
                  <a:pt x="579" y="40"/>
                </a:cubicBezTo>
                <a:cubicBezTo>
                  <a:pt x="579" y="40"/>
                  <a:pt x="579" y="40"/>
                  <a:pt x="579" y="40"/>
                </a:cubicBezTo>
                <a:cubicBezTo>
                  <a:pt x="579" y="40"/>
                  <a:pt x="579" y="40"/>
                  <a:pt x="579" y="40"/>
                </a:cubicBezTo>
                <a:cubicBezTo>
                  <a:pt x="578" y="40"/>
                  <a:pt x="578" y="41"/>
                  <a:pt x="578" y="41"/>
                </a:cubicBezTo>
                <a:cubicBezTo>
                  <a:pt x="578" y="42"/>
                  <a:pt x="578" y="42"/>
                  <a:pt x="578" y="42"/>
                </a:cubicBezTo>
                <a:cubicBezTo>
                  <a:pt x="577" y="42"/>
                  <a:pt x="577" y="42"/>
                  <a:pt x="576" y="43"/>
                </a:cubicBezTo>
                <a:cubicBezTo>
                  <a:pt x="575" y="43"/>
                  <a:pt x="575" y="44"/>
                  <a:pt x="575" y="45"/>
                </a:cubicBezTo>
                <a:cubicBezTo>
                  <a:pt x="575" y="45"/>
                  <a:pt x="575" y="45"/>
                  <a:pt x="575" y="45"/>
                </a:cubicBezTo>
                <a:cubicBezTo>
                  <a:pt x="575" y="45"/>
                  <a:pt x="575" y="45"/>
                  <a:pt x="575" y="45"/>
                </a:cubicBezTo>
                <a:cubicBezTo>
                  <a:pt x="575" y="45"/>
                  <a:pt x="575" y="46"/>
                  <a:pt x="575" y="46"/>
                </a:cubicBezTo>
                <a:cubicBezTo>
                  <a:pt x="576" y="46"/>
                  <a:pt x="576" y="46"/>
                  <a:pt x="576" y="46"/>
                </a:cubicBezTo>
                <a:cubicBezTo>
                  <a:pt x="575" y="46"/>
                  <a:pt x="575" y="46"/>
                  <a:pt x="575" y="46"/>
                </a:cubicBezTo>
                <a:cubicBezTo>
                  <a:pt x="575" y="47"/>
                  <a:pt x="575" y="47"/>
                  <a:pt x="575" y="47"/>
                </a:cubicBezTo>
                <a:cubicBezTo>
                  <a:pt x="574" y="47"/>
                  <a:pt x="574" y="47"/>
                  <a:pt x="574" y="48"/>
                </a:cubicBezTo>
                <a:cubicBezTo>
                  <a:pt x="573" y="49"/>
                  <a:pt x="573" y="49"/>
                  <a:pt x="573" y="49"/>
                </a:cubicBezTo>
                <a:cubicBezTo>
                  <a:pt x="574" y="48"/>
                  <a:pt x="574" y="48"/>
                  <a:pt x="574" y="48"/>
                </a:cubicBezTo>
                <a:cubicBezTo>
                  <a:pt x="575" y="48"/>
                  <a:pt x="576" y="48"/>
                  <a:pt x="576" y="48"/>
                </a:cubicBezTo>
                <a:cubicBezTo>
                  <a:pt x="577" y="47"/>
                  <a:pt x="577" y="47"/>
                  <a:pt x="577" y="46"/>
                </a:cubicBezTo>
                <a:cubicBezTo>
                  <a:pt x="578" y="46"/>
                  <a:pt x="578" y="46"/>
                  <a:pt x="578" y="46"/>
                </a:cubicBezTo>
                <a:cubicBezTo>
                  <a:pt x="579" y="46"/>
                  <a:pt x="579" y="45"/>
                  <a:pt x="580" y="45"/>
                </a:cubicBezTo>
                <a:cubicBezTo>
                  <a:pt x="580" y="45"/>
                  <a:pt x="581" y="46"/>
                  <a:pt x="581" y="46"/>
                </a:cubicBezTo>
                <a:cubicBezTo>
                  <a:pt x="582" y="46"/>
                  <a:pt x="582" y="46"/>
                  <a:pt x="582" y="46"/>
                </a:cubicBezTo>
                <a:cubicBezTo>
                  <a:pt x="582" y="46"/>
                  <a:pt x="582" y="46"/>
                  <a:pt x="582" y="47"/>
                </a:cubicBezTo>
                <a:cubicBezTo>
                  <a:pt x="582" y="47"/>
                  <a:pt x="582" y="48"/>
                  <a:pt x="582" y="49"/>
                </a:cubicBezTo>
                <a:cubicBezTo>
                  <a:pt x="583" y="49"/>
                  <a:pt x="583" y="49"/>
                  <a:pt x="583" y="50"/>
                </a:cubicBezTo>
                <a:cubicBezTo>
                  <a:pt x="583" y="50"/>
                  <a:pt x="583" y="50"/>
                  <a:pt x="583" y="50"/>
                </a:cubicBezTo>
                <a:cubicBezTo>
                  <a:pt x="583" y="50"/>
                  <a:pt x="582" y="51"/>
                  <a:pt x="582" y="51"/>
                </a:cubicBezTo>
                <a:cubicBezTo>
                  <a:pt x="581" y="51"/>
                  <a:pt x="581" y="51"/>
                  <a:pt x="581" y="51"/>
                </a:cubicBezTo>
                <a:cubicBezTo>
                  <a:pt x="582" y="52"/>
                  <a:pt x="582" y="52"/>
                  <a:pt x="582" y="52"/>
                </a:cubicBezTo>
                <a:cubicBezTo>
                  <a:pt x="582" y="52"/>
                  <a:pt x="583" y="53"/>
                  <a:pt x="584" y="53"/>
                </a:cubicBezTo>
                <a:cubicBezTo>
                  <a:pt x="584" y="54"/>
                  <a:pt x="585" y="55"/>
                  <a:pt x="585" y="55"/>
                </a:cubicBezTo>
                <a:cubicBezTo>
                  <a:pt x="585" y="55"/>
                  <a:pt x="585" y="55"/>
                  <a:pt x="585" y="55"/>
                </a:cubicBezTo>
                <a:cubicBezTo>
                  <a:pt x="585" y="55"/>
                  <a:pt x="584" y="56"/>
                  <a:pt x="584" y="56"/>
                </a:cubicBezTo>
                <a:cubicBezTo>
                  <a:pt x="583" y="56"/>
                  <a:pt x="582" y="57"/>
                  <a:pt x="582" y="57"/>
                </a:cubicBezTo>
                <a:cubicBezTo>
                  <a:pt x="581" y="57"/>
                  <a:pt x="581" y="57"/>
                  <a:pt x="581" y="57"/>
                </a:cubicBezTo>
                <a:cubicBezTo>
                  <a:pt x="580" y="57"/>
                  <a:pt x="580" y="57"/>
                  <a:pt x="580" y="57"/>
                </a:cubicBezTo>
                <a:cubicBezTo>
                  <a:pt x="580" y="57"/>
                  <a:pt x="580" y="57"/>
                  <a:pt x="580" y="57"/>
                </a:cubicBezTo>
                <a:cubicBezTo>
                  <a:pt x="580" y="58"/>
                  <a:pt x="580" y="58"/>
                  <a:pt x="580" y="58"/>
                </a:cubicBezTo>
                <a:cubicBezTo>
                  <a:pt x="580" y="58"/>
                  <a:pt x="580" y="58"/>
                  <a:pt x="580" y="58"/>
                </a:cubicBezTo>
                <a:cubicBezTo>
                  <a:pt x="580" y="58"/>
                  <a:pt x="580" y="58"/>
                  <a:pt x="580" y="58"/>
                </a:cubicBezTo>
                <a:cubicBezTo>
                  <a:pt x="580" y="58"/>
                  <a:pt x="580" y="58"/>
                  <a:pt x="580" y="58"/>
                </a:cubicBezTo>
                <a:cubicBezTo>
                  <a:pt x="580" y="59"/>
                  <a:pt x="581" y="60"/>
                  <a:pt x="582" y="60"/>
                </a:cubicBezTo>
                <a:cubicBezTo>
                  <a:pt x="582" y="61"/>
                  <a:pt x="583"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1"/>
                  <a:pt x="584" y="61"/>
                </a:cubicBezTo>
                <a:cubicBezTo>
                  <a:pt x="584" y="61"/>
                  <a:pt x="584" y="62"/>
                  <a:pt x="583" y="62"/>
                </a:cubicBezTo>
                <a:cubicBezTo>
                  <a:pt x="583" y="63"/>
                  <a:pt x="582" y="63"/>
                  <a:pt x="582" y="64"/>
                </a:cubicBezTo>
                <a:cubicBezTo>
                  <a:pt x="582" y="65"/>
                  <a:pt x="582" y="65"/>
                  <a:pt x="582" y="65"/>
                </a:cubicBezTo>
                <a:cubicBezTo>
                  <a:pt x="583" y="66"/>
                  <a:pt x="583" y="66"/>
                  <a:pt x="584" y="67"/>
                </a:cubicBezTo>
                <a:cubicBezTo>
                  <a:pt x="585" y="67"/>
                  <a:pt x="587" y="68"/>
                  <a:pt x="588" y="68"/>
                </a:cubicBezTo>
                <a:cubicBezTo>
                  <a:pt x="588" y="68"/>
                  <a:pt x="588" y="68"/>
                  <a:pt x="589" y="68"/>
                </a:cubicBezTo>
                <a:cubicBezTo>
                  <a:pt x="589"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7"/>
                  <a:pt x="590" y="67"/>
                </a:cubicBezTo>
                <a:cubicBezTo>
                  <a:pt x="590" y="67"/>
                  <a:pt x="590" y="68"/>
                  <a:pt x="589" y="68"/>
                </a:cubicBezTo>
                <a:cubicBezTo>
                  <a:pt x="587" y="71"/>
                  <a:pt x="583" y="73"/>
                  <a:pt x="580" y="75"/>
                </a:cubicBezTo>
                <a:cubicBezTo>
                  <a:pt x="579" y="75"/>
                  <a:pt x="579" y="75"/>
                  <a:pt x="579" y="75"/>
                </a:cubicBezTo>
                <a:cubicBezTo>
                  <a:pt x="580" y="76"/>
                  <a:pt x="580" y="76"/>
                  <a:pt x="580" y="76"/>
                </a:cubicBezTo>
                <a:cubicBezTo>
                  <a:pt x="581" y="76"/>
                  <a:pt x="581" y="76"/>
                  <a:pt x="581" y="76"/>
                </a:cubicBezTo>
                <a:cubicBezTo>
                  <a:pt x="581" y="75"/>
                  <a:pt x="581" y="75"/>
                  <a:pt x="581" y="75"/>
                </a:cubicBezTo>
                <a:cubicBezTo>
                  <a:pt x="579" y="76"/>
                  <a:pt x="578" y="76"/>
                  <a:pt x="577" y="76"/>
                </a:cubicBezTo>
                <a:cubicBezTo>
                  <a:pt x="576" y="77"/>
                  <a:pt x="576" y="77"/>
                  <a:pt x="576" y="77"/>
                </a:cubicBezTo>
                <a:cubicBezTo>
                  <a:pt x="576" y="77"/>
                  <a:pt x="575" y="76"/>
                  <a:pt x="574" y="76"/>
                </a:cubicBezTo>
                <a:cubicBezTo>
                  <a:pt x="574" y="76"/>
                  <a:pt x="574" y="76"/>
                  <a:pt x="574" y="76"/>
                </a:cubicBezTo>
                <a:cubicBezTo>
                  <a:pt x="574" y="76"/>
                  <a:pt x="574" y="76"/>
                  <a:pt x="574" y="76"/>
                </a:cubicBezTo>
                <a:cubicBezTo>
                  <a:pt x="574" y="76"/>
                  <a:pt x="574" y="76"/>
                  <a:pt x="574" y="76"/>
                </a:cubicBezTo>
                <a:cubicBezTo>
                  <a:pt x="572" y="76"/>
                  <a:pt x="571" y="75"/>
                  <a:pt x="569" y="75"/>
                </a:cubicBezTo>
                <a:cubicBezTo>
                  <a:pt x="568" y="75"/>
                  <a:pt x="568" y="75"/>
                  <a:pt x="568" y="75"/>
                </a:cubicBezTo>
                <a:cubicBezTo>
                  <a:pt x="568" y="76"/>
                  <a:pt x="568" y="76"/>
                  <a:pt x="568" y="76"/>
                </a:cubicBezTo>
                <a:cubicBezTo>
                  <a:pt x="569" y="76"/>
                  <a:pt x="569" y="76"/>
                  <a:pt x="569" y="76"/>
                </a:cubicBezTo>
                <a:cubicBezTo>
                  <a:pt x="569" y="75"/>
                  <a:pt x="569" y="75"/>
                  <a:pt x="569" y="75"/>
                </a:cubicBezTo>
                <a:cubicBezTo>
                  <a:pt x="569" y="75"/>
                  <a:pt x="569" y="75"/>
                  <a:pt x="569" y="75"/>
                </a:cubicBezTo>
                <a:cubicBezTo>
                  <a:pt x="568" y="74"/>
                  <a:pt x="568" y="74"/>
                  <a:pt x="567" y="74"/>
                </a:cubicBezTo>
                <a:cubicBezTo>
                  <a:pt x="567" y="74"/>
                  <a:pt x="567" y="74"/>
                  <a:pt x="567"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6" y="74"/>
                  <a:pt x="566" y="74"/>
                  <a:pt x="566" y="74"/>
                </a:cubicBezTo>
                <a:cubicBezTo>
                  <a:pt x="565" y="74"/>
                  <a:pt x="565" y="74"/>
                  <a:pt x="565" y="74"/>
                </a:cubicBezTo>
                <a:cubicBezTo>
                  <a:pt x="566" y="75"/>
                  <a:pt x="566" y="75"/>
                  <a:pt x="566" y="75"/>
                </a:cubicBezTo>
                <a:cubicBezTo>
                  <a:pt x="566" y="75"/>
                  <a:pt x="566" y="75"/>
                  <a:pt x="566" y="75"/>
                </a:cubicBezTo>
                <a:cubicBezTo>
                  <a:pt x="566" y="75"/>
                  <a:pt x="566" y="75"/>
                  <a:pt x="566" y="75"/>
                </a:cubicBezTo>
                <a:cubicBezTo>
                  <a:pt x="567" y="75"/>
                  <a:pt x="567" y="75"/>
                  <a:pt x="567" y="75"/>
                </a:cubicBezTo>
                <a:cubicBezTo>
                  <a:pt x="567" y="74"/>
                  <a:pt x="567" y="74"/>
                  <a:pt x="567" y="74"/>
                </a:cubicBezTo>
                <a:cubicBezTo>
                  <a:pt x="567" y="74"/>
                  <a:pt x="567" y="73"/>
                  <a:pt x="566" y="73"/>
                </a:cubicBezTo>
                <a:cubicBezTo>
                  <a:pt x="566" y="73"/>
                  <a:pt x="566" y="72"/>
                  <a:pt x="565" y="72"/>
                </a:cubicBezTo>
                <a:cubicBezTo>
                  <a:pt x="565" y="72"/>
                  <a:pt x="565" y="72"/>
                  <a:pt x="565" y="72"/>
                </a:cubicBezTo>
                <a:cubicBezTo>
                  <a:pt x="564" y="73"/>
                  <a:pt x="564" y="73"/>
                  <a:pt x="564" y="73"/>
                </a:cubicBezTo>
                <a:cubicBezTo>
                  <a:pt x="565" y="73"/>
                  <a:pt x="565" y="73"/>
                  <a:pt x="565" y="73"/>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4"/>
                  <a:pt x="565" y="74"/>
                  <a:pt x="565" y="74"/>
                </a:cubicBezTo>
                <a:cubicBezTo>
                  <a:pt x="565" y="73"/>
                  <a:pt x="565" y="73"/>
                  <a:pt x="565" y="73"/>
                </a:cubicBezTo>
                <a:cubicBezTo>
                  <a:pt x="565" y="74"/>
                  <a:pt x="565" y="74"/>
                  <a:pt x="565" y="74"/>
                </a:cubicBezTo>
                <a:cubicBezTo>
                  <a:pt x="565" y="74"/>
                  <a:pt x="565" y="74"/>
                  <a:pt x="565" y="74"/>
                </a:cubicBezTo>
                <a:cubicBezTo>
                  <a:pt x="565" y="73"/>
                  <a:pt x="565" y="73"/>
                  <a:pt x="565" y="73"/>
                </a:cubicBezTo>
                <a:cubicBezTo>
                  <a:pt x="565" y="74"/>
                  <a:pt x="565" y="74"/>
                  <a:pt x="565" y="74"/>
                </a:cubicBezTo>
                <a:cubicBezTo>
                  <a:pt x="565" y="73"/>
                  <a:pt x="565" y="73"/>
                  <a:pt x="565" y="73"/>
                </a:cubicBezTo>
                <a:cubicBezTo>
                  <a:pt x="565" y="73"/>
                  <a:pt x="565" y="73"/>
                  <a:pt x="565" y="73"/>
                </a:cubicBezTo>
                <a:cubicBezTo>
                  <a:pt x="565" y="74"/>
                  <a:pt x="565" y="74"/>
                  <a:pt x="565" y="74"/>
                </a:cubicBezTo>
                <a:cubicBezTo>
                  <a:pt x="565" y="73"/>
                  <a:pt x="565" y="73"/>
                  <a:pt x="565" y="73"/>
                </a:cubicBezTo>
                <a:cubicBezTo>
                  <a:pt x="565" y="73"/>
                  <a:pt x="565" y="73"/>
                  <a:pt x="565" y="73"/>
                </a:cubicBezTo>
                <a:cubicBezTo>
                  <a:pt x="564" y="73"/>
                  <a:pt x="564" y="73"/>
                  <a:pt x="564" y="73"/>
                </a:cubicBezTo>
                <a:cubicBezTo>
                  <a:pt x="564" y="73"/>
                  <a:pt x="564" y="73"/>
                  <a:pt x="564" y="73"/>
                </a:cubicBezTo>
                <a:cubicBezTo>
                  <a:pt x="563" y="73"/>
                  <a:pt x="563" y="73"/>
                  <a:pt x="563" y="73"/>
                </a:cubicBezTo>
                <a:cubicBezTo>
                  <a:pt x="563" y="73"/>
                  <a:pt x="563" y="73"/>
                  <a:pt x="563" y="72"/>
                </a:cubicBezTo>
                <a:cubicBezTo>
                  <a:pt x="562" y="73"/>
                  <a:pt x="562" y="73"/>
                  <a:pt x="562" y="73"/>
                </a:cubicBezTo>
                <a:cubicBezTo>
                  <a:pt x="562" y="73"/>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2" y="74"/>
                  <a:pt x="562" y="74"/>
                </a:cubicBezTo>
                <a:cubicBezTo>
                  <a:pt x="562" y="74"/>
                  <a:pt x="561" y="73"/>
                  <a:pt x="560" y="73"/>
                </a:cubicBezTo>
                <a:cubicBezTo>
                  <a:pt x="559" y="73"/>
                  <a:pt x="557" y="72"/>
                  <a:pt x="556" y="72"/>
                </a:cubicBezTo>
                <a:cubicBezTo>
                  <a:pt x="556" y="72"/>
                  <a:pt x="556" y="72"/>
                  <a:pt x="556" y="72"/>
                </a:cubicBezTo>
                <a:cubicBezTo>
                  <a:pt x="554" y="72"/>
                  <a:pt x="552" y="74"/>
                  <a:pt x="551" y="74"/>
                </a:cubicBezTo>
                <a:cubicBezTo>
                  <a:pt x="551" y="74"/>
                  <a:pt x="549" y="75"/>
                  <a:pt x="548" y="75"/>
                </a:cubicBezTo>
                <a:cubicBezTo>
                  <a:pt x="548" y="76"/>
                  <a:pt x="547" y="76"/>
                  <a:pt x="547" y="76"/>
                </a:cubicBezTo>
                <a:cubicBezTo>
                  <a:pt x="546" y="77"/>
                  <a:pt x="546" y="77"/>
                  <a:pt x="546" y="78"/>
                </a:cubicBezTo>
                <a:cubicBezTo>
                  <a:pt x="546" y="78"/>
                  <a:pt x="546" y="78"/>
                  <a:pt x="546" y="78"/>
                </a:cubicBezTo>
                <a:cubicBezTo>
                  <a:pt x="547" y="78"/>
                  <a:pt x="547" y="78"/>
                  <a:pt x="547" y="78"/>
                </a:cubicBezTo>
                <a:cubicBezTo>
                  <a:pt x="546" y="78"/>
                  <a:pt x="546" y="78"/>
                  <a:pt x="546" y="78"/>
                </a:cubicBezTo>
                <a:cubicBezTo>
                  <a:pt x="546" y="78"/>
                  <a:pt x="546" y="78"/>
                  <a:pt x="546" y="78"/>
                </a:cubicBezTo>
                <a:cubicBezTo>
                  <a:pt x="546" y="79"/>
                  <a:pt x="546" y="79"/>
                  <a:pt x="546" y="79"/>
                </a:cubicBezTo>
                <a:cubicBezTo>
                  <a:pt x="546" y="78"/>
                  <a:pt x="546" y="78"/>
                  <a:pt x="546" y="78"/>
                </a:cubicBezTo>
                <a:cubicBezTo>
                  <a:pt x="546" y="79"/>
                  <a:pt x="545" y="79"/>
                  <a:pt x="545" y="79"/>
                </a:cubicBezTo>
                <a:cubicBezTo>
                  <a:pt x="546" y="80"/>
                  <a:pt x="546" y="80"/>
                  <a:pt x="546" y="80"/>
                </a:cubicBezTo>
                <a:cubicBezTo>
                  <a:pt x="546" y="81"/>
                  <a:pt x="546" y="81"/>
                  <a:pt x="546" y="81"/>
                </a:cubicBezTo>
                <a:cubicBezTo>
                  <a:pt x="546" y="80"/>
                  <a:pt x="546" y="80"/>
                  <a:pt x="546" y="80"/>
                </a:cubicBezTo>
                <a:cubicBezTo>
                  <a:pt x="546" y="80"/>
                  <a:pt x="546" y="80"/>
                  <a:pt x="546" y="80"/>
                </a:cubicBezTo>
                <a:cubicBezTo>
                  <a:pt x="546" y="81"/>
                  <a:pt x="546" y="81"/>
                  <a:pt x="546" y="82"/>
                </a:cubicBezTo>
                <a:cubicBezTo>
                  <a:pt x="546" y="82"/>
                  <a:pt x="547" y="83"/>
                  <a:pt x="547" y="84"/>
                </a:cubicBezTo>
                <a:cubicBezTo>
                  <a:pt x="548" y="83"/>
                  <a:pt x="548" y="83"/>
                  <a:pt x="548" y="83"/>
                </a:cubicBezTo>
                <a:cubicBezTo>
                  <a:pt x="548" y="83"/>
                  <a:pt x="548" y="83"/>
                  <a:pt x="548" y="83"/>
                </a:cubicBezTo>
                <a:cubicBezTo>
                  <a:pt x="547" y="83"/>
                  <a:pt x="547" y="83"/>
                  <a:pt x="547" y="83"/>
                </a:cubicBezTo>
                <a:cubicBezTo>
                  <a:pt x="547" y="83"/>
                  <a:pt x="546" y="83"/>
                  <a:pt x="545" y="83"/>
                </a:cubicBezTo>
                <a:cubicBezTo>
                  <a:pt x="545" y="83"/>
                  <a:pt x="545" y="83"/>
                  <a:pt x="545" y="83"/>
                </a:cubicBezTo>
                <a:cubicBezTo>
                  <a:pt x="544" y="83"/>
                  <a:pt x="544" y="83"/>
                  <a:pt x="544" y="83"/>
                </a:cubicBezTo>
                <a:cubicBezTo>
                  <a:pt x="543" y="83"/>
                  <a:pt x="543" y="84"/>
                  <a:pt x="543" y="84"/>
                </a:cubicBezTo>
                <a:cubicBezTo>
                  <a:pt x="543" y="84"/>
                  <a:pt x="543" y="84"/>
                  <a:pt x="543" y="84"/>
                </a:cubicBezTo>
                <a:cubicBezTo>
                  <a:pt x="542" y="84"/>
                  <a:pt x="542" y="84"/>
                  <a:pt x="542" y="84"/>
                </a:cubicBezTo>
                <a:cubicBezTo>
                  <a:pt x="541" y="84"/>
                  <a:pt x="540" y="83"/>
                  <a:pt x="539" y="83"/>
                </a:cubicBezTo>
                <a:cubicBezTo>
                  <a:pt x="538" y="83"/>
                  <a:pt x="538" y="83"/>
                  <a:pt x="537" y="84"/>
                </a:cubicBezTo>
                <a:cubicBezTo>
                  <a:pt x="537" y="84"/>
                  <a:pt x="537" y="84"/>
                  <a:pt x="537" y="84"/>
                </a:cubicBezTo>
                <a:cubicBezTo>
                  <a:pt x="538" y="84"/>
                  <a:pt x="538" y="84"/>
                  <a:pt x="538" y="84"/>
                </a:cubicBezTo>
                <a:cubicBezTo>
                  <a:pt x="534" y="82"/>
                  <a:pt x="534" y="82"/>
                  <a:pt x="534" y="82"/>
                </a:cubicBezTo>
                <a:cubicBezTo>
                  <a:pt x="534" y="83"/>
                  <a:pt x="534" y="83"/>
                  <a:pt x="534" y="83"/>
                </a:cubicBezTo>
                <a:cubicBezTo>
                  <a:pt x="535" y="82"/>
                  <a:pt x="535" y="82"/>
                  <a:pt x="535" y="82"/>
                </a:cubicBezTo>
                <a:cubicBezTo>
                  <a:pt x="534" y="82"/>
                  <a:pt x="534" y="82"/>
                  <a:pt x="534" y="82"/>
                </a:cubicBezTo>
                <a:cubicBezTo>
                  <a:pt x="534" y="83"/>
                  <a:pt x="534" y="83"/>
                  <a:pt x="534" y="83"/>
                </a:cubicBezTo>
                <a:cubicBezTo>
                  <a:pt x="535" y="82"/>
                  <a:pt x="535" y="82"/>
                  <a:pt x="535" y="82"/>
                </a:cubicBezTo>
                <a:cubicBezTo>
                  <a:pt x="534" y="82"/>
                  <a:pt x="534" y="82"/>
                  <a:pt x="534" y="82"/>
                </a:cubicBezTo>
                <a:cubicBezTo>
                  <a:pt x="534" y="83"/>
                  <a:pt x="534" y="83"/>
                  <a:pt x="534" y="83"/>
                </a:cubicBezTo>
                <a:cubicBezTo>
                  <a:pt x="535" y="82"/>
                  <a:pt x="535" y="82"/>
                  <a:pt x="535" y="82"/>
                </a:cubicBezTo>
                <a:cubicBezTo>
                  <a:pt x="534" y="83"/>
                  <a:pt x="534" y="83"/>
                  <a:pt x="534" y="83"/>
                </a:cubicBezTo>
                <a:cubicBezTo>
                  <a:pt x="535" y="83"/>
                  <a:pt x="535" y="83"/>
                  <a:pt x="535" y="83"/>
                </a:cubicBezTo>
                <a:cubicBezTo>
                  <a:pt x="535" y="82"/>
                  <a:pt x="535" y="82"/>
                  <a:pt x="535" y="82"/>
                </a:cubicBezTo>
                <a:cubicBezTo>
                  <a:pt x="534" y="83"/>
                  <a:pt x="534" y="83"/>
                  <a:pt x="534" y="83"/>
                </a:cubicBezTo>
                <a:cubicBezTo>
                  <a:pt x="535" y="83"/>
                  <a:pt x="535" y="83"/>
                  <a:pt x="535" y="83"/>
                </a:cubicBezTo>
                <a:cubicBezTo>
                  <a:pt x="534" y="83"/>
                  <a:pt x="534" y="83"/>
                  <a:pt x="534" y="83"/>
                </a:cubicBezTo>
                <a:cubicBezTo>
                  <a:pt x="534" y="83"/>
                  <a:pt x="534" y="83"/>
                  <a:pt x="534" y="83"/>
                </a:cubicBezTo>
                <a:cubicBezTo>
                  <a:pt x="535" y="83"/>
                  <a:pt x="535" y="83"/>
                  <a:pt x="535"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4" y="83"/>
                  <a:pt x="534" y="83"/>
                  <a:pt x="534" y="83"/>
                </a:cubicBezTo>
                <a:cubicBezTo>
                  <a:pt x="535" y="83"/>
                  <a:pt x="535" y="83"/>
                  <a:pt x="535" y="83"/>
                </a:cubicBezTo>
                <a:cubicBezTo>
                  <a:pt x="535" y="83"/>
                  <a:pt x="535" y="83"/>
                  <a:pt x="535" y="82"/>
                </a:cubicBezTo>
                <a:cubicBezTo>
                  <a:pt x="535" y="82"/>
                  <a:pt x="535" y="82"/>
                  <a:pt x="535" y="82"/>
                </a:cubicBezTo>
                <a:cubicBezTo>
                  <a:pt x="534" y="81"/>
                  <a:pt x="534" y="81"/>
                  <a:pt x="534" y="81"/>
                </a:cubicBezTo>
                <a:cubicBezTo>
                  <a:pt x="534" y="81"/>
                  <a:pt x="533" y="81"/>
                  <a:pt x="532" y="81"/>
                </a:cubicBezTo>
                <a:cubicBezTo>
                  <a:pt x="532" y="81"/>
                  <a:pt x="531" y="81"/>
                  <a:pt x="531" y="81"/>
                </a:cubicBezTo>
                <a:cubicBezTo>
                  <a:pt x="531" y="82"/>
                  <a:pt x="531" y="82"/>
                  <a:pt x="531" y="82"/>
                </a:cubicBezTo>
                <a:cubicBezTo>
                  <a:pt x="532" y="82"/>
                  <a:pt x="532" y="82"/>
                  <a:pt x="532" y="82"/>
                </a:cubicBezTo>
                <a:cubicBezTo>
                  <a:pt x="532" y="81"/>
                  <a:pt x="531" y="81"/>
                  <a:pt x="531" y="81"/>
                </a:cubicBezTo>
                <a:cubicBezTo>
                  <a:pt x="531" y="80"/>
                  <a:pt x="530" y="80"/>
                  <a:pt x="529" y="80"/>
                </a:cubicBezTo>
                <a:cubicBezTo>
                  <a:pt x="529" y="80"/>
                  <a:pt x="528" y="80"/>
                  <a:pt x="528" y="80"/>
                </a:cubicBezTo>
                <a:cubicBezTo>
                  <a:pt x="527" y="79"/>
                  <a:pt x="526" y="79"/>
                  <a:pt x="525" y="79"/>
                </a:cubicBezTo>
                <a:cubicBezTo>
                  <a:pt x="525" y="79"/>
                  <a:pt x="524" y="79"/>
                  <a:pt x="524" y="79"/>
                </a:cubicBezTo>
                <a:cubicBezTo>
                  <a:pt x="524" y="80"/>
                  <a:pt x="523" y="80"/>
                  <a:pt x="523" y="81"/>
                </a:cubicBezTo>
                <a:cubicBezTo>
                  <a:pt x="523" y="81"/>
                  <a:pt x="523" y="81"/>
                  <a:pt x="523" y="81"/>
                </a:cubicBezTo>
                <a:cubicBezTo>
                  <a:pt x="524" y="81"/>
                  <a:pt x="524" y="81"/>
                  <a:pt x="524" y="81"/>
                </a:cubicBezTo>
                <a:cubicBezTo>
                  <a:pt x="524" y="80"/>
                  <a:pt x="524" y="80"/>
                  <a:pt x="524" y="80"/>
                </a:cubicBezTo>
                <a:cubicBezTo>
                  <a:pt x="523" y="80"/>
                  <a:pt x="521" y="80"/>
                  <a:pt x="520" y="80"/>
                </a:cubicBezTo>
                <a:cubicBezTo>
                  <a:pt x="520" y="80"/>
                  <a:pt x="519" y="80"/>
                  <a:pt x="519" y="80"/>
                </a:cubicBezTo>
                <a:cubicBezTo>
                  <a:pt x="518" y="80"/>
                  <a:pt x="518" y="80"/>
                  <a:pt x="518" y="80"/>
                </a:cubicBezTo>
                <a:cubicBezTo>
                  <a:pt x="517" y="80"/>
                  <a:pt x="517" y="80"/>
                  <a:pt x="517" y="80"/>
                </a:cubicBezTo>
                <a:cubicBezTo>
                  <a:pt x="516" y="80"/>
                  <a:pt x="516" y="79"/>
                  <a:pt x="515" y="79"/>
                </a:cubicBezTo>
                <a:cubicBezTo>
                  <a:pt x="515" y="79"/>
                  <a:pt x="514" y="79"/>
                  <a:pt x="514" y="79"/>
                </a:cubicBezTo>
                <a:cubicBezTo>
                  <a:pt x="514" y="79"/>
                  <a:pt x="514" y="79"/>
                  <a:pt x="514" y="79"/>
                </a:cubicBezTo>
                <a:cubicBezTo>
                  <a:pt x="514" y="80"/>
                  <a:pt x="514" y="80"/>
                  <a:pt x="514" y="80"/>
                </a:cubicBezTo>
                <a:cubicBezTo>
                  <a:pt x="514" y="79"/>
                  <a:pt x="514" y="79"/>
                  <a:pt x="514" y="79"/>
                </a:cubicBezTo>
                <a:cubicBezTo>
                  <a:pt x="514" y="79"/>
                  <a:pt x="513" y="79"/>
                  <a:pt x="512" y="79"/>
                </a:cubicBezTo>
                <a:cubicBezTo>
                  <a:pt x="511" y="79"/>
                  <a:pt x="510" y="78"/>
                  <a:pt x="509" y="78"/>
                </a:cubicBezTo>
                <a:cubicBezTo>
                  <a:pt x="508" y="77"/>
                  <a:pt x="506" y="77"/>
                  <a:pt x="506" y="77"/>
                </a:cubicBezTo>
                <a:cubicBezTo>
                  <a:pt x="505" y="77"/>
                  <a:pt x="505" y="77"/>
                  <a:pt x="505" y="77"/>
                </a:cubicBezTo>
                <a:cubicBezTo>
                  <a:pt x="504" y="78"/>
                  <a:pt x="504" y="78"/>
                  <a:pt x="504" y="78"/>
                </a:cubicBezTo>
                <a:cubicBezTo>
                  <a:pt x="505" y="78"/>
                  <a:pt x="505" y="78"/>
                  <a:pt x="505" y="78"/>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7"/>
                </a:cubicBezTo>
                <a:cubicBezTo>
                  <a:pt x="505" y="77"/>
                  <a:pt x="505" y="77"/>
                  <a:pt x="505" y="76"/>
                </a:cubicBezTo>
                <a:cubicBezTo>
                  <a:pt x="505" y="76"/>
                  <a:pt x="505" y="76"/>
                  <a:pt x="505" y="76"/>
                </a:cubicBezTo>
                <a:cubicBezTo>
                  <a:pt x="505" y="76"/>
                  <a:pt x="505" y="76"/>
                  <a:pt x="505" y="76"/>
                </a:cubicBezTo>
                <a:cubicBezTo>
                  <a:pt x="505" y="76"/>
                  <a:pt x="505" y="76"/>
                  <a:pt x="505" y="76"/>
                </a:cubicBezTo>
                <a:cubicBezTo>
                  <a:pt x="505" y="75"/>
                  <a:pt x="505" y="75"/>
                  <a:pt x="505" y="75"/>
                </a:cubicBezTo>
                <a:cubicBezTo>
                  <a:pt x="504" y="75"/>
                  <a:pt x="504" y="75"/>
                  <a:pt x="504" y="75"/>
                </a:cubicBezTo>
                <a:cubicBezTo>
                  <a:pt x="503" y="75"/>
                  <a:pt x="502" y="75"/>
                  <a:pt x="502" y="74"/>
                </a:cubicBezTo>
                <a:cubicBezTo>
                  <a:pt x="501" y="74"/>
                  <a:pt x="501" y="74"/>
                  <a:pt x="501" y="74"/>
                </a:cubicBezTo>
                <a:cubicBezTo>
                  <a:pt x="501" y="75"/>
                  <a:pt x="501" y="75"/>
                  <a:pt x="501" y="75"/>
                </a:cubicBezTo>
                <a:cubicBezTo>
                  <a:pt x="501" y="75"/>
                  <a:pt x="501" y="75"/>
                  <a:pt x="501" y="75"/>
                </a:cubicBezTo>
                <a:cubicBezTo>
                  <a:pt x="503" y="75"/>
                  <a:pt x="504" y="73"/>
                  <a:pt x="505" y="71"/>
                </a:cubicBezTo>
                <a:cubicBezTo>
                  <a:pt x="505" y="70"/>
                  <a:pt x="505" y="68"/>
                  <a:pt x="506" y="66"/>
                </a:cubicBezTo>
                <a:cubicBezTo>
                  <a:pt x="506" y="65"/>
                  <a:pt x="506" y="63"/>
                  <a:pt x="507" y="63"/>
                </a:cubicBezTo>
                <a:cubicBezTo>
                  <a:pt x="507" y="63"/>
                  <a:pt x="508" y="62"/>
                  <a:pt x="508" y="62"/>
                </a:cubicBezTo>
                <a:cubicBezTo>
                  <a:pt x="507" y="61"/>
                  <a:pt x="507" y="61"/>
                  <a:pt x="507" y="61"/>
                </a:cubicBezTo>
                <a:cubicBezTo>
                  <a:pt x="507" y="61"/>
                  <a:pt x="507" y="61"/>
                  <a:pt x="507" y="61"/>
                </a:cubicBezTo>
                <a:cubicBezTo>
                  <a:pt x="506" y="61"/>
                  <a:pt x="506" y="61"/>
                  <a:pt x="506" y="61"/>
                </a:cubicBezTo>
                <a:cubicBezTo>
                  <a:pt x="505" y="61"/>
                  <a:pt x="505" y="62"/>
                  <a:pt x="505" y="62"/>
                </a:cubicBezTo>
                <a:cubicBezTo>
                  <a:pt x="506" y="62"/>
                  <a:pt x="506" y="62"/>
                  <a:pt x="506" y="62"/>
                </a:cubicBezTo>
                <a:cubicBezTo>
                  <a:pt x="506" y="62"/>
                  <a:pt x="506" y="62"/>
                  <a:pt x="506" y="62"/>
                </a:cubicBezTo>
                <a:cubicBezTo>
                  <a:pt x="506" y="62"/>
                  <a:pt x="506" y="61"/>
                  <a:pt x="506" y="60"/>
                </a:cubicBezTo>
                <a:cubicBezTo>
                  <a:pt x="506" y="58"/>
                  <a:pt x="507" y="56"/>
                  <a:pt x="508" y="54"/>
                </a:cubicBezTo>
                <a:cubicBezTo>
                  <a:pt x="507" y="54"/>
                  <a:pt x="507" y="54"/>
                  <a:pt x="507" y="54"/>
                </a:cubicBezTo>
                <a:cubicBezTo>
                  <a:pt x="507" y="54"/>
                  <a:pt x="507" y="54"/>
                  <a:pt x="507" y="54"/>
                </a:cubicBezTo>
                <a:cubicBezTo>
                  <a:pt x="508" y="55"/>
                  <a:pt x="510" y="56"/>
                  <a:pt x="510" y="57"/>
                </a:cubicBezTo>
                <a:cubicBezTo>
                  <a:pt x="511" y="56"/>
                  <a:pt x="511" y="56"/>
                  <a:pt x="511" y="56"/>
                </a:cubicBezTo>
                <a:cubicBezTo>
                  <a:pt x="510" y="57"/>
                  <a:pt x="510" y="57"/>
                  <a:pt x="510" y="57"/>
                </a:cubicBezTo>
                <a:cubicBezTo>
                  <a:pt x="510" y="57"/>
                  <a:pt x="510" y="58"/>
                  <a:pt x="511" y="58"/>
                </a:cubicBezTo>
                <a:cubicBezTo>
                  <a:pt x="511" y="58"/>
                  <a:pt x="511" y="58"/>
                  <a:pt x="511" y="58"/>
                </a:cubicBezTo>
                <a:cubicBezTo>
                  <a:pt x="511" y="58"/>
                  <a:pt x="511" y="58"/>
                  <a:pt x="511" y="58"/>
                </a:cubicBezTo>
                <a:cubicBezTo>
                  <a:pt x="511" y="59"/>
                  <a:pt x="511" y="59"/>
                  <a:pt x="512" y="59"/>
                </a:cubicBezTo>
                <a:cubicBezTo>
                  <a:pt x="512" y="60"/>
                  <a:pt x="512" y="60"/>
                  <a:pt x="512" y="60"/>
                </a:cubicBezTo>
                <a:cubicBezTo>
                  <a:pt x="513" y="60"/>
                  <a:pt x="513" y="60"/>
                  <a:pt x="513" y="60"/>
                </a:cubicBezTo>
                <a:cubicBezTo>
                  <a:pt x="513" y="60"/>
                  <a:pt x="513" y="60"/>
                  <a:pt x="513" y="60"/>
                </a:cubicBezTo>
                <a:cubicBezTo>
                  <a:pt x="513" y="59"/>
                  <a:pt x="513" y="58"/>
                  <a:pt x="512" y="58"/>
                </a:cubicBezTo>
                <a:cubicBezTo>
                  <a:pt x="512" y="57"/>
                  <a:pt x="512" y="57"/>
                  <a:pt x="512" y="57"/>
                </a:cubicBezTo>
                <a:cubicBezTo>
                  <a:pt x="511" y="55"/>
                  <a:pt x="510" y="53"/>
                  <a:pt x="508" y="53"/>
                </a:cubicBezTo>
                <a:cubicBezTo>
                  <a:pt x="508" y="53"/>
                  <a:pt x="508" y="53"/>
                  <a:pt x="508" y="53"/>
                </a:cubicBezTo>
                <a:cubicBezTo>
                  <a:pt x="508" y="52"/>
                  <a:pt x="507" y="52"/>
                  <a:pt x="506" y="51"/>
                </a:cubicBezTo>
                <a:cubicBezTo>
                  <a:pt x="506" y="51"/>
                  <a:pt x="506" y="51"/>
                  <a:pt x="506" y="51"/>
                </a:cubicBezTo>
                <a:cubicBezTo>
                  <a:pt x="506" y="52"/>
                  <a:pt x="506" y="52"/>
                  <a:pt x="506" y="52"/>
                </a:cubicBezTo>
                <a:cubicBezTo>
                  <a:pt x="506" y="52"/>
                  <a:pt x="506" y="52"/>
                  <a:pt x="506" y="52"/>
                </a:cubicBezTo>
                <a:cubicBezTo>
                  <a:pt x="506" y="51"/>
                  <a:pt x="506" y="51"/>
                  <a:pt x="506" y="51"/>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6" y="52"/>
                  <a:pt x="506" y="52"/>
                  <a:pt x="506" y="52"/>
                </a:cubicBezTo>
                <a:cubicBezTo>
                  <a:pt x="507" y="52"/>
                  <a:pt x="507" y="52"/>
                  <a:pt x="507" y="52"/>
                </a:cubicBezTo>
                <a:cubicBezTo>
                  <a:pt x="508" y="52"/>
                  <a:pt x="508" y="52"/>
                  <a:pt x="508" y="52"/>
                </a:cubicBezTo>
                <a:cubicBezTo>
                  <a:pt x="508" y="52"/>
                  <a:pt x="508" y="52"/>
                  <a:pt x="508" y="52"/>
                </a:cubicBezTo>
                <a:cubicBezTo>
                  <a:pt x="508" y="51"/>
                  <a:pt x="508" y="51"/>
                  <a:pt x="508" y="51"/>
                </a:cubicBezTo>
                <a:cubicBezTo>
                  <a:pt x="508" y="51"/>
                  <a:pt x="508" y="51"/>
                  <a:pt x="508" y="50"/>
                </a:cubicBezTo>
                <a:cubicBezTo>
                  <a:pt x="507" y="49"/>
                  <a:pt x="507" y="49"/>
                  <a:pt x="507" y="48"/>
                </a:cubicBezTo>
                <a:cubicBezTo>
                  <a:pt x="507" y="47"/>
                  <a:pt x="507" y="46"/>
                  <a:pt x="508" y="46"/>
                </a:cubicBezTo>
                <a:cubicBezTo>
                  <a:pt x="507" y="46"/>
                  <a:pt x="507" y="46"/>
                  <a:pt x="507" y="46"/>
                </a:cubicBezTo>
                <a:cubicBezTo>
                  <a:pt x="507" y="46"/>
                  <a:pt x="506" y="46"/>
                  <a:pt x="506" y="46"/>
                </a:cubicBezTo>
                <a:cubicBezTo>
                  <a:pt x="505" y="46"/>
                  <a:pt x="504" y="45"/>
                  <a:pt x="503" y="45"/>
                </a:cubicBezTo>
                <a:cubicBezTo>
                  <a:pt x="502" y="45"/>
                  <a:pt x="501" y="44"/>
                  <a:pt x="501" y="44"/>
                </a:cubicBezTo>
                <a:cubicBezTo>
                  <a:pt x="501" y="43"/>
                  <a:pt x="500" y="42"/>
                  <a:pt x="499" y="42"/>
                </a:cubicBezTo>
                <a:cubicBezTo>
                  <a:pt x="499" y="42"/>
                  <a:pt x="498" y="41"/>
                  <a:pt x="498" y="41"/>
                </a:cubicBezTo>
                <a:cubicBezTo>
                  <a:pt x="498" y="41"/>
                  <a:pt x="498" y="41"/>
                  <a:pt x="498" y="41"/>
                </a:cubicBezTo>
                <a:cubicBezTo>
                  <a:pt x="499" y="40"/>
                  <a:pt x="499" y="40"/>
                  <a:pt x="499" y="40"/>
                </a:cubicBezTo>
                <a:cubicBezTo>
                  <a:pt x="499" y="40"/>
                  <a:pt x="499" y="39"/>
                  <a:pt x="499" y="39"/>
                </a:cubicBezTo>
                <a:cubicBezTo>
                  <a:pt x="499" y="39"/>
                  <a:pt x="499" y="38"/>
                  <a:pt x="498" y="38"/>
                </a:cubicBezTo>
                <a:cubicBezTo>
                  <a:pt x="498" y="38"/>
                  <a:pt x="497" y="38"/>
                  <a:pt x="497" y="38"/>
                </a:cubicBezTo>
                <a:cubicBezTo>
                  <a:pt x="497" y="38"/>
                  <a:pt x="497" y="38"/>
                  <a:pt x="497" y="38"/>
                </a:cubicBezTo>
                <a:cubicBezTo>
                  <a:pt x="497" y="39"/>
                  <a:pt x="497" y="39"/>
                  <a:pt x="497" y="39"/>
                </a:cubicBezTo>
                <a:cubicBezTo>
                  <a:pt x="498" y="38"/>
                  <a:pt x="498" y="38"/>
                  <a:pt x="498" y="38"/>
                </a:cubicBezTo>
                <a:cubicBezTo>
                  <a:pt x="498" y="37"/>
                  <a:pt x="498" y="37"/>
                  <a:pt x="498" y="37"/>
                </a:cubicBezTo>
                <a:cubicBezTo>
                  <a:pt x="498" y="37"/>
                  <a:pt x="498" y="37"/>
                  <a:pt x="498" y="37"/>
                </a:cubicBezTo>
                <a:cubicBezTo>
                  <a:pt x="498" y="37"/>
                  <a:pt x="498" y="37"/>
                  <a:pt x="498" y="37"/>
                </a:cubicBezTo>
                <a:cubicBezTo>
                  <a:pt x="498" y="37"/>
                  <a:pt x="498" y="37"/>
                  <a:pt x="498" y="37"/>
                </a:cubicBezTo>
                <a:cubicBezTo>
                  <a:pt x="499" y="37"/>
                  <a:pt x="500" y="38"/>
                  <a:pt x="501" y="38"/>
                </a:cubicBezTo>
                <a:cubicBezTo>
                  <a:pt x="501" y="37"/>
                  <a:pt x="501" y="37"/>
                  <a:pt x="501" y="37"/>
                </a:cubicBezTo>
                <a:cubicBezTo>
                  <a:pt x="500" y="36"/>
                  <a:pt x="499" y="36"/>
                  <a:pt x="498" y="36"/>
                </a:cubicBezTo>
                <a:cubicBezTo>
                  <a:pt x="498" y="36"/>
                  <a:pt x="497" y="36"/>
                  <a:pt x="496" y="36"/>
                </a:cubicBezTo>
                <a:cubicBezTo>
                  <a:pt x="496" y="36"/>
                  <a:pt x="496" y="36"/>
                  <a:pt x="496" y="36"/>
                </a:cubicBezTo>
                <a:cubicBezTo>
                  <a:pt x="495" y="36"/>
                  <a:pt x="495" y="36"/>
                  <a:pt x="495"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4" y="36"/>
                  <a:pt x="494" y="36"/>
                  <a:pt x="494" y="36"/>
                </a:cubicBezTo>
                <a:cubicBezTo>
                  <a:pt x="495" y="36"/>
                  <a:pt x="495" y="36"/>
                  <a:pt x="495" y="36"/>
                </a:cubicBezTo>
                <a:cubicBezTo>
                  <a:pt x="496" y="36"/>
                  <a:pt x="496" y="36"/>
                  <a:pt x="496" y="36"/>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4" y="35"/>
                  <a:pt x="494" y="35"/>
                  <a:pt x="494" y="35"/>
                </a:cubicBezTo>
                <a:cubicBezTo>
                  <a:pt x="495" y="35"/>
                  <a:pt x="495" y="35"/>
                  <a:pt x="495" y="35"/>
                </a:cubicBezTo>
                <a:cubicBezTo>
                  <a:pt x="495" y="35"/>
                  <a:pt x="495" y="35"/>
                  <a:pt x="495" y="35"/>
                </a:cubicBezTo>
                <a:cubicBezTo>
                  <a:pt x="494" y="35"/>
                  <a:pt x="494" y="35"/>
                  <a:pt x="494"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5"/>
                  <a:pt x="495" y="35"/>
                  <a:pt x="495" y="35"/>
                </a:cubicBezTo>
                <a:cubicBezTo>
                  <a:pt x="495" y="34"/>
                  <a:pt x="495" y="34"/>
                  <a:pt x="495" y="34"/>
                </a:cubicBezTo>
                <a:cubicBezTo>
                  <a:pt x="494" y="34"/>
                  <a:pt x="494" y="34"/>
                  <a:pt x="494" y="34"/>
                </a:cubicBezTo>
                <a:cubicBezTo>
                  <a:pt x="494" y="34"/>
                  <a:pt x="493" y="34"/>
                  <a:pt x="492" y="34"/>
                </a:cubicBezTo>
                <a:cubicBezTo>
                  <a:pt x="491" y="34"/>
                  <a:pt x="491" y="34"/>
                  <a:pt x="490" y="34"/>
                </a:cubicBezTo>
                <a:cubicBezTo>
                  <a:pt x="490" y="34"/>
                  <a:pt x="490" y="34"/>
                  <a:pt x="490" y="34"/>
                </a:cubicBezTo>
                <a:cubicBezTo>
                  <a:pt x="490" y="35"/>
                  <a:pt x="490" y="35"/>
                  <a:pt x="490" y="35"/>
                </a:cubicBezTo>
                <a:cubicBezTo>
                  <a:pt x="491" y="35"/>
                  <a:pt x="492" y="35"/>
                  <a:pt x="492" y="34"/>
                </a:cubicBezTo>
                <a:cubicBezTo>
                  <a:pt x="493" y="34"/>
                  <a:pt x="493" y="34"/>
                  <a:pt x="493" y="34"/>
                </a:cubicBezTo>
                <a:cubicBezTo>
                  <a:pt x="492" y="33"/>
                  <a:pt x="492" y="33"/>
                  <a:pt x="492" y="33"/>
                </a:cubicBezTo>
                <a:cubicBezTo>
                  <a:pt x="492" y="33"/>
                  <a:pt x="491" y="33"/>
                  <a:pt x="490" y="33"/>
                </a:cubicBezTo>
                <a:cubicBezTo>
                  <a:pt x="490" y="33"/>
                  <a:pt x="489" y="33"/>
                  <a:pt x="489" y="33"/>
                </a:cubicBezTo>
                <a:cubicBezTo>
                  <a:pt x="488" y="34"/>
                  <a:pt x="488" y="34"/>
                  <a:pt x="488" y="35"/>
                </a:cubicBezTo>
                <a:cubicBezTo>
                  <a:pt x="488" y="35"/>
                  <a:pt x="488" y="35"/>
                  <a:pt x="488" y="35"/>
                </a:cubicBezTo>
                <a:cubicBezTo>
                  <a:pt x="489" y="35"/>
                  <a:pt x="489" y="35"/>
                  <a:pt x="489" y="35"/>
                </a:cubicBezTo>
                <a:cubicBezTo>
                  <a:pt x="489" y="34"/>
                  <a:pt x="488" y="34"/>
                  <a:pt x="488" y="34"/>
                </a:cubicBezTo>
                <a:cubicBezTo>
                  <a:pt x="488" y="33"/>
                  <a:pt x="488" y="33"/>
                  <a:pt x="488" y="33"/>
                </a:cubicBezTo>
                <a:cubicBezTo>
                  <a:pt x="488" y="33"/>
                  <a:pt x="488" y="33"/>
                  <a:pt x="488" y="33"/>
                </a:cubicBezTo>
                <a:cubicBezTo>
                  <a:pt x="488" y="32"/>
                  <a:pt x="488" y="32"/>
                  <a:pt x="488" y="32"/>
                </a:cubicBezTo>
                <a:cubicBezTo>
                  <a:pt x="487" y="32"/>
                  <a:pt x="487" y="32"/>
                  <a:pt x="487" y="32"/>
                </a:cubicBezTo>
                <a:cubicBezTo>
                  <a:pt x="487" y="32"/>
                  <a:pt x="487" y="32"/>
                  <a:pt x="487" y="32"/>
                </a:cubicBezTo>
                <a:cubicBezTo>
                  <a:pt x="487" y="32"/>
                  <a:pt x="487" y="32"/>
                  <a:pt x="487" y="32"/>
                </a:cubicBezTo>
                <a:cubicBezTo>
                  <a:pt x="487" y="32"/>
                  <a:pt x="487" y="32"/>
                  <a:pt x="487" y="32"/>
                </a:cubicBezTo>
                <a:cubicBezTo>
                  <a:pt x="486" y="33"/>
                  <a:pt x="486" y="33"/>
                  <a:pt x="486" y="33"/>
                </a:cubicBezTo>
                <a:cubicBezTo>
                  <a:pt x="487" y="33"/>
                  <a:pt x="487" y="33"/>
                  <a:pt x="487" y="33"/>
                </a:cubicBezTo>
                <a:cubicBezTo>
                  <a:pt x="487" y="32"/>
                  <a:pt x="487" y="32"/>
                  <a:pt x="487" y="32"/>
                </a:cubicBezTo>
                <a:cubicBezTo>
                  <a:pt x="486" y="33"/>
                  <a:pt x="486" y="33"/>
                  <a:pt x="486" y="33"/>
                </a:cubicBezTo>
                <a:cubicBezTo>
                  <a:pt x="487" y="33"/>
                  <a:pt x="487" y="33"/>
                  <a:pt x="487" y="33"/>
                </a:cubicBezTo>
                <a:cubicBezTo>
                  <a:pt x="487" y="33"/>
                  <a:pt x="487" y="33"/>
                  <a:pt x="487" y="33"/>
                </a:cubicBezTo>
                <a:cubicBezTo>
                  <a:pt x="487" y="33"/>
                  <a:pt x="487" y="33"/>
                  <a:pt x="487" y="33"/>
                </a:cubicBezTo>
                <a:cubicBezTo>
                  <a:pt x="487" y="33"/>
                  <a:pt x="487" y="33"/>
                  <a:pt x="487" y="33"/>
                </a:cubicBezTo>
                <a:cubicBezTo>
                  <a:pt x="487" y="33"/>
                  <a:pt x="487" y="33"/>
                  <a:pt x="487" y="33"/>
                </a:cubicBezTo>
                <a:cubicBezTo>
                  <a:pt x="487" y="33"/>
                  <a:pt x="487" y="33"/>
                  <a:pt x="487" y="33"/>
                </a:cubicBezTo>
                <a:cubicBezTo>
                  <a:pt x="487" y="32"/>
                  <a:pt x="487" y="32"/>
                  <a:pt x="487" y="32"/>
                </a:cubicBezTo>
                <a:cubicBezTo>
                  <a:pt x="486" y="32"/>
                  <a:pt x="486" y="32"/>
                  <a:pt x="486" y="32"/>
                </a:cubicBezTo>
                <a:cubicBezTo>
                  <a:pt x="486" y="32"/>
                  <a:pt x="485" y="32"/>
                  <a:pt x="485" y="32"/>
                </a:cubicBezTo>
                <a:cubicBezTo>
                  <a:pt x="483" y="32"/>
                  <a:pt x="481" y="31"/>
                  <a:pt x="479" y="31"/>
                </a:cubicBezTo>
                <a:cubicBezTo>
                  <a:pt x="478" y="31"/>
                  <a:pt x="477" y="31"/>
                  <a:pt x="477" y="32"/>
                </a:cubicBezTo>
                <a:cubicBezTo>
                  <a:pt x="477" y="32"/>
                  <a:pt x="477" y="32"/>
                  <a:pt x="477" y="32"/>
                </a:cubicBezTo>
                <a:cubicBezTo>
                  <a:pt x="477" y="32"/>
                  <a:pt x="477" y="32"/>
                  <a:pt x="477" y="32"/>
                </a:cubicBezTo>
                <a:cubicBezTo>
                  <a:pt x="476" y="30"/>
                  <a:pt x="475" y="29"/>
                  <a:pt x="473" y="29"/>
                </a:cubicBezTo>
                <a:cubicBezTo>
                  <a:pt x="473" y="30"/>
                  <a:pt x="473" y="30"/>
                  <a:pt x="473" y="30"/>
                </a:cubicBezTo>
                <a:cubicBezTo>
                  <a:pt x="475" y="30"/>
                  <a:pt x="475" y="31"/>
                  <a:pt x="477" y="32"/>
                </a:cubicBezTo>
                <a:cubicBezTo>
                  <a:pt x="477" y="33"/>
                  <a:pt x="477" y="33"/>
                  <a:pt x="477" y="33"/>
                </a:cubicBezTo>
                <a:cubicBezTo>
                  <a:pt x="477" y="32"/>
                  <a:pt x="477" y="32"/>
                  <a:pt x="477" y="32"/>
                </a:cubicBezTo>
                <a:cubicBezTo>
                  <a:pt x="478" y="32"/>
                  <a:pt x="478" y="32"/>
                  <a:pt x="479" y="32"/>
                </a:cubicBezTo>
                <a:cubicBezTo>
                  <a:pt x="481" y="32"/>
                  <a:pt x="483" y="33"/>
                  <a:pt x="485" y="33"/>
                </a:cubicBezTo>
                <a:cubicBezTo>
                  <a:pt x="486" y="33"/>
                  <a:pt x="486" y="33"/>
                  <a:pt x="487" y="32"/>
                </a:cubicBezTo>
                <a:cubicBezTo>
                  <a:pt x="486" y="32"/>
                  <a:pt x="486" y="32"/>
                  <a:pt x="486" y="32"/>
                </a:cubicBezTo>
                <a:cubicBezTo>
                  <a:pt x="486" y="32"/>
                  <a:pt x="486" y="32"/>
                  <a:pt x="486" y="32"/>
                </a:cubicBezTo>
                <a:cubicBezTo>
                  <a:pt x="486" y="32"/>
                  <a:pt x="486" y="32"/>
                  <a:pt x="485" y="33"/>
                </a:cubicBezTo>
                <a:cubicBezTo>
                  <a:pt x="486" y="33"/>
                  <a:pt x="486" y="33"/>
                  <a:pt x="486" y="33"/>
                </a:cubicBezTo>
                <a:cubicBezTo>
                  <a:pt x="487" y="34"/>
                  <a:pt x="487" y="34"/>
                  <a:pt x="487" y="34"/>
                </a:cubicBezTo>
                <a:cubicBezTo>
                  <a:pt x="487" y="34"/>
                  <a:pt x="488" y="33"/>
                  <a:pt x="488" y="33"/>
                </a:cubicBezTo>
                <a:cubicBezTo>
                  <a:pt x="489" y="31"/>
                  <a:pt x="489" y="31"/>
                  <a:pt x="489" y="31"/>
                </a:cubicBezTo>
                <a:cubicBezTo>
                  <a:pt x="487" y="32"/>
                  <a:pt x="487" y="32"/>
                  <a:pt x="487" y="32"/>
                </a:cubicBezTo>
                <a:cubicBezTo>
                  <a:pt x="487" y="32"/>
                  <a:pt x="487" y="33"/>
                  <a:pt x="487" y="33"/>
                </a:cubicBezTo>
                <a:cubicBezTo>
                  <a:pt x="487" y="34"/>
                  <a:pt x="487" y="34"/>
                  <a:pt x="487" y="34"/>
                </a:cubicBezTo>
                <a:cubicBezTo>
                  <a:pt x="488" y="35"/>
                  <a:pt x="488" y="35"/>
                  <a:pt x="488" y="35"/>
                </a:cubicBezTo>
                <a:cubicBezTo>
                  <a:pt x="489" y="35"/>
                  <a:pt x="489" y="35"/>
                  <a:pt x="489" y="35"/>
                </a:cubicBezTo>
                <a:cubicBezTo>
                  <a:pt x="489" y="34"/>
                  <a:pt x="489" y="34"/>
                  <a:pt x="489" y="34"/>
                </a:cubicBezTo>
                <a:cubicBezTo>
                  <a:pt x="490" y="34"/>
                  <a:pt x="490" y="34"/>
                  <a:pt x="490" y="34"/>
                </a:cubicBezTo>
                <a:cubicBezTo>
                  <a:pt x="491" y="34"/>
                  <a:pt x="491" y="34"/>
                  <a:pt x="492" y="34"/>
                </a:cubicBezTo>
                <a:cubicBezTo>
                  <a:pt x="492" y="34"/>
                  <a:pt x="492" y="34"/>
                  <a:pt x="492" y="34"/>
                </a:cubicBezTo>
                <a:cubicBezTo>
                  <a:pt x="492" y="33"/>
                  <a:pt x="492" y="33"/>
                  <a:pt x="492" y="33"/>
                </a:cubicBezTo>
                <a:cubicBezTo>
                  <a:pt x="491" y="34"/>
                  <a:pt x="491" y="34"/>
                  <a:pt x="490" y="34"/>
                </a:cubicBezTo>
                <a:cubicBezTo>
                  <a:pt x="488" y="34"/>
                  <a:pt x="488" y="34"/>
                  <a:pt x="488" y="34"/>
                </a:cubicBezTo>
                <a:cubicBezTo>
                  <a:pt x="490" y="35"/>
                  <a:pt x="490" y="35"/>
                  <a:pt x="490" y="35"/>
                </a:cubicBezTo>
                <a:cubicBezTo>
                  <a:pt x="490" y="35"/>
                  <a:pt x="491" y="35"/>
                  <a:pt x="492" y="35"/>
                </a:cubicBezTo>
                <a:cubicBezTo>
                  <a:pt x="493" y="35"/>
                  <a:pt x="494" y="35"/>
                  <a:pt x="494" y="35"/>
                </a:cubicBezTo>
                <a:cubicBezTo>
                  <a:pt x="495" y="35"/>
                  <a:pt x="495" y="35"/>
                  <a:pt x="495" y="35"/>
                </a:cubicBezTo>
                <a:cubicBezTo>
                  <a:pt x="495" y="35"/>
                  <a:pt x="495" y="35"/>
                  <a:pt x="495" y="35"/>
                </a:cubicBezTo>
                <a:cubicBezTo>
                  <a:pt x="495" y="34"/>
                  <a:pt x="495" y="34"/>
                  <a:pt x="495" y="34"/>
                </a:cubicBezTo>
                <a:cubicBezTo>
                  <a:pt x="495" y="34"/>
                  <a:pt x="494" y="34"/>
                  <a:pt x="494" y="34"/>
                </a:cubicBezTo>
                <a:cubicBezTo>
                  <a:pt x="494" y="34"/>
                  <a:pt x="494" y="35"/>
                  <a:pt x="494" y="35"/>
                </a:cubicBezTo>
                <a:cubicBezTo>
                  <a:pt x="494" y="36"/>
                  <a:pt x="494" y="36"/>
                  <a:pt x="494" y="36"/>
                </a:cubicBezTo>
                <a:cubicBezTo>
                  <a:pt x="495" y="36"/>
                  <a:pt x="495" y="36"/>
                  <a:pt x="495" y="36"/>
                </a:cubicBezTo>
                <a:cubicBezTo>
                  <a:pt x="495" y="35"/>
                  <a:pt x="495" y="35"/>
                  <a:pt x="495" y="35"/>
                </a:cubicBezTo>
                <a:cubicBezTo>
                  <a:pt x="494" y="35"/>
                  <a:pt x="494" y="35"/>
                  <a:pt x="494" y="35"/>
                </a:cubicBezTo>
                <a:cubicBezTo>
                  <a:pt x="493" y="35"/>
                  <a:pt x="493" y="36"/>
                  <a:pt x="493" y="36"/>
                </a:cubicBezTo>
                <a:cubicBezTo>
                  <a:pt x="493" y="36"/>
                  <a:pt x="493" y="37"/>
                  <a:pt x="494" y="37"/>
                </a:cubicBezTo>
                <a:cubicBezTo>
                  <a:pt x="494" y="37"/>
                  <a:pt x="495" y="38"/>
                  <a:pt x="496" y="38"/>
                </a:cubicBezTo>
                <a:cubicBezTo>
                  <a:pt x="496" y="38"/>
                  <a:pt x="496" y="38"/>
                  <a:pt x="496" y="38"/>
                </a:cubicBezTo>
                <a:cubicBezTo>
                  <a:pt x="497" y="38"/>
                  <a:pt x="498" y="37"/>
                  <a:pt x="498" y="37"/>
                </a:cubicBezTo>
                <a:cubicBezTo>
                  <a:pt x="499" y="37"/>
                  <a:pt x="500" y="38"/>
                  <a:pt x="501" y="38"/>
                </a:cubicBezTo>
                <a:cubicBezTo>
                  <a:pt x="501" y="38"/>
                  <a:pt x="501" y="38"/>
                  <a:pt x="501" y="38"/>
                </a:cubicBezTo>
                <a:cubicBezTo>
                  <a:pt x="501" y="37"/>
                  <a:pt x="501" y="37"/>
                  <a:pt x="501" y="37"/>
                </a:cubicBezTo>
                <a:cubicBezTo>
                  <a:pt x="501" y="37"/>
                  <a:pt x="500" y="36"/>
                  <a:pt x="498" y="36"/>
                </a:cubicBezTo>
                <a:cubicBezTo>
                  <a:pt x="498" y="36"/>
                  <a:pt x="498" y="36"/>
                  <a:pt x="497" y="36"/>
                </a:cubicBezTo>
                <a:cubicBezTo>
                  <a:pt x="497" y="37"/>
                  <a:pt x="497" y="37"/>
                  <a:pt x="497" y="37"/>
                </a:cubicBezTo>
                <a:cubicBezTo>
                  <a:pt x="497" y="36"/>
                  <a:pt x="497" y="36"/>
                  <a:pt x="497" y="36"/>
                </a:cubicBezTo>
                <a:cubicBezTo>
                  <a:pt x="497" y="37"/>
                  <a:pt x="497" y="37"/>
                  <a:pt x="496" y="37"/>
                </a:cubicBezTo>
                <a:cubicBezTo>
                  <a:pt x="496" y="38"/>
                  <a:pt x="496" y="38"/>
                  <a:pt x="496" y="38"/>
                </a:cubicBezTo>
                <a:cubicBezTo>
                  <a:pt x="495" y="39"/>
                  <a:pt x="495" y="39"/>
                  <a:pt x="495" y="39"/>
                </a:cubicBezTo>
                <a:cubicBezTo>
                  <a:pt x="497" y="39"/>
                  <a:pt x="497" y="39"/>
                  <a:pt x="497" y="39"/>
                </a:cubicBezTo>
                <a:cubicBezTo>
                  <a:pt x="497"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8" y="39"/>
                  <a:pt x="498" y="39"/>
                  <a:pt x="498" y="39"/>
                </a:cubicBezTo>
                <a:cubicBezTo>
                  <a:pt x="497" y="40"/>
                  <a:pt x="497" y="40"/>
                  <a:pt x="497" y="40"/>
                </a:cubicBezTo>
                <a:cubicBezTo>
                  <a:pt x="497" y="40"/>
                  <a:pt x="497" y="40"/>
                  <a:pt x="497" y="41"/>
                </a:cubicBezTo>
                <a:cubicBezTo>
                  <a:pt x="497" y="41"/>
                  <a:pt x="497" y="41"/>
                  <a:pt x="497" y="41"/>
                </a:cubicBezTo>
                <a:cubicBezTo>
                  <a:pt x="497" y="42"/>
                  <a:pt x="498" y="43"/>
                  <a:pt x="499" y="43"/>
                </a:cubicBezTo>
                <a:cubicBezTo>
                  <a:pt x="499" y="43"/>
                  <a:pt x="500" y="44"/>
                  <a:pt x="500" y="44"/>
                </a:cubicBezTo>
                <a:cubicBezTo>
                  <a:pt x="501" y="45"/>
                  <a:pt x="501" y="46"/>
                  <a:pt x="503" y="46"/>
                </a:cubicBezTo>
                <a:cubicBezTo>
                  <a:pt x="504" y="47"/>
                  <a:pt x="505" y="47"/>
                  <a:pt x="506" y="47"/>
                </a:cubicBezTo>
                <a:cubicBezTo>
                  <a:pt x="506" y="47"/>
                  <a:pt x="507" y="47"/>
                  <a:pt x="507" y="47"/>
                </a:cubicBezTo>
                <a:cubicBezTo>
                  <a:pt x="507" y="46"/>
                  <a:pt x="507" y="46"/>
                  <a:pt x="507" y="46"/>
                </a:cubicBezTo>
                <a:cubicBezTo>
                  <a:pt x="507" y="46"/>
                  <a:pt x="507" y="46"/>
                  <a:pt x="507" y="46"/>
                </a:cubicBezTo>
                <a:cubicBezTo>
                  <a:pt x="506" y="46"/>
                  <a:pt x="506" y="47"/>
                  <a:pt x="506" y="48"/>
                </a:cubicBezTo>
                <a:cubicBezTo>
                  <a:pt x="506" y="49"/>
                  <a:pt x="506" y="50"/>
                  <a:pt x="506" y="50"/>
                </a:cubicBezTo>
                <a:cubicBezTo>
                  <a:pt x="507" y="51"/>
                  <a:pt x="507" y="52"/>
                  <a:pt x="508" y="52"/>
                </a:cubicBezTo>
                <a:cubicBezTo>
                  <a:pt x="508" y="51"/>
                  <a:pt x="508" y="51"/>
                  <a:pt x="508" y="51"/>
                </a:cubicBezTo>
                <a:cubicBezTo>
                  <a:pt x="508" y="51"/>
                  <a:pt x="508" y="51"/>
                  <a:pt x="507" y="51"/>
                </a:cubicBezTo>
                <a:cubicBezTo>
                  <a:pt x="507" y="51"/>
                  <a:pt x="506" y="51"/>
                  <a:pt x="506" y="51"/>
                </a:cubicBezTo>
                <a:cubicBezTo>
                  <a:pt x="506" y="51"/>
                  <a:pt x="506" y="51"/>
                  <a:pt x="506" y="51"/>
                </a:cubicBezTo>
                <a:cubicBezTo>
                  <a:pt x="505" y="51"/>
                  <a:pt x="505" y="51"/>
                  <a:pt x="505" y="51"/>
                </a:cubicBezTo>
                <a:cubicBezTo>
                  <a:pt x="505" y="52"/>
                  <a:pt x="505" y="52"/>
                  <a:pt x="505" y="52"/>
                </a:cubicBezTo>
                <a:cubicBezTo>
                  <a:pt x="505" y="52"/>
                  <a:pt x="505" y="52"/>
                  <a:pt x="505" y="52"/>
                </a:cubicBezTo>
                <a:cubicBezTo>
                  <a:pt x="506" y="53"/>
                  <a:pt x="507" y="53"/>
                  <a:pt x="508" y="54"/>
                </a:cubicBezTo>
                <a:cubicBezTo>
                  <a:pt x="508" y="54"/>
                  <a:pt x="508" y="54"/>
                  <a:pt x="508" y="54"/>
                </a:cubicBezTo>
                <a:cubicBezTo>
                  <a:pt x="510" y="54"/>
                  <a:pt x="510" y="55"/>
                  <a:pt x="511" y="57"/>
                </a:cubicBezTo>
                <a:cubicBezTo>
                  <a:pt x="511" y="58"/>
                  <a:pt x="511" y="58"/>
                  <a:pt x="511" y="59"/>
                </a:cubicBezTo>
                <a:cubicBezTo>
                  <a:pt x="512" y="59"/>
                  <a:pt x="512" y="59"/>
                  <a:pt x="512" y="60"/>
                </a:cubicBezTo>
                <a:cubicBezTo>
                  <a:pt x="512" y="60"/>
                  <a:pt x="512" y="60"/>
                  <a:pt x="512" y="60"/>
                </a:cubicBezTo>
                <a:cubicBezTo>
                  <a:pt x="512" y="60"/>
                  <a:pt x="512" y="60"/>
                  <a:pt x="512" y="60"/>
                </a:cubicBezTo>
                <a:cubicBezTo>
                  <a:pt x="513" y="60"/>
                  <a:pt x="513" y="60"/>
                  <a:pt x="513" y="60"/>
                </a:cubicBezTo>
                <a:cubicBezTo>
                  <a:pt x="513" y="59"/>
                  <a:pt x="513" y="59"/>
                  <a:pt x="512" y="59"/>
                </a:cubicBezTo>
                <a:cubicBezTo>
                  <a:pt x="512" y="58"/>
                  <a:pt x="512" y="58"/>
                  <a:pt x="512" y="58"/>
                </a:cubicBezTo>
                <a:cubicBezTo>
                  <a:pt x="511" y="58"/>
                  <a:pt x="511" y="58"/>
                  <a:pt x="511" y="58"/>
                </a:cubicBezTo>
                <a:cubicBezTo>
                  <a:pt x="512" y="58"/>
                  <a:pt x="512" y="58"/>
                  <a:pt x="512" y="58"/>
                </a:cubicBezTo>
                <a:cubicBezTo>
                  <a:pt x="512" y="57"/>
                  <a:pt x="511" y="57"/>
                  <a:pt x="511" y="56"/>
                </a:cubicBezTo>
                <a:cubicBezTo>
                  <a:pt x="511" y="56"/>
                  <a:pt x="511" y="56"/>
                  <a:pt x="511" y="56"/>
                </a:cubicBezTo>
                <a:cubicBezTo>
                  <a:pt x="511" y="56"/>
                  <a:pt x="511" y="56"/>
                  <a:pt x="511" y="56"/>
                </a:cubicBezTo>
                <a:cubicBezTo>
                  <a:pt x="510" y="55"/>
                  <a:pt x="509" y="54"/>
                  <a:pt x="507" y="53"/>
                </a:cubicBezTo>
                <a:cubicBezTo>
                  <a:pt x="507" y="53"/>
                  <a:pt x="507" y="53"/>
                  <a:pt x="507" y="53"/>
                </a:cubicBezTo>
                <a:cubicBezTo>
                  <a:pt x="507" y="53"/>
                  <a:pt x="507" y="53"/>
                  <a:pt x="507" y="53"/>
                </a:cubicBezTo>
                <a:cubicBezTo>
                  <a:pt x="506" y="55"/>
                  <a:pt x="505" y="58"/>
                  <a:pt x="505" y="60"/>
                </a:cubicBezTo>
                <a:cubicBezTo>
                  <a:pt x="505" y="61"/>
                  <a:pt x="505" y="62"/>
                  <a:pt x="505" y="62"/>
                </a:cubicBezTo>
                <a:cubicBezTo>
                  <a:pt x="506" y="62"/>
                  <a:pt x="506" y="62"/>
                  <a:pt x="506"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7" y="62"/>
                  <a:pt x="507" y="62"/>
                  <a:pt x="507" y="62"/>
                </a:cubicBezTo>
                <a:cubicBezTo>
                  <a:pt x="506" y="62"/>
                  <a:pt x="506" y="62"/>
                  <a:pt x="506" y="62"/>
                </a:cubicBezTo>
                <a:cubicBezTo>
                  <a:pt x="507" y="62"/>
                  <a:pt x="507" y="62"/>
                  <a:pt x="507" y="62"/>
                </a:cubicBezTo>
                <a:cubicBezTo>
                  <a:pt x="507" y="62"/>
                  <a:pt x="507" y="62"/>
                  <a:pt x="507" y="62"/>
                </a:cubicBezTo>
                <a:cubicBezTo>
                  <a:pt x="506" y="62"/>
                  <a:pt x="506" y="62"/>
                  <a:pt x="506" y="62"/>
                </a:cubicBezTo>
                <a:cubicBezTo>
                  <a:pt x="507" y="62"/>
                  <a:pt x="507" y="62"/>
                  <a:pt x="507" y="62"/>
                </a:cubicBezTo>
                <a:cubicBezTo>
                  <a:pt x="507" y="62"/>
                  <a:pt x="507" y="62"/>
                  <a:pt x="507" y="62"/>
                </a:cubicBezTo>
                <a:cubicBezTo>
                  <a:pt x="506" y="62"/>
                  <a:pt x="506" y="62"/>
                  <a:pt x="506" y="62"/>
                </a:cubicBezTo>
                <a:cubicBezTo>
                  <a:pt x="507" y="62"/>
                  <a:pt x="507" y="62"/>
                  <a:pt x="507" y="62"/>
                </a:cubicBezTo>
                <a:cubicBezTo>
                  <a:pt x="507" y="62"/>
                  <a:pt x="507" y="62"/>
                  <a:pt x="507" y="62"/>
                </a:cubicBezTo>
                <a:cubicBezTo>
                  <a:pt x="506" y="62"/>
                  <a:pt x="506" y="62"/>
                  <a:pt x="506" y="62"/>
                </a:cubicBezTo>
                <a:cubicBezTo>
                  <a:pt x="506" y="62"/>
                  <a:pt x="506" y="62"/>
                  <a:pt x="506" y="62"/>
                </a:cubicBezTo>
                <a:cubicBezTo>
                  <a:pt x="505" y="63"/>
                  <a:pt x="505" y="65"/>
                  <a:pt x="504" y="66"/>
                </a:cubicBezTo>
                <a:cubicBezTo>
                  <a:pt x="504" y="68"/>
                  <a:pt x="504" y="69"/>
                  <a:pt x="504" y="71"/>
                </a:cubicBezTo>
                <a:cubicBezTo>
                  <a:pt x="503" y="72"/>
                  <a:pt x="502" y="74"/>
                  <a:pt x="500" y="74"/>
                </a:cubicBezTo>
                <a:cubicBezTo>
                  <a:pt x="499" y="74"/>
                  <a:pt x="499" y="74"/>
                  <a:pt x="499" y="74"/>
                </a:cubicBezTo>
                <a:cubicBezTo>
                  <a:pt x="500" y="75"/>
                  <a:pt x="500" y="75"/>
                  <a:pt x="500" y="75"/>
                </a:cubicBezTo>
                <a:cubicBezTo>
                  <a:pt x="501" y="75"/>
                  <a:pt x="501" y="76"/>
                  <a:pt x="501" y="76"/>
                </a:cubicBezTo>
                <a:cubicBezTo>
                  <a:pt x="502" y="76"/>
                  <a:pt x="503" y="76"/>
                  <a:pt x="503"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4" y="76"/>
                  <a:pt x="504" y="76"/>
                </a:cubicBezTo>
                <a:cubicBezTo>
                  <a:pt x="504" y="76"/>
                  <a:pt x="503" y="76"/>
                  <a:pt x="503" y="77"/>
                </a:cubicBezTo>
                <a:cubicBezTo>
                  <a:pt x="504" y="78"/>
                  <a:pt x="504" y="78"/>
                  <a:pt x="504" y="78"/>
                </a:cubicBezTo>
                <a:cubicBezTo>
                  <a:pt x="505" y="78"/>
                  <a:pt x="505" y="78"/>
                  <a:pt x="505" y="78"/>
                </a:cubicBezTo>
                <a:cubicBezTo>
                  <a:pt x="505" y="79"/>
                  <a:pt x="505" y="79"/>
                  <a:pt x="505" y="79"/>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5" y="78"/>
                  <a:pt x="505" y="78"/>
                  <a:pt x="505" y="78"/>
                </a:cubicBezTo>
                <a:cubicBezTo>
                  <a:pt x="506" y="78"/>
                  <a:pt x="506" y="78"/>
                  <a:pt x="506" y="78"/>
                </a:cubicBezTo>
                <a:cubicBezTo>
                  <a:pt x="506" y="78"/>
                  <a:pt x="508" y="79"/>
                  <a:pt x="510" y="79"/>
                </a:cubicBezTo>
                <a:cubicBezTo>
                  <a:pt x="511" y="80"/>
                  <a:pt x="511" y="80"/>
                  <a:pt x="512" y="80"/>
                </a:cubicBezTo>
                <a:cubicBezTo>
                  <a:pt x="513" y="80"/>
                  <a:pt x="513" y="81"/>
                  <a:pt x="514" y="81"/>
                </a:cubicBezTo>
                <a:cubicBezTo>
                  <a:pt x="514" y="81"/>
                  <a:pt x="514" y="81"/>
                  <a:pt x="514" y="81"/>
                </a:cubicBezTo>
                <a:cubicBezTo>
                  <a:pt x="514" y="81"/>
                  <a:pt x="514" y="81"/>
                  <a:pt x="514" y="81"/>
                </a:cubicBezTo>
                <a:cubicBezTo>
                  <a:pt x="514" y="81"/>
                  <a:pt x="514" y="81"/>
                  <a:pt x="514" y="81"/>
                </a:cubicBezTo>
                <a:cubicBezTo>
                  <a:pt x="514" y="81"/>
                  <a:pt x="515" y="80"/>
                  <a:pt x="515" y="80"/>
                </a:cubicBezTo>
                <a:cubicBezTo>
                  <a:pt x="515" y="80"/>
                  <a:pt x="515" y="81"/>
                  <a:pt x="516" y="81"/>
                </a:cubicBezTo>
                <a:cubicBezTo>
                  <a:pt x="517" y="81"/>
                  <a:pt x="517" y="82"/>
                  <a:pt x="518" y="82"/>
                </a:cubicBezTo>
                <a:cubicBezTo>
                  <a:pt x="518" y="82"/>
                  <a:pt x="518" y="81"/>
                  <a:pt x="519" y="81"/>
                </a:cubicBezTo>
                <a:cubicBezTo>
                  <a:pt x="519" y="81"/>
                  <a:pt x="520" y="81"/>
                  <a:pt x="520" y="81"/>
                </a:cubicBezTo>
                <a:cubicBezTo>
                  <a:pt x="521" y="81"/>
                  <a:pt x="523" y="82"/>
                  <a:pt x="524" y="82"/>
                </a:cubicBezTo>
                <a:cubicBezTo>
                  <a:pt x="525" y="82"/>
                  <a:pt x="525" y="82"/>
                  <a:pt x="525" y="82"/>
                </a:cubicBezTo>
                <a:cubicBezTo>
                  <a:pt x="525" y="81"/>
                  <a:pt x="525" y="81"/>
                  <a:pt x="525" y="81"/>
                </a:cubicBezTo>
                <a:cubicBezTo>
                  <a:pt x="524" y="81"/>
                  <a:pt x="524" y="81"/>
                  <a:pt x="524" y="81"/>
                </a:cubicBezTo>
                <a:cubicBezTo>
                  <a:pt x="525" y="80"/>
                  <a:pt x="525" y="80"/>
                  <a:pt x="525" y="80"/>
                </a:cubicBezTo>
                <a:cubicBezTo>
                  <a:pt x="525" y="80"/>
                  <a:pt x="525" y="80"/>
                  <a:pt x="525" y="80"/>
                </a:cubicBezTo>
                <a:cubicBezTo>
                  <a:pt x="526" y="80"/>
                  <a:pt x="527" y="80"/>
                  <a:pt x="528" y="81"/>
                </a:cubicBezTo>
                <a:cubicBezTo>
                  <a:pt x="528" y="81"/>
                  <a:pt x="529" y="81"/>
                  <a:pt x="530" y="81"/>
                </a:cubicBezTo>
                <a:cubicBezTo>
                  <a:pt x="530" y="82"/>
                  <a:pt x="530" y="82"/>
                  <a:pt x="530" y="82"/>
                </a:cubicBezTo>
                <a:cubicBezTo>
                  <a:pt x="531" y="82"/>
                  <a:pt x="531" y="82"/>
                  <a:pt x="531" y="82"/>
                </a:cubicBezTo>
                <a:cubicBezTo>
                  <a:pt x="531" y="83"/>
                  <a:pt x="531" y="83"/>
                  <a:pt x="531" y="83"/>
                </a:cubicBezTo>
                <a:cubicBezTo>
                  <a:pt x="532" y="82"/>
                  <a:pt x="532" y="82"/>
                  <a:pt x="532" y="82"/>
                </a:cubicBezTo>
                <a:cubicBezTo>
                  <a:pt x="532" y="82"/>
                  <a:pt x="532" y="82"/>
                  <a:pt x="532" y="82"/>
                </a:cubicBezTo>
                <a:cubicBezTo>
                  <a:pt x="533" y="82"/>
                  <a:pt x="533"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4" y="82"/>
                  <a:pt x="534" y="82"/>
                </a:cubicBezTo>
                <a:cubicBezTo>
                  <a:pt x="534" y="82"/>
                  <a:pt x="533" y="82"/>
                  <a:pt x="533" y="83"/>
                </a:cubicBezTo>
                <a:cubicBezTo>
                  <a:pt x="534" y="83"/>
                  <a:pt x="534" y="83"/>
                  <a:pt x="534" y="83"/>
                </a:cubicBezTo>
                <a:cubicBezTo>
                  <a:pt x="534" y="83"/>
                  <a:pt x="534" y="83"/>
                  <a:pt x="534" y="83"/>
                </a:cubicBezTo>
                <a:cubicBezTo>
                  <a:pt x="534" y="83"/>
                  <a:pt x="534" y="83"/>
                  <a:pt x="534" y="83"/>
                </a:cubicBezTo>
                <a:cubicBezTo>
                  <a:pt x="537" y="85"/>
                  <a:pt x="537" y="85"/>
                  <a:pt x="537" y="85"/>
                </a:cubicBezTo>
                <a:cubicBezTo>
                  <a:pt x="538" y="85"/>
                  <a:pt x="538" y="85"/>
                  <a:pt x="538" y="85"/>
                </a:cubicBezTo>
                <a:cubicBezTo>
                  <a:pt x="538" y="85"/>
                  <a:pt x="538" y="85"/>
                  <a:pt x="538" y="85"/>
                </a:cubicBezTo>
                <a:cubicBezTo>
                  <a:pt x="538" y="84"/>
                  <a:pt x="539" y="84"/>
                  <a:pt x="539" y="84"/>
                </a:cubicBezTo>
                <a:cubicBezTo>
                  <a:pt x="540" y="84"/>
                  <a:pt x="541" y="85"/>
                  <a:pt x="542" y="85"/>
                </a:cubicBezTo>
                <a:cubicBezTo>
                  <a:pt x="543" y="85"/>
                  <a:pt x="543" y="85"/>
                  <a:pt x="543" y="85"/>
                </a:cubicBezTo>
                <a:cubicBezTo>
                  <a:pt x="543" y="85"/>
                  <a:pt x="543" y="85"/>
                  <a:pt x="543" y="85"/>
                </a:cubicBezTo>
                <a:cubicBezTo>
                  <a:pt x="543" y="85"/>
                  <a:pt x="543" y="85"/>
                  <a:pt x="543" y="85"/>
                </a:cubicBezTo>
                <a:cubicBezTo>
                  <a:pt x="543" y="85"/>
                  <a:pt x="544" y="84"/>
                  <a:pt x="544" y="84"/>
                </a:cubicBezTo>
                <a:cubicBezTo>
                  <a:pt x="545" y="84"/>
                  <a:pt x="545" y="84"/>
                  <a:pt x="545" y="84"/>
                </a:cubicBezTo>
                <a:cubicBezTo>
                  <a:pt x="545" y="84"/>
                  <a:pt x="545" y="84"/>
                  <a:pt x="545" y="84"/>
                </a:cubicBezTo>
                <a:cubicBezTo>
                  <a:pt x="546" y="84"/>
                  <a:pt x="546" y="84"/>
                  <a:pt x="547" y="84"/>
                </a:cubicBezTo>
                <a:cubicBezTo>
                  <a:pt x="548" y="84"/>
                  <a:pt x="548" y="84"/>
                  <a:pt x="548" y="84"/>
                </a:cubicBezTo>
                <a:cubicBezTo>
                  <a:pt x="549" y="84"/>
                  <a:pt x="549" y="84"/>
                  <a:pt x="549" y="84"/>
                </a:cubicBezTo>
                <a:cubicBezTo>
                  <a:pt x="548" y="83"/>
                  <a:pt x="548" y="83"/>
                  <a:pt x="548" y="83"/>
                </a:cubicBezTo>
                <a:cubicBezTo>
                  <a:pt x="548" y="82"/>
                  <a:pt x="548" y="82"/>
                  <a:pt x="548" y="82"/>
                </a:cubicBezTo>
                <a:cubicBezTo>
                  <a:pt x="547" y="81"/>
                  <a:pt x="547" y="81"/>
                  <a:pt x="547" y="80"/>
                </a:cubicBezTo>
                <a:cubicBezTo>
                  <a:pt x="547" y="80"/>
                  <a:pt x="547" y="80"/>
                  <a:pt x="547" y="80"/>
                </a:cubicBezTo>
                <a:cubicBezTo>
                  <a:pt x="547" y="79"/>
                  <a:pt x="547" y="79"/>
                  <a:pt x="547"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6" y="79"/>
                  <a:pt x="546" y="79"/>
                  <a:pt x="546" y="79"/>
                </a:cubicBezTo>
                <a:cubicBezTo>
                  <a:pt x="547" y="79"/>
                  <a:pt x="547" y="79"/>
                  <a:pt x="547" y="79"/>
                </a:cubicBezTo>
                <a:cubicBezTo>
                  <a:pt x="547" y="79"/>
                  <a:pt x="547" y="79"/>
                  <a:pt x="547" y="79"/>
                </a:cubicBezTo>
                <a:cubicBezTo>
                  <a:pt x="547" y="79"/>
                  <a:pt x="547" y="79"/>
                  <a:pt x="547" y="79"/>
                </a:cubicBezTo>
                <a:cubicBezTo>
                  <a:pt x="547" y="79"/>
                  <a:pt x="547" y="78"/>
                  <a:pt x="547" y="78"/>
                </a:cubicBezTo>
                <a:cubicBezTo>
                  <a:pt x="547" y="78"/>
                  <a:pt x="547" y="78"/>
                  <a:pt x="547" y="78"/>
                </a:cubicBezTo>
                <a:cubicBezTo>
                  <a:pt x="547" y="77"/>
                  <a:pt x="547" y="77"/>
                  <a:pt x="547" y="77"/>
                </a:cubicBezTo>
                <a:cubicBezTo>
                  <a:pt x="547" y="78"/>
                  <a:pt x="547" y="78"/>
                  <a:pt x="547" y="78"/>
                </a:cubicBezTo>
                <a:cubicBezTo>
                  <a:pt x="547" y="78"/>
                  <a:pt x="547" y="78"/>
                  <a:pt x="547" y="78"/>
                </a:cubicBezTo>
                <a:cubicBezTo>
                  <a:pt x="547" y="77"/>
                  <a:pt x="547" y="77"/>
                  <a:pt x="547" y="77"/>
                </a:cubicBezTo>
                <a:cubicBezTo>
                  <a:pt x="547" y="78"/>
                  <a:pt x="547" y="78"/>
                  <a:pt x="547" y="78"/>
                </a:cubicBezTo>
                <a:cubicBezTo>
                  <a:pt x="547" y="78"/>
                  <a:pt x="547" y="78"/>
                  <a:pt x="547" y="78"/>
                </a:cubicBezTo>
                <a:cubicBezTo>
                  <a:pt x="547" y="77"/>
                  <a:pt x="547" y="77"/>
                  <a:pt x="547" y="77"/>
                </a:cubicBezTo>
                <a:cubicBezTo>
                  <a:pt x="547" y="77"/>
                  <a:pt x="548" y="77"/>
                  <a:pt x="549" y="76"/>
                </a:cubicBezTo>
                <a:cubicBezTo>
                  <a:pt x="550" y="76"/>
                  <a:pt x="551" y="76"/>
                  <a:pt x="551" y="75"/>
                </a:cubicBezTo>
                <a:cubicBezTo>
                  <a:pt x="553" y="75"/>
                  <a:pt x="555" y="73"/>
                  <a:pt x="556" y="74"/>
                </a:cubicBezTo>
                <a:cubicBezTo>
                  <a:pt x="556" y="74"/>
                  <a:pt x="556" y="74"/>
                  <a:pt x="556" y="74"/>
                </a:cubicBezTo>
                <a:cubicBezTo>
                  <a:pt x="557" y="74"/>
                  <a:pt x="558" y="74"/>
                  <a:pt x="560" y="74"/>
                </a:cubicBezTo>
                <a:cubicBezTo>
                  <a:pt x="560" y="74"/>
                  <a:pt x="561" y="74"/>
                  <a:pt x="561" y="74"/>
                </a:cubicBezTo>
                <a:cubicBezTo>
                  <a:pt x="561" y="75"/>
                  <a:pt x="562" y="75"/>
                  <a:pt x="562" y="75"/>
                </a:cubicBezTo>
                <a:cubicBezTo>
                  <a:pt x="563" y="74"/>
                  <a:pt x="563" y="74"/>
                  <a:pt x="563" y="74"/>
                </a:cubicBezTo>
                <a:cubicBezTo>
                  <a:pt x="563" y="74"/>
                  <a:pt x="563" y="74"/>
                  <a:pt x="563" y="74"/>
                </a:cubicBezTo>
                <a:cubicBezTo>
                  <a:pt x="563" y="73"/>
                  <a:pt x="563" y="73"/>
                  <a:pt x="563" y="72"/>
                </a:cubicBezTo>
                <a:cubicBezTo>
                  <a:pt x="562" y="73"/>
                  <a:pt x="562" y="73"/>
                  <a:pt x="562" y="73"/>
                </a:cubicBezTo>
                <a:cubicBezTo>
                  <a:pt x="562" y="73"/>
                  <a:pt x="562" y="73"/>
                  <a:pt x="562" y="73"/>
                </a:cubicBezTo>
                <a:cubicBezTo>
                  <a:pt x="562" y="73"/>
                  <a:pt x="562" y="74"/>
                  <a:pt x="562" y="74"/>
                </a:cubicBezTo>
                <a:cubicBezTo>
                  <a:pt x="563" y="75"/>
                  <a:pt x="563" y="75"/>
                  <a:pt x="564" y="75"/>
                </a:cubicBezTo>
                <a:cubicBezTo>
                  <a:pt x="564" y="75"/>
                  <a:pt x="564" y="75"/>
                  <a:pt x="564" y="75"/>
                </a:cubicBezTo>
                <a:cubicBezTo>
                  <a:pt x="565" y="75"/>
                  <a:pt x="565" y="75"/>
                  <a:pt x="565" y="75"/>
                </a:cubicBezTo>
                <a:cubicBezTo>
                  <a:pt x="566" y="74"/>
                  <a:pt x="566" y="74"/>
                  <a:pt x="566" y="74"/>
                </a:cubicBezTo>
                <a:cubicBezTo>
                  <a:pt x="566" y="74"/>
                  <a:pt x="566" y="74"/>
                  <a:pt x="566" y="74"/>
                </a:cubicBezTo>
                <a:cubicBezTo>
                  <a:pt x="566" y="73"/>
                  <a:pt x="566" y="73"/>
                  <a:pt x="566" y="73"/>
                </a:cubicBezTo>
                <a:cubicBezTo>
                  <a:pt x="565" y="73"/>
                  <a:pt x="565" y="73"/>
                  <a:pt x="565" y="73"/>
                </a:cubicBezTo>
                <a:cubicBezTo>
                  <a:pt x="565" y="74"/>
                  <a:pt x="565" y="74"/>
                  <a:pt x="565" y="74"/>
                </a:cubicBezTo>
                <a:cubicBezTo>
                  <a:pt x="565" y="74"/>
                  <a:pt x="565" y="74"/>
                  <a:pt x="565" y="74"/>
                </a:cubicBezTo>
                <a:cubicBezTo>
                  <a:pt x="566" y="74"/>
                  <a:pt x="566" y="74"/>
                  <a:pt x="566" y="74"/>
                </a:cubicBezTo>
                <a:cubicBezTo>
                  <a:pt x="566" y="74"/>
                  <a:pt x="566" y="74"/>
                  <a:pt x="566" y="74"/>
                </a:cubicBezTo>
                <a:cubicBezTo>
                  <a:pt x="566" y="74"/>
                  <a:pt x="566" y="74"/>
                  <a:pt x="566" y="74"/>
                </a:cubicBezTo>
                <a:cubicBezTo>
                  <a:pt x="567" y="73"/>
                  <a:pt x="567" y="73"/>
                  <a:pt x="567" y="73"/>
                </a:cubicBezTo>
                <a:cubicBezTo>
                  <a:pt x="566" y="73"/>
                  <a:pt x="566" y="73"/>
                  <a:pt x="566" y="73"/>
                </a:cubicBezTo>
                <a:cubicBezTo>
                  <a:pt x="566" y="73"/>
                  <a:pt x="565" y="74"/>
                  <a:pt x="565" y="74"/>
                </a:cubicBezTo>
                <a:cubicBezTo>
                  <a:pt x="565" y="74"/>
                  <a:pt x="565" y="74"/>
                  <a:pt x="565" y="74"/>
                </a:cubicBezTo>
                <a:cubicBezTo>
                  <a:pt x="565" y="74"/>
                  <a:pt x="565" y="74"/>
                  <a:pt x="565" y="74"/>
                </a:cubicBezTo>
                <a:cubicBezTo>
                  <a:pt x="565" y="75"/>
                  <a:pt x="565" y="75"/>
                  <a:pt x="565" y="75"/>
                </a:cubicBezTo>
                <a:cubicBezTo>
                  <a:pt x="566" y="75"/>
                  <a:pt x="566" y="75"/>
                  <a:pt x="567" y="75"/>
                </a:cubicBezTo>
                <a:cubicBezTo>
                  <a:pt x="567" y="75"/>
                  <a:pt x="567" y="75"/>
                  <a:pt x="567" y="75"/>
                </a:cubicBezTo>
                <a:cubicBezTo>
                  <a:pt x="567" y="75"/>
                  <a:pt x="568" y="75"/>
                  <a:pt x="568" y="75"/>
                </a:cubicBezTo>
                <a:cubicBezTo>
                  <a:pt x="568" y="76"/>
                  <a:pt x="568" y="76"/>
                  <a:pt x="568" y="76"/>
                </a:cubicBezTo>
                <a:cubicBezTo>
                  <a:pt x="568" y="76"/>
                  <a:pt x="568" y="76"/>
                  <a:pt x="568" y="76"/>
                </a:cubicBezTo>
                <a:cubicBezTo>
                  <a:pt x="568" y="75"/>
                  <a:pt x="568" y="75"/>
                  <a:pt x="568" y="75"/>
                </a:cubicBezTo>
                <a:cubicBezTo>
                  <a:pt x="568" y="75"/>
                  <a:pt x="568" y="75"/>
                  <a:pt x="568" y="75"/>
                </a:cubicBezTo>
                <a:cubicBezTo>
                  <a:pt x="568" y="76"/>
                  <a:pt x="568" y="76"/>
                  <a:pt x="568" y="76"/>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5"/>
                  <a:pt x="568" y="75"/>
                  <a:pt x="568" y="75"/>
                </a:cubicBezTo>
                <a:cubicBezTo>
                  <a:pt x="568" y="76"/>
                  <a:pt x="568" y="76"/>
                  <a:pt x="568" y="76"/>
                </a:cubicBezTo>
                <a:cubicBezTo>
                  <a:pt x="567" y="77"/>
                  <a:pt x="567" y="77"/>
                  <a:pt x="567" y="77"/>
                </a:cubicBezTo>
                <a:cubicBezTo>
                  <a:pt x="568" y="77"/>
                  <a:pt x="568" y="77"/>
                  <a:pt x="568" y="77"/>
                </a:cubicBezTo>
                <a:cubicBezTo>
                  <a:pt x="569" y="76"/>
                  <a:pt x="569" y="76"/>
                  <a:pt x="569" y="76"/>
                </a:cubicBezTo>
                <a:cubicBezTo>
                  <a:pt x="570" y="76"/>
                  <a:pt x="572" y="77"/>
                  <a:pt x="574" y="78"/>
                </a:cubicBezTo>
                <a:cubicBezTo>
                  <a:pt x="574" y="78"/>
                  <a:pt x="574" y="78"/>
                  <a:pt x="574" y="78"/>
                </a:cubicBezTo>
                <a:cubicBezTo>
                  <a:pt x="574" y="78"/>
                  <a:pt x="574" y="78"/>
                  <a:pt x="574" y="78"/>
                </a:cubicBezTo>
                <a:cubicBezTo>
                  <a:pt x="574" y="78"/>
                  <a:pt x="574" y="78"/>
                  <a:pt x="574" y="78"/>
                </a:cubicBezTo>
                <a:cubicBezTo>
                  <a:pt x="575" y="78"/>
                  <a:pt x="575" y="78"/>
                  <a:pt x="576" y="78"/>
                </a:cubicBezTo>
                <a:cubicBezTo>
                  <a:pt x="577" y="78"/>
                  <a:pt x="577" y="78"/>
                  <a:pt x="577" y="78"/>
                </a:cubicBezTo>
                <a:cubicBezTo>
                  <a:pt x="579" y="77"/>
                  <a:pt x="580" y="77"/>
                  <a:pt x="581" y="77"/>
                </a:cubicBezTo>
                <a:cubicBezTo>
                  <a:pt x="582" y="76"/>
                  <a:pt x="582" y="76"/>
                  <a:pt x="582" y="76"/>
                </a:cubicBezTo>
                <a:cubicBezTo>
                  <a:pt x="581" y="75"/>
                  <a:pt x="581" y="75"/>
                  <a:pt x="581" y="75"/>
                </a:cubicBezTo>
                <a:cubicBezTo>
                  <a:pt x="580" y="75"/>
                  <a:pt x="580" y="75"/>
                  <a:pt x="580" y="75"/>
                </a:cubicBezTo>
                <a:cubicBezTo>
                  <a:pt x="580" y="76"/>
                  <a:pt x="580" y="76"/>
                  <a:pt x="580" y="76"/>
                </a:cubicBezTo>
                <a:cubicBezTo>
                  <a:pt x="584" y="74"/>
                  <a:pt x="588" y="72"/>
                  <a:pt x="590" y="69"/>
                </a:cubicBezTo>
                <a:cubicBezTo>
                  <a:pt x="591" y="68"/>
                  <a:pt x="591" y="68"/>
                  <a:pt x="591" y="67"/>
                </a:cubicBezTo>
                <a:cubicBezTo>
                  <a:pt x="591" y="66"/>
                  <a:pt x="591" y="66"/>
                  <a:pt x="591" y="66"/>
                </a:cubicBezTo>
                <a:cubicBezTo>
                  <a:pt x="590" y="66"/>
                  <a:pt x="590" y="66"/>
                  <a:pt x="590" y="66"/>
                </a:cubicBezTo>
                <a:cubicBezTo>
                  <a:pt x="589" y="66"/>
                  <a:pt x="589" y="66"/>
                  <a:pt x="588" y="67"/>
                </a:cubicBezTo>
                <a:cubicBezTo>
                  <a:pt x="588" y="67"/>
                  <a:pt x="588" y="67"/>
                  <a:pt x="588" y="67"/>
                </a:cubicBezTo>
                <a:cubicBezTo>
                  <a:pt x="587" y="67"/>
                  <a:pt x="586" y="66"/>
                  <a:pt x="585" y="66"/>
                </a:cubicBezTo>
                <a:cubicBezTo>
                  <a:pt x="584" y="65"/>
                  <a:pt x="583" y="65"/>
                  <a:pt x="583" y="64"/>
                </a:cubicBezTo>
                <a:cubicBezTo>
                  <a:pt x="583" y="64"/>
                  <a:pt x="583" y="64"/>
                  <a:pt x="583" y="64"/>
                </a:cubicBezTo>
                <a:cubicBezTo>
                  <a:pt x="583" y="64"/>
                  <a:pt x="584" y="64"/>
                  <a:pt x="584" y="63"/>
                </a:cubicBezTo>
                <a:cubicBezTo>
                  <a:pt x="584" y="63"/>
                  <a:pt x="585" y="62"/>
                  <a:pt x="585" y="61"/>
                </a:cubicBezTo>
                <a:cubicBezTo>
                  <a:pt x="585" y="61"/>
                  <a:pt x="585" y="60"/>
                  <a:pt x="584" y="60"/>
                </a:cubicBezTo>
                <a:cubicBezTo>
                  <a:pt x="584" y="61"/>
                  <a:pt x="584" y="61"/>
                  <a:pt x="584" y="61"/>
                </a:cubicBezTo>
                <a:cubicBezTo>
                  <a:pt x="584" y="60"/>
                  <a:pt x="584" y="60"/>
                  <a:pt x="584" y="60"/>
                </a:cubicBezTo>
                <a:cubicBezTo>
                  <a:pt x="584" y="60"/>
                  <a:pt x="583" y="59"/>
                  <a:pt x="582" y="59"/>
                </a:cubicBezTo>
                <a:cubicBezTo>
                  <a:pt x="581" y="59"/>
                  <a:pt x="581" y="58"/>
                  <a:pt x="581" y="58"/>
                </a:cubicBezTo>
                <a:cubicBezTo>
                  <a:pt x="580" y="58"/>
                  <a:pt x="580" y="58"/>
                  <a:pt x="580" y="58"/>
                </a:cubicBezTo>
                <a:cubicBezTo>
                  <a:pt x="581" y="58"/>
                  <a:pt x="581" y="58"/>
                  <a:pt x="581" y="58"/>
                </a:cubicBezTo>
                <a:cubicBezTo>
                  <a:pt x="580" y="58"/>
                  <a:pt x="580" y="58"/>
                  <a:pt x="580" y="58"/>
                </a:cubicBezTo>
                <a:cubicBezTo>
                  <a:pt x="581" y="58"/>
                  <a:pt x="581" y="58"/>
                  <a:pt x="581" y="58"/>
                </a:cubicBezTo>
                <a:cubicBezTo>
                  <a:pt x="581" y="58"/>
                  <a:pt x="581" y="58"/>
                  <a:pt x="581" y="58"/>
                </a:cubicBezTo>
                <a:cubicBezTo>
                  <a:pt x="580" y="58"/>
                  <a:pt x="580" y="58"/>
                  <a:pt x="580"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1" y="58"/>
                  <a:pt x="581" y="58"/>
                  <a:pt x="581" y="58"/>
                </a:cubicBezTo>
                <a:cubicBezTo>
                  <a:pt x="582" y="58"/>
                  <a:pt x="583" y="58"/>
                  <a:pt x="584" y="57"/>
                </a:cubicBezTo>
                <a:cubicBezTo>
                  <a:pt x="585" y="57"/>
                  <a:pt x="585" y="56"/>
                  <a:pt x="586" y="56"/>
                </a:cubicBezTo>
                <a:cubicBezTo>
                  <a:pt x="586" y="55"/>
                  <a:pt x="586" y="55"/>
                  <a:pt x="586" y="55"/>
                </a:cubicBezTo>
                <a:cubicBezTo>
                  <a:pt x="586" y="54"/>
                  <a:pt x="585" y="53"/>
                  <a:pt x="584" y="53"/>
                </a:cubicBezTo>
                <a:cubicBezTo>
                  <a:pt x="584" y="52"/>
                  <a:pt x="583" y="51"/>
                  <a:pt x="582" y="51"/>
                </a:cubicBezTo>
                <a:cubicBezTo>
                  <a:pt x="582" y="51"/>
                  <a:pt x="582" y="51"/>
                  <a:pt x="582" y="51"/>
                </a:cubicBezTo>
                <a:cubicBezTo>
                  <a:pt x="582" y="52"/>
                  <a:pt x="582" y="52"/>
                  <a:pt x="582" y="52"/>
                </a:cubicBezTo>
                <a:cubicBezTo>
                  <a:pt x="583" y="52"/>
                  <a:pt x="583" y="51"/>
                  <a:pt x="584" y="51"/>
                </a:cubicBezTo>
                <a:cubicBezTo>
                  <a:pt x="584" y="51"/>
                  <a:pt x="584" y="50"/>
                  <a:pt x="584" y="50"/>
                </a:cubicBezTo>
                <a:cubicBezTo>
                  <a:pt x="584" y="49"/>
                  <a:pt x="584" y="48"/>
                  <a:pt x="583" y="48"/>
                </a:cubicBezTo>
                <a:cubicBezTo>
                  <a:pt x="583" y="47"/>
                  <a:pt x="583" y="47"/>
                  <a:pt x="583" y="46"/>
                </a:cubicBezTo>
                <a:cubicBezTo>
                  <a:pt x="583" y="46"/>
                  <a:pt x="583" y="46"/>
                  <a:pt x="583" y="45"/>
                </a:cubicBezTo>
                <a:cubicBezTo>
                  <a:pt x="582" y="45"/>
                  <a:pt x="582" y="45"/>
                  <a:pt x="581" y="44"/>
                </a:cubicBezTo>
                <a:cubicBezTo>
                  <a:pt x="581" y="44"/>
                  <a:pt x="580" y="44"/>
                  <a:pt x="580" y="44"/>
                </a:cubicBezTo>
                <a:cubicBezTo>
                  <a:pt x="579" y="44"/>
                  <a:pt x="578" y="44"/>
                  <a:pt x="578" y="44"/>
                </a:cubicBezTo>
                <a:cubicBezTo>
                  <a:pt x="577" y="45"/>
                  <a:pt x="577" y="45"/>
                  <a:pt x="576" y="46"/>
                </a:cubicBezTo>
                <a:cubicBezTo>
                  <a:pt x="576" y="46"/>
                  <a:pt x="576" y="47"/>
                  <a:pt x="576" y="47"/>
                </a:cubicBezTo>
                <a:cubicBezTo>
                  <a:pt x="575" y="47"/>
                  <a:pt x="575" y="47"/>
                  <a:pt x="574" y="47"/>
                </a:cubicBezTo>
                <a:cubicBezTo>
                  <a:pt x="574" y="48"/>
                  <a:pt x="574" y="48"/>
                  <a:pt x="574" y="48"/>
                </a:cubicBezTo>
                <a:cubicBezTo>
                  <a:pt x="575" y="48"/>
                  <a:pt x="575" y="48"/>
                  <a:pt x="575" y="48"/>
                </a:cubicBezTo>
                <a:cubicBezTo>
                  <a:pt x="575" y="47"/>
                  <a:pt x="575" y="47"/>
                  <a:pt x="575" y="47"/>
                </a:cubicBezTo>
                <a:cubicBezTo>
                  <a:pt x="576" y="47"/>
                  <a:pt x="576" y="47"/>
                  <a:pt x="576" y="46"/>
                </a:cubicBezTo>
                <a:cubicBezTo>
                  <a:pt x="576" y="46"/>
                  <a:pt x="576" y="46"/>
                  <a:pt x="576" y="46"/>
                </a:cubicBezTo>
                <a:cubicBezTo>
                  <a:pt x="576" y="46"/>
                  <a:pt x="576" y="46"/>
                  <a:pt x="576" y="46"/>
                </a:cubicBezTo>
                <a:cubicBezTo>
                  <a:pt x="576" y="45"/>
                  <a:pt x="576" y="45"/>
                  <a:pt x="576" y="44"/>
                </a:cubicBezTo>
                <a:cubicBezTo>
                  <a:pt x="575" y="45"/>
                  <a:pt x="575" y="45"/>
                  <a:pt x="575" y="45"/>
                </a:cubicBezTo>
                <a:cubicBezTo>
                  <a:pt x="576" y="45"/>
                  <a:pt x="576" y="45"/>
                  <a:pt x="576" y="45"/>
                </a:cubicBezTo>
                <a:cubicBezTo>
                  <a:pt x="576" y="44"/>
                  <a:pt x="576" y="44"/>
                  <a:pt x="577" y="44"/>
                </a:cubicBezTo>
                <a:cubicBezTo>
                  <a:pt x="577" y="43"/>
                  <a:pt x="578" y="43"/>
                  <a:pt x="578" y="43"/>
                </a:cubicBezTo>
                <a:cubicBezTo>
                  <a:pt x="579" y="42"/>
                  <a:pt x="579" y="42"/>
                  <a:pt x="579" y="41"/>
                </a:cubicBezTo>
                <a:cubicBezTo>
                  <a:pt x="579" y="41"/>
                  <a:pt x="579" y="41"/>
                  <a:pt x="579" y="41"/>
                </a:cubicBezTo>
                <a:cubicBezTo>
                  <a:pt x="579" y="40"/>
                  <a:pt x="579" y="40"/>
                  <a:pt x="579" y="40"/>
                </a:cubicBezTo>
                <a:cubicBezTo>
                  <a:pt x="579" y="41"/>
                  <a:pt x="579" y="41"/>
                  <a:pt x="579" y="41"/>
                </a:cubicBezTo>
                <a:cubicBezTo>
                  <a:pt x="580" y="40"/>
                  <a:pt x="581" y="40"/>
                  <a:pt x="582" y="40"/>
                </a:cubicBezTo>
                <a:cubicBezTo>
                  <a:pt x="582" y="40"/>
                  <a:pt x="582" y="40"/>
                  <a:pt x="582" y="40"/>
                </a:cubicBezTo>
                <a:cubicBezTo>
                  <a:pt x="582" y="40"/>
                  <a:pt x="582" y="40"/>
                  <a:pt x="582" y="40"/>
                </a:cubicBezTo>
                <a:cubicBezTo>
                  <a:pt x="583" y="39"/>
                  <a:pt x="584" y="38"/>
                  <a:pt x="585" y="37"/>
                </a:cubicBezTo>
                <a:cubicBezTo>
                  <a:pt x="586" y="35"/>
                  <a:pt x="586" y="35"/>
                  <a:pt x="586" y="35"/>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6"/>
                  <a:pt x="584" y="36"/>
                  <a:pt x="584" y="36"/>
                </a:cubicBezTo>
                <a:cubicBezTo>
                  <a:pt x="584" y="35"/>
                  <a:pt x="584" y="35"/>
                  <a:pt x="584" y="35"/>
                </a:cubicBezTo>
                <a:cubicBezTo>
                  <a:pt x="585" y="35"/>
                  <a:pt x="585" y="35"/>
                  <a:pt x="585" y="35"/>
                </a:cubicBezTo>
                <a:cubicBezTo>
                  <a:pt x="585" y="35"/>
                  <a:pt x="585" y="35"/>
                  <a:pt x="585" y="35"/>
                </a:cubicBezTo>
                <a:cubicBezTo>
                  <a:pt x="585" y="36"/>
                  <a:pt x="586" y="36"/>
                  <a:pt x="586" y="36"/>
                </a:cubicBezTo>
                <a:cubicBezTo>
                  <a:pt x="586" y="36"/>
                  <a:pt x="586" y="36"/>
                  <a:pt x="586" y="36"/>
                </a:cubicBezTo>
                <a:cubicBezTo>
                  <a:pt x="586" y="36"/>
                  <a:pt x="586" y="36"/>
                  <a:pt x="586" y="36"/>
                </a:cubicBezTo>
                <a:cubicBezTo>
                  <a:pt x="587" y="36"/>
                  <a:pt x="587" y="36"/>
                  <a:pt x="587" y="36"/>
                </a:cubicBezTo>
                <a:cubicBezTo>
                  <a:pt x="588" y="36"/>
                  <a:pt x="589" y="35"/>
                  <a:pt x="589" y="35"/>
                </a:cubicBezTo>
                <a:cubicBezTo>
                  <a:pt x="589" y="35"/>
                  <a:pt x="589" y="35"/>
                  <a:pt x="589" y="35"/>
                </a:cubicBezTo>
                <a:cubicBezTo>
                  <a:pt x="589" y="35"/>
                  <a:pt x="589" y="35"/>
                  <a:pt x="589" y="35"/>
                </a:cubicBezTo>
                <a:cubicBezTo>
                  <a:pt x="590" y="35"/>
                  <a:pt x="590" y="34"/>
                  <a:pt x="590" y="34"/>
                </a:cubicBezTo>
                <a:cubicBezTo>
                  <a:pt x="590" y="33"/>
                  <a:pt x="590" y="33"/>
                  <a:pt x="590" y="32"/>
                </a:cubicBezTo>
                <a:cubicBezTo>
                  <a:pt x="590" y="32"/>
                  <a:pt x="590" y="32"/>
                  <a:pt x="590" y="32"/>
                </a:cubicBezTo>
                <a:cubicBezTo>
                  <a:pt x="590" y="31"/>
                  <a:pt x="590" y="31"/>
                  <a:pt x="590" y="31"/>
                </a:cubicBezTo>
                <a:cubicBezTo>
                  <a:pt x="590" y="30"/>
                  <a:pt x="590" y="30"/>
                  <a:pt x="590" y="30"/>
                </a:cubicBezTo>
                <a:cubicBezTo>
                  <a:pt x="590" y="30"/>
                  <a:pt x="590" y="30"/>
                  <a:pt x="590" y="30"/>
                </a:cubicBezTo>
                <a:cubicBezTo>
                  <a:pt x="590" y="29"/>
                  <a:pt x="591" y="28"/>
                  <a:pt x="591" y="26"/>
                </a:cubicBezTo>
                <a:cubicBezTo>
                  <a:pt x="592" y="24"/>
                  <a:pt x="594" y="23"/>
                  <a:pt x="596" y="21"/>
                </a:cubicBezTo>
                <a:cubicBezTo>
                  <a:pt x="597" y="20"/>
                  <a:pt x="597" y="20"/>
                  <a:pt x="597" y="20"/>
                </a:cubicBezTo>
                <a:cubicBezTo>
                  <a:pt x="596" y="20"/>
                  <a:pt x="596" y="20"/>
                  <a:pt x="596" y="20"/>
                </a:cubicBezTo>
                <a:cubicBezTo>
                  <a:pt x="594" y="20"/>
                  <a:pt x="591" y="20"/>
                  <a:pt x="590" y="19"/>
                </a:cubicBezTo>
                <a:cubicBezTo>
                  <a:pt x="589" y="19"/>
                  <a:pt x="589" y="19"/>
                  <a:pt x="589" y="19"/>
                </a:cubicBezTo>
                <a:cubicBezTo>
                  <a:pt x="590" y="19"/>
                  <a:pt x="590" y="19"/>
                  <a:pt x="590" y="19"/>
                </a:cubicBezTo>
                <a:cubicBezTo>
                  <a:pt x="589" y="19"/>
                  <a:pt x="589" y="18"/>
                  <a:pt x="588" y="18"/>
                </a:cubicBezTo>
                <a:cubicBezTo>
                  <a:pt x="587" y="18"/>
                  <a:pt x="587" y="19"/>
                  <a:pt x="586" y="19"/>
                </a:cubicBezTo>
                <a:cubicBezTo>
                  <a:pt x="586" y="19"/>
                  <a:pt x="586" y="19"/>
                  <a:pt x="586" y="19"/>
                </a:cubicBezTo>
                <a:cubicBezTo>
                  <a:pt x="586" y="19"/>
                  <a:pt x="586" y="19"/>
                  <a:pt x="586" y="19"/>
                </a:cubicBezTo>
                <a:cubicBezTo>
                  <a:pt x="586" y="19"/>
                  <a:pt x="586" y="19"/>
                  <a:pt x="586" y="19"/>
                </a:cubicBezTo>
                <a:cubicBezTo>
                  <a:pt x="586" y="19"/>
                  <a:pt x="586" y="19"/>
                  <a:pt x="586"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4" y="19"/>
                  <a:pt x="584" y="19"/>
                  <a:pt x="584" y="19"/>
                </a:cubicBezTo>
                <a:cubicBezTo>
                  <a:pt x="585" y="19"/>
                  <a:pt x="585" y="19"/>
                  <a:pt x="585" y="19"/>
                </a:cubicBezTo>
                <a:cubicBezTo>
                  <a:pt x="585" y="19"/>
                  <a:pt x="585" y="19"/>
                  <a:pt x="585" y="19"/>
                </a:cubicBezTo>
                <a:cubicBezTo>
                  <a:pt x="584" y="19"/>
                  <a:pt x="584" y="19"/>
                  <a:pt x="584"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9"/>
                  <a:pt x="585" y="19"/>
                  <a:pt x="585" y="19"/>
                </a:cubicBezTo>
                <a:cubicBezTo>
                  <a:pt x="585" y="18"/>
                  <a:pt x="585" y="18"/>
                  <a:pt x="585" y="18"/>
                </a:cubicBezTo>
                <a:cubicBezTo>
                  <a:pt x="584" y="18"/>
                  <a:pt x="584" y="18"/>
                  <a:pt x="584" y="18"/>
                </a:cubicBezTo>
                <a:cubicBezTo>
                  <a:pt x="584" y="18"/>
                  <a:pt x="584" y="18"/>
                  <a:pt x="584" y="18"/>
                </a:cubicBezTo>
                <a:cubicBezTo>
                  <a:pt x="584" y="18"/>
                  <a:pt x="584" y="18"/>
                  <a:pt x="584" y="18"/>
                </a:cubicBezTo>
                <a:cubicBezTo>
                  <a:pt x="583" y="18"/>
                  <a:pt x="583" y="18"/>
                  <a:pt x="583" y="18"/>
                </a:cubicBezTo>
                <a:cubicBezTo>
                  <a:pt x="583" y="18"/>
                  <a:pt x="583" y="18"/>
                  <a:pt x="583" y="18"/>
                </a:cubicBezTo>
                <a:cubicBezTo>
                  <a:pt x="583" y="18"/>
                  <a:pt x="583" y="18"/>
                  <a:pt x="583" y="18"/>
                </a:cubicBezTo>
                <a:cubicBezTo>
                  <a:pt x="583" y="18"/>
                  <a:pt x="583" y="18"/>
                  <a:pt x="583" y="18"/>
                </a:cubicBezTo>
                <a:cubicBezTo>
                  <a:pt x="582" y="18"/>
                  <a:pt x="582" y="18"/>
                  <a:pt x="582" y="18"/>
                </a:cubicBezTo>
                <a:cubicBezTo>
                  <a:pt x="582" y="19"/>
                  <a:pt x="582" y="19"/>
                  <a:pt x="582" y="19"/>
                </a:cubicBezTo>
                <a:cubicBezTo>
                  <a:pt x="582" y="18"/>
                  <a:pt x="582" y="18"/>
                  <a:pt x="582" y="18"/>
                </a:cubicBezTo>
                <a:cubicBezTo>
                  <a:pt x="581" y="18"/>
                  <a:pt x="581" y="17"/>
                  <a:pt x="580" y="16"/>
                </a:cubicBezTo>
                <a:cubicBezTo>
                  <a:pt x="579" y="16"/>
                  <a:pt x="578" y="15"/>
                  <a:pt x="578" y="15"/>
                </a:cubicBezTo>
                <a:cubicBezTo>
                  <a:pt x="577" y="15"/>
                  <a:pt x="576" y="15"/>
                  <a:pt x="576" y="15"/>
                </a:cubicBezTo>
                <a:cubicBezTo>
                  <a:pt x="576" y="15"/>
                  <a:pt x="576" y="15"/>
                  <a:pt x="576" y="15"/>
                </a:cubicBezTo>
                <a:cubicBezTo>
                  <a:pt x="570" y="15"/>
                  <a:pt x="570" y="15"/>
                  <a:pt x="570" y="15"/>
                </a:cubicBezTo>
                <a:cubicBezTo>
                  <a:pt x="570" y="15"/>
                  <a:pt x="570" y="15"/>
                  <a:pt x="570" y="15"/>
                </a:cubicBezTo>
                <a:cubicBezTo>
                  <a:pt x="570" y="15"/>
                  <a:pt x="570" y="15"/>
                  <a:pt x="570" y="15"/>
                </a:cubicBezTo>
                <a:cubicBezTo>
                  <a:pt x="570" y="14"/>
                  <a:pt x="569" y="14"/>
                  <a:pt x="568" y="13"/>
                </a:cubicBezTo>
                <a:cubicBezTo>
                  <a:pt x="567" y="12"/>
                  <a:pt x="565" y="12"/>
                  <a:pt x="564" y="12"/>
                </a:cubicBezTo>
                <a:cubicBezTo>
                  <a:pt x="564" y="13"/>
                  <a:pt x="564" y="13"/>
                  <a:pt x="564" y="13"/>
                </a:cubicBezTo>
                <a:cubicBezTo>
                  <a:pt x="564" y="12"/>
                  <a:pt x="564" y="12"/>
                  <a:pt x="564" y="12"/>
                </a:cubicBezTo>
                <a:cubicBezTo>
                  <a:pt x="564" y="12"/>
                  <a:pt x="564" y="12"/>
                  <a:pt x="564" y="12"/>
                </a:cubicBezTo>
                <a:cubicBezTo>
                  <a:pt x="564" y="12"/>
                  <a:pt x="564" y="12"/>
                  <a:pt x="564" y="12"/>
                </a:cubicBezTo>
                <a:cubicBezTo>
                  <a:pt x="564" y="12"/>
                  <a:pt x="564" y="12"/>
                  <a:pt x="564" y="12"/>
                </a:cubicBezTo>
                <a:cubicBezTo>
                  <a:pt x="564" y="12"/>
                  <a:pt x="564" y="12"/>
                  <a:pt x="564" y="12"/>
                </a:cubicBezTo>
                <a:cubicBezTo>
                  <a:pt x="564" y="12"/>
                  <a:pt x="564" y="12"/>
                  <a:pt x="564" y="12"/>
                </a:cubicBezTo>
                <a:cubicBezTo>
                  <a:pt x="564" y="12"/>
                  <a:pt x="564" y="11"/>
                  <a:pt x="564" y="11"/>
                </a:cubicBezTo>
                <a:cubicBezTo>
                  <a:pt x="564" y="10"/>
                  <a:pt x="564" y="9"/>
                  <a:pt x="564" y="9"/>
                </a:cubicBezTo>
                <a:cubicBezTo>
                  <a:pt x="564" y="8"/>
                  <a:pt x="564" y="8"/>
                  <a:pt x="564" y="8"/>
                </a:cubicBezTo>
                <a:cubicBezTo>
                  <a:pt x="563" y="9"/>
                  <a:pt x="563" y="9"/>
                  <a:pt x="563" y="9"/>
                </a:cubicBezTo>
                <a:cubicBezTo>
                  <a:pt x="562" y="9"/>
                  <a:pt x="562" y="9"/>
                  <a:pt x="562" y="10"/>
                </a:cubicBezTo>
                <a:cubicBezTo>
                  <a:pt x="561" y="10"/>
                  <a:pt x="561" y="10"/>
                  <a:pt x="561" y="11"/>
                </a:cubicBezTo>
                <a:cubicBezTo>
                  <a:pt x="561" y="11"/>
                  <a:pt x="561" y="11"/>
                  <a:pt x="561" y="11"/>
                </a:cubicBezTo>
                <a:cubicBezTo>
                  <a:pt x="561" y="11"/>
                  <a:pt x="561" y="11"/>
                  <a:pt x="561" y="11"/>
                </a:cubicBezTo>
                <a:cubicBezTo>
                  <a:pt x="560" y="11"/>
                  <a:pt x="560" y="11"/>
                  <a:pt x="559" y="11"/>
                </a:cubicBezTo>
                <a:cubicBezTo>
                  <a:pt x="559" y="11"/>
                  <a:pt x="558" y="11"/>
                  <a:pt x="557" y="10"/>
                </a:cubicBezTo>
                <a:cubicBezTo>
                  <a:pt x="557" y="11"/>
                  <a:pt x="557" y="11"/>
                  <a:pt x="557" y="11"/>
                </a:cubicBezTo>
                <a:cubicBezTo>
                  <a:pt x="557" y="11"/>
                  <a:pt x="557" y="11"/>
                  <a:pt x="557" y="11"/>
                </a:cubicBezTo>
                <a:cubicBezTo>
                  <a:pt x="558" y="11"/>
                  <a:pt x="558" y="10"/>
                  <a:pt x="558" y="9"/>
                </a:cubicBezTo>
                <a:cubicBezTo>
                  <a:pt x="558" y="9"/>
                  <a:pt x="558" y="8"/>
                  <a:pt x="558" y="8"/>
                </a:cubicBezTo>
                <a:cubicBezTo>
                  <a:pt x="557" y="7"/>
                  <a:pt x="557" y="7"/>
                  <a:pt x="556" y="7"/>
                </a:cubicBezTo>
                <a:cubicBezTo>
                  <a:pt x="556" y="8"/>
                  <a:pt x="556" y="8"/>
                  <a:pt x="556" y="8"/>
                </a:cubicBezTo>
                <a:cubicBezTo>
                  <a:pt x="556" y="7"/>
                  <a:pt x="556" y="7"/>
                  <a:pt x="556" y="7"/>
                </a:cubicBezTo>
                <a:cubicBezTo>
                  <a:pt x="556" y="7"/>
                  <a:pt x="555" y="7"/>
                  <a:pt x="554" y="7"/>
                </a:cubicBezTo>
                <a:cubicBezTo>
                  <a:pt x="554" y="7"/>
                  <a:pt x="553" y="7"/>
                  <a:pt x="552" y="7"/>
                </a:cubicBezTo>
                <a:cubicBezTo>
                  <a:pt x="553" y="8"/>
                  <a:pt x="553" y="8"/>
                  <a:pt x="553" y="8"/>
                </a:cubicBezTo>
                <a:cubicBezTo>
                  <a:pt x="553" y="8"/>
                  <a:pt x="553" y="8"/>
                  <a:pt x="553" y="8"/>
                </a:cubicBezTo>
                <a:cubicBezTo>
                  <a:pt x="553" y="7"/>
                  <a:pt x="553" y="7"/>
                  <a:pt x="553" y="7"/>
                </a:cubicBezTo>
                <a:cubicBezTo>
                  <a:pt x="553" y="7"/>
                  <a:pt x="553" y="7"/>
                  <a:pt x="553" y="6"/>
                </a:cubicBezTo>
                <a:cubicBezTo>
                  <a:pt x="552" y="6"/>
                  <a:pt x="552" y="6"/>
                  <a:pt x="551" y="6"/>
                </a:cubicBezTo>
                <a:cubicBezTo>
                  <a:pt x="551" y="6"/>
                  <a:pt x="550" y="5"/>
                  <a:pt x="550" y="5"/>
                </a:cubicBezTo>
                <a:cubicBezTo>
                  <a:pt x="549" y="5"/>
                  <a:pt x="549" y="5"/>
                  <a:pt x="549" y="5"/>
                </a:cubicBezTo>
                <a:cubicBezTo>
                  <a:pt x="549" y="4"/>
                  <a:pt x="548" y="4"/>
                  <a:pt x="547" y="3"/>
                </a:cubicBezTo>
                <a:cubicBezTo>
                  <a:pt x="547" y="3"/>
                  <a:pt x="547" y="3"/>
                  <a:pt x="547" y="3"/>
                </a:cubicBezTo>
                <a:cubicBezTo>
                  <a:pt x="546" y="3"/>
                  <a:pt x="546" y="3"/>
                  <a:pt x="546" y="3"/>
                </a:cubicBezTo>
                <a:cubicBezTo>
                  <a:pt x="545" y="3"/>
                  <a:pt x="545" y="3"/>
                  <a:pt x="544" y="3"/>
                </a:cubicBezTo>
                <a:cubicBezTo>
                  <a:pt x="543" y="3"/>
                  <a:pt x="543" y="3"/>
                  <a:pt x="543" y="3"/>
                </a:cubicBezTo>
                <a:cubicBezTo>
                  <a:pt x="543" y="2"/>
                  <a:pt x="543" y="2"/>
                  <a:pt x="543" y="2"/>
                </a:cubicBezTo>
                <a:cubicBezTo>
                  <a:pt x="543" y="1"/>
                  <a:pt x="543" y="1"/>
                  <a:pt x="543" y="1"/>
                </a:cubicBezTo>
                <a:cubicBezTo>
                  <a:pt x="543" y="1"/>
                  <a:pt x="543" y="1"/>
                  <a:pt x="543" y="1"/>
                </a:cubicBezTo>
                <a:cubicBezTo>
                  <a:pt x="542" y="0"/>
                  <a:pt x="542" y="0"/>
                  <a:pt x="542" y="0"/>
                </a:cubicBezTo>
                <a:cubicBezTo>
                  <a:pt x="542" y="0"/>
                  <a:pt x="541" y="0"/>
                  <a:pt x="540" y="0"/>
                </a:cubicBezTo>
                <a:cubicBezTo>
                  <a:pt x="539" y="0"/>
                  <a:pt x="538" y="0"/>
                  <a:pt x="536" y="0"/>
                </a:cubicBezTo>
                <a:cubicBezTo>
                  <a:pt x="535" y="1"/>
                  <a:pt x="534" y="1"/>
                  <a:pt x="533" y="2"/>
                </a:cubicBezTo>
                <a:cubicBezTo>
                  <a:pt x="533" y="2"/>
                  <a:pt x="533" y="2"/>
                  <a:pt x="533" y="2"/>
                </a:cubicBezTo>
                <a:cubicBezTo>
                  <a:pt x="533" y="2"/>
                  <a:pt x="533" y="2"/>
                  <a:pt x="533" y="2"/>
                </a:cubicBezTo>
                <a:cubicBezTo>
                  <a:pt x="533" y="2"/>
                  <a:pt x="532" y="3"/>
                  <a:pt x="532" y="4"/>
                </a:cubicBezTo>
                <a:cubicBezTo>
                  <a:pt x="532" y="4"/>
                  <a:pt x="532" y="5"/>
                  <a:pt x="532" y="6"/>
                </a:cubicBezTo>
                <a:cubicBezTo>
                  <a:pt x="532" y="7"/>
                  <a:pt x="532" y="8"/>
                  <a:pt x="532" y="8"/>
                </a:cubicBezTo>
                <a:cubicBezTo>
                  <a:pt x="532" y="9"/>
                  <a:pt x="532" y="9"/>
                  <a:pt x="533" y="10"/>
                </a:cubicBezTo>
                <a:cubicBezTo>
                  <a:pt x="533" y="9"/>
                  <a:pt x="533" y="9"/>
                  <a:pt x="533" y="9"/>
                </a:cubicBezTo>
                <a:cubicBezTo>
                  <a:pt x="533" y="8"/>
                  <a:pt x="533" y="8"/>
                  <a:pt x="533" y="8"/>
                </a:cubicBezTo>
                <a:cubicBezTo>
                  <a:pt x="533" y="8"/>
                  <a:pt x="533" y="8"/>
                  <a:pt x="533" y="8"/>
                </a:cubicBezTo>
                <a:cubicBezTo>
                  <a:pt x="532" y="8"/>
                  <a:pt x="531" y="9"/>
                  <a:pt x="530" y="9"/>
                </a:cubicBezTo>
                <a:cubicBezTo>
                  <a:pt x="530" y="10"/>
                  <a:pt x="529" y="11"/>
                  <a:pt x="529" y="11"/>
                </a:cubicBezTo>
                <a:cubicBezTo>
                  <a:pt x="526" y="11"/>
                  <a:pt x="524" y="11"/>
                  <a:pt x="522" y="12"/>
                </a:cubicBezTo>
                <a:cubicBezTo>
                  <a:pt x="522" y="12"/>
                  <a:pt x="522" y="12"/>
                  <a:pt x="522" y="12"/>
                </a:cubicBezTo>
                <a:cubicBezTo>
                  <a:pt x="522" y="12"/>
                  <a:pt x="522" y="12"/>
                  <a:pt x="522" y="12"/>
                </a:cubicBezTo>
                <a:cubicBezTo>
                  <a:pt x="521" y="12"/>
                  <a:pt x="520" y="13"/>
                  <a:pt x="520" y="13"/>
                </a:cubicBezTo>
                <a:cubicBezTo>
                  <a:pt x="519" y="13"/>
                  <a:pt x="519" y="14"/>
                  <a:pt x="518" y="14"/>
                </a:cubicBezTo>
                <a:cubicBezTo>
                  <a:pt x="518" y="14"/>
                  <a:pt x="518" y="15"/>
                  <a:pt x="518" y="15"/>
                </a:cubicBezTo>
                <a:cubicBezTo>
                  <a:pt x="518" y="16"/>
                  <a:pt x="518" y="16"/>
                  <a:pt x="519" y="16"/>
                </a:cubicBezTo>
                <a:cubicBezTo>
                  <a:pt x="519" y="16"/>
                  <a:pt x="519" y="16"/>
                  <a:pt x="519" y="16"/>
                </a:cubicBezTo>
                <a:cubicBezTo>
                  <a:pt x="519" y="17"/>
                  <a:pt x="520" y="17"/>
                  <a:pt x="520" y="17"/>
                </a:cubicBezTo>
                <a:cubicBezTo>
                  <a:pt x="521" y="17"/>
                  <a:pt x="522" y="16"/>
                  <a:pt x="523" y="16"/>
                </a:cubicBezTo>
                <a:cubicBezTo>
                  <a:pt x="522" y="16"/>
                  <a:pt x="522" y="16"/>
                  <a:pt x="522" y="16"/>
                </a:cubicBezTo>
                <a:cubicBezTo>
                  <a:pt x="522" y="15"/>
                  <a:pt x="522" y="15"/>
                  <a:pt x="522" y="15"/>
                </a:cubicBezTo>
                <a:cubicBezTo>
                  <a:pt x="521" y="16"/>
                  <a:pt x="519" y="16"/>
                  <a:pt x="518" y="16"/>
                </a:cubicBezTo>
                <a:cubicBezTo>
                  <a:pt x="517" y="17"/>
                  <a:pt x="516" y="17"/>
                  <a:pt x="516" y="17"/>
                </a:cubicBezTo>
                <a:cubicBezTo>
                  <a:pt x="515" y="17"/>
                  <a:pt x="515" y="17"/>
                  <a:pt x="514" y="17"/>
                </a:cubicBezTo>
                <a:cubicBezTo>
                  <a:pt x="512" y="17"/>
                  <a:pt x="511" y="16"/>
                  <a:pt x="509" y="16"/>
                </a:cubicBezTo>
                <a:cubicBezTo>
                  <a:pt x="509" y="16"/>
                  <a:pt x="509" y="16"/>
                  <a:pt x="509" y="16"/>
                </a:cubicBezTo>
                <a:cubicBezTo>
                  <a:pt x="509" y="16"/>
                  <a:pt x="509" y="16"/>
                  <a:pt x="509" y="16"/>
                </a:cubicBezTo>
                <a:cubicBezTo>
                  <a:pt x="508" y="16"/>
                  <a:pt x="508" y="16"/>
                  <a:pt x="507" y="16"/>
                </a:cubicBezTo>
                <a:cubicBezTo>
                  <a:pt x="507" y="16"/>
                  <a:pt x="507" y="16"/>
                  <a:pt x="507" y="16"/>
                </a:cubicBezTo>
                <a:cubicBezTo>
                  <a:pt x="507" y="16"/>
                  <a:pt x="507" y="16"/>
                  <a:pt x="507" y="16"/>
                </a:cubicBezTo>
                <a:cubicBezTo>
                  <a:pt x="507" y="16"/>
                  <a:pt x="507" y="16"/>
                  <a:pt x="507" y="16"/>
                </a:cubicBezTo>
                <a:cubicBezTo>
                  <a:pt x="507" y="16"/>
                  <a:pt x="507" y="16"/>
                  <a:pt x="506" y="16"/>
                </a:cubicBezTo>
                <a:cubicBezTo>
                  <a:pt x="506" y="16"/>
                  <a:pt x="506" y="15"/>
                  <a:pt x="506" y="15"/>
                </a:cubicBezTo>
                <a:cubicBezTo>
                  <a:pt x="506" y="14"/>
                  <a:pt x="506" y="13"/>
                  <a:pt x="505" y="13"/>
                </a:cubicBezTo>
                <a:cubicBezTo>
                  <a:pt x="505" y="13"/>
                  <a:pt x="505" y="13"/>
                  <a:pt x="505" y="13"/>
                </a:cubicBezTo>
                <a:cubicBezTo>
                  <a:pt x="504" y="13"/>
                  <a:pt x="503" y="13"/>
                  <a:pt x="502" y="13"/>
                </a:cubicBezTo>
                <a:cubicBezTo>
                  <a:pt x="502" y="13"/>
                  <a:pt x="502" y="13"/>
                  <a:pt x="502" y="13"/>
                </a:cubicBezTo>
                <a:cubicBezTo>
                  <a:pt x="502" y="13"/>
                  <a:pt x="502" y="13"/>
                  <a:pt x="502" y="13"/>
                </a:cubicBezTo>
                <a:cubicBezTo>
                  <a:pt x="502" y="13"/>
                  <a:pt x="502" y="13"/>
                  <a:pt x="502" y="13"/>
                </a:cubicBezTo>
                <a:cubicBezTo>
                  <a:pt x="501" y="13"/>
                  <a:pt x="500" y="13"/>
                  <a:pt x="499" y="13"/>
                </a:cubicBezTo>
                <a:cubicBezTo>
                  <a:pt x="499" y="14"/>
                  <a:pt x="499" y="14"/>
                  <a:pt x="499" y="14"/>
                </a:cubicBezTo>
                <a:cubicBezTo>
                  <a:pt x="499" y="14"/>
                  <a:pt x="499" y="14"/>
                  <a:pt x="499" y="15"/>
                </a:cubicBezTo>
                <a:cubicBezTo>
                  <a:pt x="500" y="16"/>
                  <a:pt x="500" y="16"/>
                  <a:pt x="500" y="17"/>
                </a:cubicBezTo>
                <a:cubicBezTo>
                  <a:pt x="501" y="17"/>
                  <a:pt x="501" y="18"/>
                  <a:pt x="502" y="18"/>
                </a:cubicBezTo>
                <a:cubicBezTo>
                  <a:pt x="502" y="18"/>
                  <a:pt x="502" y="18"/>
                  <a:pt x="502" y="18"/>
                </a:cubicBezTo>
                <a:cubicBezTo>
                  <a:pt x="502" y="19"/>
                  <a:pt x="502" y="19"/>
                  <a:pt x="502" y="19"/>
                </a:cubicBezTo>
                <a:cubicBezTo>
                  <a:pt x="502" y="19"/>
                  <a:pt x="502" y="19"/>
                  <a:pt x="502" y="19"/>
                </a:cubicBezTo>
                <a:cubicBezTo>
                  <a:pt x="502" y="19"/>
                  <a:pt x="502" y="20"/>
                  <a:pt x="502" y="21"/>
                </a:cubicBezTo>
                <a:cubicBezTo>
                  <a:pt x="502" y="22"/>
                  <a:pt x="502" y="22"/>
                  <a:pt x="502" y="23"/>
                </a:cubicBezTo>
                <a:cubicBezTo>
                  <a:pt x="503" y="24"/>
                  <a:pt x="503" y="24"/>
                  <a:pt x="504" y="24"/>
                </a:cubicBezTo>
                <a:cubicBezTo>
                  <a:pt x="505" y="24"/>
                  <a:pt x="505" y="24"/>
                  <a:pt x="505" y="24"/>
                </a:cubicBezTo>
                <a:cubicBezTo>
                  <a:pt x="504" y="23"/>
                  <a:pt x="504" y="23"/>
                  <a:pt x="504" y="23"/>
                </a:cubicBezTo>
                <a:cubicBezTo>
                  <a:pt x="504" y="23"/>
                  <a:pt x="503" y="24"/>
                  <a:pt x="502" y="24"/>
                </a:cubicBezTo>
                <a:cubicBezTo>
                  <a:pt x="501" y="24"/>
                  <a:pt x="501" y="23"/>
                  <a:pt x="501" y="23"/>
                </a:cubicBezTo>
                <a:cubicBezTo>
                  <a:pt x="501" y="23"/>
                  <a:pt x="501" y="23"/>
                  <a:pt x="501" y="23"/>
                </a:cubicBezTo>
                <a:cubicBezTo>
                  <a:pt x="501" y="23"/>
                  <a:pt x="501" y="23"/>
                  <a:pt x="501" y="23"/>
                </a:cubicBezTo>
                <a:cubicBezTo>
                  <a:pt x="501" y="23"/>
                  <a:pt x="501" y="23"/>
                  <a:pt x="501" y="23"/>
                </a:cubicBezTo>
                <a:cubicBezTo>
                  <a:pt x="500" y="23"/>
                  <a:pt x="500" y="23"/>
                  <a:pt x="500" y="23"/>
                </a:cubicBezTo>
                <a:cubicBezTo>
                  <a:pt x="500" y="23"/>
                  <a:pt x="500" y="23"/>
                  <a:pt x="499" y="23"/>
                </a:cubicBezTo>
                <a:cubicBezTo>
                  <a:pt x="499" y="23"/>
                  <a:pt x="499" y="23"/>
                  <a:pt x="499" y="23"/>
                </a:cubicBezTo>
                <a:cubicBezTo>
                  <a:pt x="499" y="24"/>
                  <a:pt x="499" y="24"/>
                  <a:pt x="499" y="24"/>
                </a:cubicBezTo>
                <a:cubicBezTo>
                  <a:pt x="499" y="23"/>
                  <a:pt x="499" y="23"/>
                  <a:pt x="499" y="23"/>
                </a:cubicBezTo>
                <a:cubicBezTo>
                  <a:pt x="498" y="24"/>
                  <a:pt x="498" y="24"/>
                  <a:pt x="498" y="24"/>
                </a:cubicBezTo>
                <a:cubicBezTo>
                  <a:pt x="498" y="25"/>
                  <a:pt x="498" y="25"/>
                  <a:pt x="498" y="25"/>
                </a:cubicBezTo>
                <a:cubicBezTo>
                  <a:pt x="498" y="25"/>
                  <a:pt x="498" y="25"/>
                  <a:pt x="498" y="25"/>
                </a:cubicBezTo>
                <a:cubicBezTo>
                  <a:pt x="498" y="25"/>
                  <a:pt x="498" y="25"/>
                  <a:pt x="498" y="25"/>
                </a:cubicBezTo>
                <a:cubicBezTo>
                  <a:pt x="499" y="25"/>
                  <a:pt x="499" y="25"/>
                  <a:pt x="499" y="25"/>
                </a:cubicBezTo>
                <a:cubicBezTo>
                  <a:pt x="498" y="25"/>
                  <a:pt x="498" y="25"/>
                  <a:pt x="498" y="25"/>
                </a:cubicBezTo>
                <a:cubicBezTo>
                  <a:pt x="498" y="25"/>
                  <a:pt x="498" y="25"/>
                  <a:pt x="498" y="25"/>
                </a:cubicBezTo>
                <a:cubicBezTo>
                  <a:pt x="499" y="25"/>
                  <a:pt x="499" y="25"/>
                  <a:pt x="499" y="25"/>
                </a:cubicBezTo>
                <a:cubicBezTo>
                  <a:pt x="498" y="25"/>
                  <a:pt x="498" y="25"/>
                  <a:pt x="498" y="25"/>
                </a:cubicBezTo>
                <a:cubicBezTo>
                  <a:pt x="499" y="25"/>
                  <a:pt x="499" y="25"/>
                  <a:pt x="499" y="25"/>
                </a:cubicBezTo>
                <a:cubicBezTo>
                  <a:pt x="499" y="25"/>
                  <a:pt x="499" y="25"/>
                  <a:pt x="499" y="25"/>
                </a:cubicBezTo>
                <a:cubicBezTo>
                  <a:pt x="498" y="25"/>
                  <a:pt x="498" y="25"/>
                  <a:pt x="498"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5"/>
                  <a:pt x="499" y="25"/>
                </a:cubicBezTo>
                <a:cubicBezTo>
                  <a:pt x="499" y="25"/>
                  <a:pt x="499" y="24"/>
                  <a:pt x="499" y="24"/>
                </a:cubicBezTo>
                <a:cubicBezTo>
                  <a:pt x="498" y="24"/>
                  <a:pt x="498" y="24"/>
                  <a:pt x="498"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6" y="23"/>
                  <a:pt x="496" y="23"/>
                  <a:pt x="496" y="23"/>
                </a:cubicBezTo>
                <a:cubicBezTo>
                  <a:pt x="496" y="23"/>
                  <a:pt x="496" y="23"/>
                  <a:pt x="495" y="23"/>
                </a:cubicBezTo>
                <a:cubicBezTo>
                  <a:pt x="495" y="23"/>
                  <a:pt x="495" y="23"/>
                  <a:pt x="494" y="23"/>
                </a:cubicBezTo>
                <a:cubicBezTo>
                  <a:pt x="494" y="23"/>
                  <a:pt x="494" y="23"/>
                  <a:pt x="494" y="23"/>
                </a:cubicBezTo>
                <a:cubicBezTo>
                  <a:pt x="494" y="23"/>
                  <a:pt x="494" y="23"/>
                  <a:pt x="494" y="23"/>
                </a:cubicBezTo>
                <a:cubicBezTo>
                  <a:pt x="494" y="24"/>
                  <a:pt x="493" y="24"/>
                  <a:pt x="492" y="24"/>
                </a:cubicBezTo>
                <a:cubicBezTo>
                  <a:pt x="493" y="25"/>
                  <a:pt x="493" y="25"/>
                  <a:pt x="493" y="25"/>
                </a:cubicBezTo>
                <a:cubicBezTo>
                  <a:pt x="492" y="24"/>
                  <a:pt x="492" y="24"/>
                  <a:pt x="492" y="24"/>
                </a:cubicBezTo>
                <a:cubicBezTo>
                  <a:pt x="492" y="24"/>
                  <a:pt x="492" y="24"/>
                  <a:pt x="492" y="24"/>
                </a:cubicBezTo>
                <a:cubicBezTo>
                  <a:pt x="492" y="24"/>
                  <a:pt x="492" y="24"/>
                  <a:pt x="492" y="24"/>
                </a:cubicBezTo>
                <a:cubicBezTo>
                  <a:pt x="492" y="24"/>
                  <a:pt x="492" y="24"/>
                  <a:pt x="492" y="24"/>
                </a:cubicBezTo>
                <a:cubicBezTo>
                  <a:pt x="492" y="24"/>
                  <a:pt x="492" y="24"/>
                  <a:pt x="492" y="24"/>
                </a:cubicBezTo>
                <a:cubicBezTo>
                  <a:pt x="492" y="24"/>
                  <a:pt x="492" y="24"/>
                  <a:pt x="492" y="24"/>
                </a:cubicBezTo>
                <a:cubicBezTo>
                  <a:pt x="492" y="24"/>
                  <a:pt x="491" y="24"/>
                  <a:pt x="490" y="23"/>
                </a:cubicBezTo>
                <a:cubicBezTo>
                  <a:pt x="490" y="23"/>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9" y="22"/>
                  <a:pt x="489" y="22"/>
                  <a:pt x="489" y="22"/>
                </a:cubicBezTo>
                <a:cubicBezTo>
                  <a:pt x="488" y="22"/>
                  <a:pt x="488" y="22"/>
                  <a:pt x="488" y="22"/>
                </a:cubicBezTo>
                <a:cubicBezTo>
                  <a:pt x="489" y="22"/>
                  <a:pt x="489" y="22"/>
                  <a:pt x="489" y="22"/>
                </a:cubicBezTo>
                <a:cubicBezTo>
                  <a:pt x="489" y="22"/>
                  <a:pt x="489" y="22"/>
                  <a:pt x="489" y="22"/>
                </a:cubicBezTo>
                <a:cubicBezTo>
                  <a:pt x="488" y="22"/>
                  <a:pt x="488" y="22"/>
                  <a:pt x="488" y="22"/>
                </a:cubicBezTo>
                <a:cubicBezTo>
                  <a:pt x="489" y="22"/>
                  <a:pt x="489" y="22"/>
                  <a:pt x="489" y="22"/>
                </a:cubicBezTo>
                <a:cubicBezTo>
                  <a:pt x="489" y="21"/>
                  <a:pt x="489" y="21"/>
                  <a:pt x="489" y="21"/>
                </a:cubicBezTo>
                <a:cubicBezTo>
                  <a:pt x="488" y="21"/>
                  <a:pt x="488" y="21"/>
                  <a:pt x="488" y="21"/>
                </a:cubicBezTo>
                <a:cubicBezTo>
                  <a:pt x="488" y="21"/>
                  <a:pt x="488" y="21"/>
                  <a:pt x="488" y="21"/>
                </a:cubicBezTo>
                <a:cubicBezTo>
                  <a:pt x="486" y="21"/>
                  <a:pt x="485" y="21"/>
                  <a:pt x="484" y="22"/>
                </a:cubicBezTo>
                <a:cubicBezTo>
                  <a:pt x="483" y="22"/>
                  <a:pt x="482" y="23"/>
                  <a:pt x="481" y="23"/>
                </a:cubicBezTo>
                <a:cubicBezTo>
                  <a:pt x="481" y="23"/>
                  <a:pt x="481" y="23"/>
                  <a:pt x="481" y="23"/>
                </a:cubicBezTo>
                <a:cubicBezTo>
                  <a:pt x="480" y="23"/>
                  <a:pt x="480" y="23"/>
                  <a:pt x="480" y="23"/>
                </a:cubicBezTo>
                <a:cubicBezTo>
                  <a:pt x="479" y="23"/>
                  <a:pt x="477" y="23"/>
                  <a:pt x="476" y="23"/>
                </a:cubicBezTo>
                <a:cubicBezTo>
                  <a:pt x="476" y="23"/>
                  <a:pt x="476" y="23"/>
                  <a:pt x="476" y="23"/>
                </a:cubicBezTo>
                <a:cubicBezTo>
                  <a:pt x="476" y="23"/>
                  <a:pt x="476" y="23"/>
                  <a:pt x="476" y="23"/>
                </a:cubicBezTo>
                <a:cubicBezTo>
                  <a:pt x="475" y="23"/>
                  <a:pt x="474" y="23"/>
                  <a:pt x="473" y="24"/>
                </a:cubicBezTo>
                <a:cubicBezTo>
                  <a:pt x="473" y="24"/>
                  <a:pt x="472" y="24"/>
                  <a:pt x="472" y="25"/>
                </a:cubicBezTo>
                <a:cubicBezTo>
                  <a:pt x="472" y="25"/>
                  <a:pt x="472" y="25"/>
                  <a:pt x="472" y="26"/>
                </a:cubicBezTo>
                <a:cubicBezTo>
                  <a:pt x="472" y="27"/>
                  <a:pt x="472" y="27"/>
                  <a:pt x="472" y="27"/>
                </a:cubicBezTo>
                <a:cubicBezTo>
                  <a:pt x="472" y="27"/>
                  <a:pt x="472" y="27"/>
                  <a:pt x="472" y="27"/>
                </a:cubicBezTo>
                <a:cubicBezTo>
                  <a:pt x="473" y="27"/>
                  <a:pt x="473" y="27"/>
                  <a:pt x="473" y="27"/>
                </a:cubicBezTo>
                <a:cubicBezTo>
                  <a:pt x="474" y="27"/>
                  <a:pt x="474" y="27"/>
                  <a:pt x="475" y="27"/>
                </a:cubicBezTo>
                <a:cubicBezTo>
                  <a:pt x="475" y="27"/>
                  <a:pt x="476" y="27"/>
                  <a:pt x="476" y="27"/>
                </a:cubicBezTo>
                <a:cubicBezTo>
                  <a:pt x="476" y="27"/>
                  <a:pt x="476" y="27"/>
                  <a:pt x="476" y="27"/>
                </a:cubicBezTo>
                <a:cubicBezTo>
                  <a:pt x="476" y="26"/>
                  <a:pt x="476" y="26"/>
                  <a:pt x="476" y="26"/>
                </a:cubicBezTo>
                <a:cubicBezTo>
                  <a:pt x="476" y="26"/>
                  <a:pt x="476" y="26"/>
                  <a:pt x="476" y="26"/>
                </a:cubicBezTo>
                <a:cubicBezTo>
                  <a:pt x="475" y="27"/>
                  <a:pt x="475" y="27"/>
                  <a:pt x="475" y="27"/>
                </a:cubicBezTo>
                <a:cubicBezTo>
                  <a:pt x="475" y="27"/>
                  <a:pt x="476" y="27"/>
                  <a:pt x="476" y="27"/>
                </a:cubicBezTo>
                <a:cubicBezTo>
                  <a:pt x="476" y="28"/>
                  <a:pt x="477" y="28"/>
                  <a:pt x="477" y="28"/>
                </a:cubicBezTo>
                <a:cubicBezTo>
                  <a:pt x="478" y="28"/>
                  <a:pt x="478" y="28"/>
                  <a:pt x="478" y="28"/>
                </a:cubicBezTo>
                <a:cubicBezTo>
                  <a:pt x="478" y="27"/>
                  <a:pt x="478" y="27"/>
                  <a:pt x="478" y="27"/>
                </a:cubicBezTo>
                <a:cubicBezTo>
                  <a:pt x="478" y="26"/>
                  <a:pt x="478" y="26"/>
                  <a:pt x="478" y="26"/>
                </a:cubicBezTo>
                <a:cubicBezTo>
                  <a:pt x="477" y="26"/>
                  <a:pt x="477" y="26"/>
                  <a:pt x="476" y="26"/>
                </a:cubicBezTo>
                <a:cubicBezTo>
                  <a:pt x="475" y="26"/>
                  <a:pt x="474" y="26"/>
                  <a:pt x="474" y="27"/>
                </a:cubicBezTo>
                <a:cubicBezTo>
                  <a:pt x="473" y="27"/>
                  <a:pt x="473" y="27"/>
                  <a:pt x="473" y="27"/>
                </a:cubicBezTo>
                <a:cubicBezTo>
                  <a:pt x="473" y="28"/>
                  <a:pt x="473" y="28"/>
                  <a:pt x="473" y="28"/>
                </a:cubicBezTo>
                <a:cubicBezTo>
                  <a:pt x="474" y="28"/>
                  <a:pt x="474" y="28"/>
                  <a:pt x="474" y="28"/>
                </a:cubicBezTo>
                <a:cubicBezTo>
                  <a:pt x="475" y="29"/>
                  <a:pt x="476" y="28"/>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6" y="29"/>
                  <a:pt x="476" y="29"/>
                  <a:pt x="476" y="29"/>
                </a:cubicBezTo>
                <a:cubicBezTo>
                  <a:pt x="477" y="29"/>
                  <a:pt x="477" y="29"/>
                  <a:pt x="477" y="29"/>
                </a:cubicBezTo>
                <a:cubicBezTo>
                  <a:pt x="477" y="28"/>
                  <a:pt x="477" y="28"/>
                  <a:pt x="477" y="28"/>
                </a:cubicBezTo>
                <a:cubicBezTo>
                  <a:pt x="476" y="28"/>
                  <a:pt x="476" y="28"/>
                  <a:pt x="476" y="28"/>
                </a:cubicBezTo>
                <a:cubicBezTo>
                  <a:pt x="475" y="28"/>
                  <a:pt x="474" y="29"/>
                  <a:pt x="473" y="29"/>
                </a:cubicBezTo>
                <a:cubicBezTo>
                  <a:pt x="473" y="30"/>
                  <a:pt x="473" y="30"/>
                  <a:pt x="473" y="30"/>
                </a:cubicBezTo>
                <a:moveTo>
                  <a:pt x="600" y="84"/>
                </a:moveTo>
                <a:cubicBezTo>
                  <a:pt x="600" y="84"/>
                  <a:pt x="600" y="84"/>
                  <a:pt x="600" y="83"/>
                </a:cubicBezTo>
                <a:cubicBezTo>
                  <a:pt x="601" y="83"/>
                  <a:pt x="601" y="83"/>
                  <a:pt x="601" y="83"/>
                </a:cubicBezTo>
                <a:cubicBezTo>
                  <a:pt x="602" y="82"/>
                  <a:pt x="604" y="82"/>
                  <a:pt x="605" y="81"/>
                </a:cubicBezTo>
                <a:cubicBezTo>
                  <a:pt x="605" y="81"/>
                  <a:pt x="605" y="81"/>
                  <a:pt x="605" y="81"/>
                </a:cubicBezTo>
                <a:cubicBezTo>
                  <a:pt x="605" y="81"/>
                  <a:pt x="605" y="81"/>
                  <a:pt x="605" y="81"/>
                </a:cubicBezTo>
                <a:cubicBezTo>
                  <a:pt x="606" y="81"/>
                  <a:pt x="606" y="80"/>
                  <a:pt x="607" y="79"/>
                </a:cubicBezTo>
                <a:cubicBezTo>
                  <a:pt x="607" y="79"/>
                  <a:pt x="607" y="79"/>
                  <a:pt x="607" y="79"/>
                </a:cubicBezTo>
                <a:cubicBezTo>
                  <a:pt x="607" y="79"/>
                  <a:pt x="607" y="79"/>
                  <a:pt x="607" y="79"/>
                </a:cubicBezTo>
                <a:cubicBezTo>
                  <a:pt x="607" y="79"/>
                  <a:pt x="607" y="79"/>
                  <a:pt x="607" y="79"/>
                </a:cubicBezTo>
                <a:cubicBezTo>
                  <a:pt x="607" y="78"/>
                  <a:pt x="607" y="78"/>
                  <a:pt x="607" y="78"/>
                </a:cubicBezTo>
                <a:cubicBezTo>
                  <a:pt x="607" y="78"/>
                  <a:pt x="607" y="78"/>
                  <a:pt x="607" y="78"/>
                </a:cubicBezTo>
                <a:cubicBezTo>
                  <a:pt x="607" y="80"/>
                  <a:pt x="608" y="83"/>
                  <a:pt x="608" y="85"/>
                </a:cubicBezTo>
                <a:cubicBezTo>
                  <a:pt x="608" y="86"/>
                  <a:pt x="608" y="86"/>
                  <a:pt x="608" y="86"/>
                </a:cubicBezTo>
                <a:cubicBezTo>
                  <a:pt x="607" y="89"/>
                  <a:pt x="605" y="91"/>
                  <a:pt x="604" y="93"/>
                </a:cubicBezTo>
                <a:cubicBezTo>
                  <a:pt x="605" y="94"/>
                  <a:pt x="605" y="94"/>
                  <a:pt x="605" y="94"/>
                </a:cubicBezTo>
                <a:cubicBezTo>
                  <a:pt x="605" y="93"/>
                  <a:pt x="605" y="93"/>
                  <a:pt x="605" y="93"/>
                </a:cubicBezTo>
                <a:cubicBezTo>
                  <a:pt x="605" y="93"/>
                  <a:pt x="605" y="93"/>
                  <a:pt x="604" y="93"/>
                </a:cubicBezTo>
                <a:cubicBezTo>
                  <a:pt x="604" y="92"/>
                  <a:pt x="603" y="92"/>
                  <a:pt x="602" y="92"/>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1"/>
                  <a:pt x="602" y="91"/>
                  <a:pt x="602" y="91"/>
                </a:cubicBezTo>
                <a:cubicBezTo>
                  <a:pt x="602" y="92"/>
                  <a:pt x="602" y="92"/>
                  <a:pt x="602" y="92"/>
                </a:cubicBezTo>
                <a:cubicBezTo>
                  <a:pt x="602" y="91"/>
                  <a:pt x="602" y="91"/>
                  <a:pt x="602" y="91"/>
                </a:cubicBezTo>
                <a:cubicBezTo>
                  <a:pt x="602" y="91"/>
                  <a:pt x="602" y="91"/>
                  <a:pt x="602" y="91"/>
                </a:cubicBezTo>
                <a:cubicBezTo>
                  <a:pt x="602" y="92"/>
                  <a:pt x="602" y="92"/>
                  <a:pt x="602" y="92"/>
                </a:cubicBezTo>
                <a:cubicBezTo>
                  <a:pt x="602" y="91"/>
                  <a:pt x="602" y="91"/>
                  <a:pt x="602" y="91"/>
                </a:cubicBezTo>
                <a:cubicBezTo>
                  <a:pt x="602" y="92"/>
                  <a:pt x="602" y="92"/>
                  <a:pt x="602" y="92"/>
                </a:cubicBezTo>
                <a:cubicBezTo>
                  <a:pt x="602" y="92"/>
                  <a:pt x="602" y="92"/>
                  <a:pt x="602" y="92"/>
                </a:cubicBezTo>
                <a:cubicBezTo>
                  <a:pt x="602" y="91"/>
                  <a:pt x="602" y="91"/>
                  <a:pt x="602" y="91"/>
                </a:cubicBezTo>
                <a:cubicBezTo>
                  <a:pt x="602" y="92"/>
                  <a:pt x="602" y="92"/>
                  <a:pt x="602" y="92"/>
                </a:cubicBezTo>
                <a:cubicBezTo>
                  <a:pt x="602" y="91"/>
                  <a:pt x="602" y="91"/>
                  <a:pt x="602" y="91"/>
                </a:cubicBezTo>
                <a:cubicBezTo>
                  <a:pt x="604" y="91"/>
                  <a:pt x="604" y="91"/>
                  <a:pt x="604" y="91"/>
                </a:cubicBezTo>
                <a:cubicBezTo>
                  <a:pt x="602" y="90"/>
                  <a:pt x="602" y="90"/>
                  <a:pt x="602" y="90"/>
                </a:cubicBezTo>
                <a:cubicBezTo>
                  <a:pt x="601" y="90"/>
                  <a:pt x="601" y="90"/>
                  <a:pt x="600" y="90"/>
                </a:cubicBezTo>
                <a:cubicBezTo>
                  <a:pt x="600" y="90"/>
                  <a:pt x="600" y="90"/>
                  <a:pt x="600" y="90"/>
                </a:cubicBezTo>
                <a:cubicBezTo>
                  <a:pt x="600" y="91"/>
                  <a:pt x="600" y="91"/>
                  <a:pt x="600" y="91"/>
                </a:cubicBezTo>
                <a:cubicBezTo>
                  <a:pt x="601" y="90"/>
                  <a:pt x="602" y="90"/>
                  <a:pt x="602" y="89"/>
                </a:cubicBezTo>
                <a:cubicBezTo>
                  <a:pt x="602" y="88"/>
                  <a:pt x="602" y="88"/>
                  <a:pt x="602" y="88"/>
                </a:cubicBezTo>
                <a:cubicBezTo>
                  <a:pt x="602" y="88"/>
                  <a:pt x="602" y="88"/>
                  <a:pt x="602" y="88"/>
                </a:cubicBezTo>
                <a:cubicBezTo>
                  <a:pt x="601" y="88"/>
                  <a:pt x="601" y="88"/>
                  <a:pt x="601" y="88"/>
                </a:cubicBezTo>
                <a:cubicBezTo>
                  <a:pt x="601" y="88"/>
                  <a:pt x="601" y="88"/>
                  <a:pt x="601" y="88"/>
                </a:cubicBezTo>
                <a:cubicBezTo>
                  <a:pt x="600" y="88"/>
                  <a:pt x="600" y="88"/>
                  <a:pt x="600" y="88"/>
                </a:cubicBezTo>
                <a:cubicBezTo>
                  <a:pt x="600" y="88"/>
                  <a:pt x="600" y="88"/>
                  <a:pt x="600" y="88"/>
                </a:cubicBezTo>
                <a:cubicBezTo>
                  <a:pt x="601" y="87"/>
                  <a:pt x="601" y="87"/>
                  <a:pt x="601" y="87"/>
                </a:cubicBezTo>
                <a:cubicBezTo>
                  <a:pt x="602" y="87"/>
                  <a:pt x="602" y="87"/>
                  <a:pt x="602" y="87"/>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0" y="86"/>
                  <a:pt x="600" y="86"/>
                  <a:pt x="600" y="86"/>
                </a:cubicBezTo>
                <a:cubicBezTo>
                  <a:pt x="601" y="86"/>
                  <a:pt x="601" y="86"/>
                  <a:pt x="601" y="86"/>
                </a:cubicBezTo>
                <a:cubicBezTo>
                  <a:pt x="600" y="85"/>
                  <a:pt x="600" y="85"/>
                  <a:pt x="600" y="85"/>
                </a:cubicBezTo>
                <a:cubicBezTo>
                  <a:pt x="600" y="84"/>
                  <a:pt x="600" y="84"/>
                  <a:pt x="600" y="84"/>
                </a:cubicBezTo>
                <a:cubicBezTo>
                  <a:pt x="599" y="84"/>
                  <a:pt x="599" y="84"/>
                  <a:pt x="599" y="84"/>
                </a:cubicBezTo>
                <a:cubicBezTo>
                  <a:pt x="599" y="85"/>
                  <a:pt x="599" y="85"/>
                  <a:pt x="599" y="86"/>
                </a:cubicBezTo>
                <a:cubicBezTo>
                  <a:pt x="600" y="85"/>
                  <a:pt x="600" y="85"/>
                  <a:pt x="600" y="85"/>
                </a:cubicBezTo>
                <a:cubicBezTo>
                  <a:pt x="600" y="85"/>
                  <a:pt x="600" y="85"/>
                  <a:pt x="600" y="85"/>
                </a:cubicBezTo>
                <a:cubicBezTo>
                  <a:pt x="599" y="85"/>
                  <a:pt x="599" y="85"/>
                  <a:pt x="599" y="85"/>
                </a:cubicBezTo>
                <a:cubicBezTo>
                  <a:pt x="598" y="86"/>
                  <a:pt x="598" y="86"/>
                  <a:pt x="598" y="86"/>
                </a:cubicBezTo>
                <a:cubicBezTo>
                  <a:pt x="598" y="86"/>
                  <a:pt x="599" y="87"/>
                  <a:pt x="599" y="87"/>
                </a:cubicBezTo>
                <a:cubicBezTo>
                  <a:pt x="599" y="87"/>
                  <a:pt x="600" y="87"/>
                  <a:pt x="600" y="88"/>
                </a:cubicBezTo>
                <a:cubicBezTo>
                  <a:pt x="600" y="87"/>
                  <a:pt x="600" y="87"/>
                  <a:pt x="600" y="87"/>
                </a:cubicBezTo>
                <a:cubicBezTo>
                  <a:pt x="600" y="86"/>
                  <a:pt x="600" y="86"/>
                  <a:pt x="600" y="86"/>
                </a:cubicBezTo>
                <a:cubicBezTo>
                  <a:pt x="599" y="87"/>
                  <a:pt x="599" y="87"/>
                  <a:pt x="599" y="88"/>
                </a:cubicBezTo>
                <a:cubicBezTo>
                  <a:pt x="600" y="89"/>
                  <a:pt x="600" y="89"/>
                  <a:pt x="600" y="89"/>
                </a:cubicBezTo>
                <a:cubicBezTo>
                  <a:pt x="600" y="89"/>
                  <a:pt x="600" y="89"/>
                  <a:pt x="601" y="89"/>
                </a:cubicBezTo>
                <a:cubicBezTo>
                  <a:pt x="601" y="89"/>
                  <a:pt x="601" y="89"/>
                  <a:pt x="601" y="89"/>
                </a:cubicBezTo>
                <a:cubicBezTo>
                  <a:pt x="601" y="89"/>
                  <a:pt x="601" y="89"/>
                  <a:pt x="601" y="89"/>
                </a:cubicBezTo>
                <a:cubicBezTo>
                  <a:pt x="600" y="89"/>
                  <a:pt x="600" y="89"/>
                  <a:pt x="600" y="89"/>
                </a:cubicBezTo>
                <a:cubicBezTo>
                  <a:pt x="600" y="89"/>
                  <a:pt x="600" y="89"/>
                  <a:pt x="600" y="89"/>
                </a:cubicBezTo>
                <a:cubicBezTo>
                  <a:pt x="600" y="89"/>
                  <a:pt x="600" y="89"/>
                  <a:pt x="600" y="90"/>
                </a:cubicBezTo>
                <a:cubicBezTo>
                  <a:pt x="599" y="90"/>
                  <a:pt x="599" y="90"/>
                  <a:pt x="599" y="90"/>
                </a:cubicBezTo>
                <a:cubicBezTo>
                  <a:pt x="600" y="91"/>
                  <a:pt x="600" y="91"/>
                  <a:pt x="600" y="91"/>
                </a:cubicBezTo>
                <a:cubicBezTo>
                  <a:pt x="600" y="91"/>
                  <a:pt x="601" y="91"/>
                  <a:pt x="602" y="91"/>
                </a:cubicBezTo>
                <a:cubicBezTo>
                  <a:pt x="602" y="91"/>
                  <a:pt x="602" y="91"/>
                  <a:pt x="602" y="91"/>
                </a:cubicBezTo>
                <a:cubicBezTo>
                  <a:pt x="602" y="90"/>
                  <a:pt x="602" y="90"/>
                  <a:pt x="602" y="90"/>
                </a:cubicBezTo>
                <a:cubicBezTo>
                  <a:pt x="601" y="91"/>
                  <a:pt x="601" y="91"/>
                  <a:pt x="601" y="91"/>
                </a:cubicBezTo>
                <a:cubicBezTo>
                  <a:pt x="601" y="91"/>
                  <a:pt x="601" y="91"/>
                  <a:pt x="601" y="91"/>
                </a:cubicBezTo>
                <a:cubicBezTo>
                  <a:pt x="601" y="92"/>
                  <a:pt x="601" y="92"/>
                  <a:pt x="601" y="93"/>
                </a:cubicBezTo>
                <a:cubicBezTo>
                  <a:pt x="602" y="93"/>
                  <a:pt x="603" y="93"/>
                  <a:pt x="603"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4" y="94"/>
                  <a:pt x="604" y="94"/>
                  <a:pt x="604" y="94"/>
                </a:cubicBezTo>
                <a:cubicBezTo>
                  <a:pt x="605" y="95"/>
                  <a:pt x="605" y="95"/>
                  <a:pt x="605" y="95"/>
                </a:cubicBezTo>
                <a:cubicBezTo>
                  <a:pt x="605" y="94"/>
                  <a:pt x="605" y="94"/>
                  <a:pt x="605" y="94"/>
                </a:cubicBezTo>
                <a:cubicBezTo>
                  <a:pt x="607" y="92"/>
                  <a:pt x="608" y="89"/>
                  <a:pt x="609" y="87"/>
                </a:cubicBezTo>
                <a:cubicBezTo>
                  <a:pt x="609" y="86"/>
                  <a:pt x="609" y="86"/>
                  <a:pt x="609" y="85"/>
                </a:cubicBezTo>
                <a:cubicBezTo>
                  <a:pt x="609" y="83"/>
                  <a:pt x="608" y="80"/>
                  <a:pt x="608" y="78"/>
                </a:cubicBezTo>
                <a:cubicBezTo>
                  <a:pt x="608" y="78"/>
                  <a:pt x="608" y="78"/>
                  <a:pt x="608" y="78"/>
                </a:cubicBezTo>
                <a:cubicBezTo>
                  <a:pt x="607" y="77"/>
                  <a:pt x="607" y="77"/>
                  <a:pt x="607" y="77"/>
                </a:cubicBezTo>
                <a:cubicBezTo>
                  <a:pt x="607" y="77"/>
                  <a:pt x="607" y="77"/>
                  <a:pt x="607" y="77"/>
                </a:cubicBezTo>
                <a:cubicBezTo>
                  <a:pt x="607" y="77"/>
                  <a:pt x="606" y="78"/>
                  <a:pt x="606" y="78"/>
                </a:cubicBezTo>
                <a:cubicBezTo>
                  <a:pt x="605" y="78"/>
                  <a:pt x="605" y="79"/>
                  <a:pt x="605" y="79"/>
                </a:cubicBezTo>
                <a:cubicBezTo>
                  <a:pt x="605" y="80"/>
                  <a:pt x="605" y="80"/>
                  <a:pt x="605" y="80"/>
                </a:cubicBezTo>
                <a:cubicBezTo>
                  <a:pt x="605" y="80"/>
                  <a:pt x="605" y="80"/>
                  <a:pt x="605" y="80"/>
                </a:cubicBezTo>
                <a:cubicBezTo>
                  <a:pt x="604" y="81"/>
                  <a:pt x="602" y="81"/>
                  <a:pt x="600" y="82"/>
                </a:cubicBezTo>
                <a:cubicBezTo>
                  <a:pt x="600" y="82"/>
                  <a:pt x="599" y="82"/>
                  <a:pt x="599" y="83"/>
                </a:cubicBezTo>
                <a:cubicBezTo>
                  <a:pt x="599" y="83"/>
                  <a:pt x="599" y="83"/>
                  <a:pt x="599" y="83"/>
                </a:cubicBezTo>
                <a:cubicBezTo>
                  <a:pt x="600" y="84"/>
                  <a:pt x="600" y="84"/>
                  <a:pt x="600" y="84"/>
                </a:cubicBezTo>
                <a:moveTo>
                  <a:pt x="0" y="470"/>
                </a:moveTo>
                <a:cubicBezTo>
                  <a:pt x="1" y="470"/>
                  <a:pt x="2" y="469"/>
                  <a:pt x="2" y="468"/>
                </a:cubicBezTo>
                <a:cubicBezTo>
                  <a:pt x="3" y="467"/>
                  <a:pt x="4" y="466"/>
                  <a:pt x="4" y="466"/>
                </a:cubicBezTo>
                <a:cubicBezTo>
                  <a:pt x="4" y="465"/>
                  <a:pt x="4" y="464"/>
                  <a:pt x="4" y="463"/>
                </a:cubicBezTo>
                <a:cubicBezTo>
                  <a:pt x="4" y="461"/>
                  <a:pt x="5" y="461"/>
                  <a:pt x="5" y="460"/>
                </a:cubicBezTo>
                <a:cubicBezTo>
                  <a:pt x="6" y="459"/>
                  <a:pt x="6" y="458"/>
                  <a:pt x="6" y="458"/>
                </a:cubicBezTo>
                <a:cubicBezTo>
                  <a:pt x="6" y="456"/>
                  <a:pt x="5" y="455"/>
                  <a:pt x="4" y="454"/>
                </a:cubicBezTo>
                <a:cubicBezTo>
                  <a:pt x="2" y="452"/>
                  <a:pt x="2" y="449"/>
                  <a:pt x="2" y="447"/>
                </a:cubicBezTo>
                <a:cubicBezTo>
                  <a:pt x="2" y="446"/>
                  <a:pt x="2" y="446"/>
                  <a:pt x="2" y="446"/>
                </a:cubicBezTo>
                <a:cubicBezTo>
                  <a:pt x="2" y="444"/>
                  <a:pt x="2" y="443"/>
                  <a:pt x="4" y="442"/>
                </a:cubicBezTo>
                <a:cubicBezTo>
                  <a:pt x="5" y="441"/>
                  <a:pt x="6" y="440"/>
                  <a:pt x="6" y="439"/>
                </a:cubicBezTo>
                <a:cubicBezTo>
                  <a:pt x="6" y="438"/>
                  <a:pt x="6" y="438"/>
                  <a:pt x="6" y="437"/>
                </a:cubicBezTo>
                <a:cubicBezTo>
                  <a:pt x="7" y="437"/>
                  <a:pt x="7" y="437"/>
                  <a:pt x="7" y="437"/>
                </a:cubicBezTo>
                <a:cubicBezTo>
                  <a:pt x="8" y="437"/>
                  <a:pt x="8" y="437"/>
                  <a:pt x="8" y="437"/>
                </a:cubicBezTo>
                <a:cubicBezTo>
                  <a:pt x="8" y="437"/>
                  <a:pt x="8" y="437"/>
                  <a:pt x="8" y="437"/>
                </a:cubicBezTo>
                <a:cubicBezTo>
                  <a:pt x="9" y="437"/>
                  <a:pt x="10" y="438"/>
                  <a:pt x="12" y="439"/>
                </a:cubicBezTo>
                <a:cubicBezTo>
                  <a:pt x="12" y="439"/>
                  <a:pt x="12" y="439"/>
                  <a:pt x="12" y="439"/>
                </a:cubicBezTo>
                <a:cubicBezTo>
                  <a:pt x="12" y="439"/>
                  <a:pt x="12" y="439"/>
                  <a:pt x="12" y="439"/>
                </a:cubicBezTo>
                <a:cubicBezTo>
                  <a:pt x="13" y="439"/>
                  <a:pt x="15" y="439"/>
                  <a:pt x="16" y="440"/>
                </a:cubicBezTo>
                <a:cubicBezTo>
                  <a:pt x="17" y="440"/>
                  <a:pt x="17" y="442"/>
                  <a:pt x="18" y="443"/>
                </a:cubicBezTo>
                <a:cubicBezTo>
                  <a:pt x="20" y="444"/>
                  <a:pt x="21" y="445"/>
                  <a:pt x="22" y="445"/>
                </a:cubicBezTo>
                <a:cubicBezTo>
                  <a:pt x="22" y="445"/>
                  <a:pt x="22" y="445"/>
                  <a:pt x="22" y="445"/>
                </a:cubicBezTo>
                <a:cubicBezTo>
                  <a:pt x="22" y="444"/>
                  <a:pt x="22" y="444"/>
                  <a:pt x="22" y="444"/>
                </a:cubicBezTo>
                <a:cubicBezTo>
                  <a:pt x="22" y="444"/>
                  <a:pt x="22" y="444"/>
                  <a:pt x="22" y="444"/>
                </a:cubicBezTo>
                <a:cubicBezTo>
                  <a:pt x="21" y="445"/>
                  <a:pt x="21" y="445"/>
                  <a:pt x="21" y="446"/>
                </a:cubicBezTo>
                <a:cubicBezTo>
                  <a:pt x="22" y="446"/>
                  <a:pt x="22" y="446"/>
                  <a:pt x="22" y="446"/>
                </a:cubicBezTo>
                <a:cubicBezTo>
                  <a:pt x="22" y="446"/>
                  <a:pt x="22" y="446"/>
                  <a:pt x="22" y="446"/>
                </a:cubicBezTo>
                <a:cubicBezTo>
                  <a:pt x="23" y="446"/>
                  <a:pt x="23" y="446"/>
                  <a:pt x="24" y="447"/>
                </a:cubicBezTo>
                <a:cubicBezTo>
                  <a:pt x="24" y="447"/>
                  <a:pt x="25" y="448"/>
                  <a:pt x="25" y="448"/>
                </a:cubicBezTo>
                <a:cubicBezTo>
                  <a:pt x="25" y="449"/>
                  <a:pt x="25" y="449"/>
                  <a:pt x="24" y="449"/>
                </a:cubicBezTo>
                <a:cubicBezTo>
                  <a:pt x="25" y="450"/>
                  <a:pt x="25" y="450"/>
                  <a:pt x="25" y="450"/>
                </a:cubicBezTo>
                <a:cubicBezTo>
                  <a:pt x="25" y="450"/>
                  <a:pt x="25" y="450"/>
                  <a:pt x="26" y="450"/>
                </a:cubicBezTo>
                <a:cubicBezTo>
                  <a:pt x="26" y="449"/>
                  <a:pt x="26" y="449"/>
                  <a:pt x="26" y="448"/>
                </a:cubicBezTo>
                <a:cubicBezTo>
                  <a:pt x="26" y="448"/>
                  <a:pt x="26" y="448"/>
                  <a:pt x="26" y="448"/>
                </a:cubicBezTo>
                <a:cubicBezTo>
                  <a:pt x="26" y="447"/>
                  <a:pt x="26" y="447"/>
                  <a:pt x="26" y="447"/>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6" y="448"/>
                  <a:pt x="26" y="448"/>
                  <a:pt x="26" y="448"/>
                </a:cubicBezTo>
                <a:cubicBezTo>
                  <a:pt x="27" y="450"/>
                  <a:pt x="27" y="450"/>
                  <a:pt x="27" y="450"/>
                </a:cubicBezTo>
                <a:cubicBezTo>
                  <a:pt x="27" y="450"/>
                  <a:pt x="27" y="450"/>
                  <a:pt x="27" y="450"/>
                </a:cubicBezTo>
                <a:cubicBezTo>
                  <a:pt x="27" y="453"/>
                  <a:pt x="25" y="456"/>
                  <a:pt x="23" y="458"/>
                </a:cubicBezTo>
                <a:cubicBezTo>
                  <a:pt x="21" y="461"/>
                  <a:pt x="20" y="463"/>
                  <a:pt x="19" y="466"/>
                </a:cubicBezTo>
                <a:cubicBezTo>
                  <a:pt x="18" y="467"/>
                  <a:pt x="18" y="468"/>
                  <a:pt x="17" y="469"/>
                </a:cubicBezTo>
                <a:cubicBezTo>
                  <a:pt x="17" y="469"/>
                  <a:pt x="17" y="469"/>
                  <a:pt x="17" y="469"/>
                </a:cubicBezTo>
                <a:cubicBezTo>
                  <a:pt x="17" y="469"/>
                  <a:pt x="17" y="469"/>
                  <a:pt x="17" y="469"/>
                </a:cubicBezTo>
                <a:cubicBezTo>
                  <a:pt x="16" y="469"/>
                  <a:pt x="16" y="470"/>
                  <a:pt x="15" y="470"/>
                </a:cubicBezTo>
                <a:cubicBezTo>
                  <a:pt x="15" y="471"/>
                  <a:pt x="15" y="471"/>
                  <a:pt x="15" y="471"/>
                </a:cubicBezTo>
                <a:cubicBezTo>
                  <a:pt x="15" y="470"/>
                  <a:pt x="15" y="470"/>
                  <a:pt x="15" y="470"/>
                </a:cubicBezTo>
                <a:cubicBezTo>
                  <a:pt x="15" y="470"/>
                  <a:pt x="15" y="470"/>
                  <a:pt x="15" y="470"/>
                </a:cubicBezTo>
                <a:cubicBezTo>
                  <a:pt x="15" y="470"/>
                  <a:pt x="14" y="470"/>
                  <a:pt x="13" y="470"/>
                </a:cubicBezTo>
                <a:cubicBezTo>
                  <a:pt x="12" y="470"/>
                  <a:pt x="12" y="470"/>
                  <a:pt x="12" y="470"/>
                </a:cubicBezTo>
                <a:cubicBezTo>
                  <a:pt x="13" y="470"/>
                  <a:pt x="13" y="470"/>
                  <a:pt x="13" y="470"/>
                </a:cubicBezTo>
                <a:cubicBezTo>
                  <a:pt x="13" y="471"/>
                  <a:pt x="13" y="471"/>
                  <a:pt x="13" y="471"/>
                </a:cubicBezTo>
                <a:cubicBezTo>
                  <a:pt x="13" y="470"/>
                  <a:pt x="13" y="470"/>
                  <a:pt x="13" y="470"/>
                </a:cubicBezTo>
                <a:cubicBezTo>
                  <a:pt x="13" y="469"/>
                  <a:pt x="13" y="469"/>
                  <a:pt x="13" y="469"/>
                </a:cubicBezTo>
                <a:cubicBezTo>
                  <a:pt x="12" y="469"/>
                  <a:pt x="12" y="469"/>
                  <a:pt x="12" y="469"/>
                </a:cubicBezTo>
                <a:cubicBezTo>
                  <a:pt x="11" y="469"/>
                  <a:pt x="11" y="469"/>
                  <a:pt x="11" y="469"/>
                </a:cubicBezTo>
                <a:cubicBezTo>
                  <a:pt x="11" y="470"/>
                  <a:pt x="11" y="470"/>
                  <a:pt x="11" y="470"/>
                </a:cubicBezTo>
                <a:cubicBezTo>
                  <a:pt x="11" y="469"/>
                  <a:pt x="11" y="469"/>
                  <a:pt x="11" y="469"/>
                </a:cubicBezTo>
                <a:cubicBezTo>
                  <a:pt x="10" y="469"/>
                  <a:pt x="10" y="469"/>
                  <a:pt x="10" y="469"/>
                </a:cubicBezTo>
                <a:cubicBezTo>
                  <a:pt x="10" y="469"/>
                  <a:pt x="9" y="469"/>
                  <a:pt x="8" y="469"/>
                </a:cubicBezTo>
                <a:cubicBezTo>
                  <a:pt x="8" y="469"/>
                  <a:pt x="8" y="469"/>
                  <a:pt x="8" y="469"/>
                </a:cubicBezTo>
                <a:cubicBezTo>
                  <a:pt x="7" y="469"/>
                  <a:pt x="6" y="469"/>
                  <a:pt x="6" y="469"/>
                </a:cubicBezTo>
                <a:cubicBezTo>
                  <a:pt x="5" y="470"/>
                  <a:pt x="4" y="470"/>
                  <a:pt x="4" y="471"/>
                </a:cubicBezTo>
                <a:cubicBezTo>
                  <a:pt x="4" y="471"/>
                  <a:pt x="4" y="471"/>
                  <a:pt x="4" y="471"/>
                </a:cubicBezTo>
                <a:cubicBezTo>
                  <a:pt x="4" y="471"/>
                  <a:pt x="4" y="471"/>
                  <a:pt x="4" y="471"/>
                </a:cubicBezTo>
                <a:cubicBezTo>
                  <a:pt x="4" y="471"/>
                  <a:pt x="4" y="471"/>
                  <a:pt x="4" y="471"/>
                </a:cubicBezTo>
                <a:cubicBezTo>
                  <a:pt x="4" y="470"/>
                  <a:pt x="4" y="470"/>
                  <a:pt x="4" y="470"/>
                </a:cubicBezTo>
                <a:cubicBezTo>
                  <a:pt x="4" y="471"/>
                  <a:pt x="4" y="471"/>
                  <a:pt x="4" y="471"/>
                </a:cubicBezTo>
                <a:cubicBezTo>
                  <a:pt x="4" y="471"/>
                  <a:pt x="4" y="471"/>
                  <a:pt x="4" y="471"/>
                </a:cubicBezTo>
                <a:cubicBezTo>
                  <a:pt x="4" y="470"/>
                  <a:pt x="4" y="470"/>
                  <a:pt x="4" y="470"/>
                </a:cubicBezTo>
                <a:cubicBezTo>
                  <a:pt x="4" y="470"/>
                  <a:pt x="4" y="470"/>
                  <a:pt x="4" y="470"/>
                </a:cubicBezTo>
                <a:cubicBezTo>
                  <a:pt x="4" y="471"/>
                  <a:pt x="3" y="470"/>
                  <a:pt x="2" y="470"/>
                </a:cubicBezTo>
                <a:cubicBezTo>
                  <a:pt x="1" y="469"/>
                  <a:pt x="0" y="469"/>
                  <a:pt x="0" y="469"/>
                </a:cubicBezTo>
                <a:cubicBezTo>
                  <a:pt x="0" y="470"/>
                  <a:pt x="0" y="470"/>
                  <a:pt x="0" y="470"/>
                </a:cubicBezTo>
                <a:cubicBezTo>
                  <a:pt x="0" y="470"/>
                  <a:pt x="1" y="470"/>
                  <a:pt x="1" y="471"/>
                </a:cubicBezTo>
                <a:cubicBezTo>
                  <a:pt x="2" y="471"/>
                  <a:pt x="3" y="472"/>
                  <a:pt x="4" y="472"/>
                </a:cubicBezTo>
                <a:cubicBezTo>
                  <a:pt x="5" y="471"/>
                  <a:pt x="5" y="471"/>
                  <a:pt x="5" y="471"/>
                </a:cubicBezTo>
                <a:cubicBezTo>
                  <a:pt x="5" y="471"/>
                  <a:pt x="5" y="471"/>
                  <a:pt x="5" y="471"/>
                </a:cubicBezTo>
                <a:cubicBezTo>
                  <a:pt x="5" y="471"/>
                  <a:pt x="5" y="471"/>
                  <a:pt x="5" y="471"/>
                </a:cubicBezTo>
                <a:cubicBezTo>
                  <a:pt x="5" y="471"/>
                  <a:pt x="6" y="471"/>
                  <a:pt x="6" y="470"/>
                </a:cubicBezTo>
                <a:cubicBezTo>
                  <a:pt x="7" y="470"/>
                  <a:pt x="8" y="470"/>
                  <a:pt x="8" y="470"/>
                </a:cubicBezTo>
                <a:cubicBezTo>
                  <a:pt x="8" y="470"/>
                  <a:pt x="8" y="470"/>
                  <a:pt x="8" y="470"/>
                </a:cubicBezTo>
                <a:cubicBezTo>
                  <a:pt x="8" y="470"/>
                  <a:pt x="8" y="470"/>
                  <a:pt x="8" y="470"/>
                </a:cubicBezTo>
                <a:cubicBezTo>
                  <a:pt x="8" y="470"/>
                  <a:pt x="8" y="470"/>
                  <a:pt x="8" y="470"/>
                </a:cubicBezTo>
                <a:cubicBezTo>
                  <a:pt x="8" y="470"/>
                  <a:pt x="8" y="470"/>
                  <a:pt x="8" y="470"/>
                </a:cubicBezTo>
                <a:cubicBezTo>
                  <a:pt x="8" y="470"/>
                  <a:pt x="8" y="470"/>
                  <a:pt x="8" y="470"/>
                </a:cubicBezTo>
                <a:cubicBezTo>
                  <a:pt x="8" y="470"/>
                  <a:pt x="9" y="470"/>
                  <a:pt x="10" y="470"/>
                </a:cubicBezTo>
                <a:cubicBezTo>
                  <a:pt x="11" y="470"/>
                  <a:pt x="11"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0"/>
                  <a:pt x="12" y="470"/>
                  <a:pt x="12" y="470"/>
                </a:cubicBezTo>
                <a:cubicBezTo>
                  <a:pt x="12" y="472"/>
                  <a:pt x="12" y="472"/>
                  <a:pt x="12" y="472"/>
                </a:cubicBezTo>
                <a:cubicBezTo>
                  <a:pt x="13" y="471"/>
                  <a:pt x="13" y="471"/>
                  <a:pt x="13" y="471"/>
                </a:cubicBezTo>
                <a:cubicBezTo>
                  <a:pt x="13" y="471"/>
                  <a:pt x="13" y="471"/>
                  <a:pt x="13" y="471"/>
                </a:cubicBezTo>
                <a:cubicBezTo>
                  <a:pt x="14" y="471"/>
                  <a:pt x="14" y="471"/>
                  <a:pt x="15" y="471"/>
                </a:cubicBezTo>
                <a:cubicBezTo>
                  <a:pt x="16" y="471"/>
                  <a:pt x="16" y="471"/>
                  <a:pt x="16" y="471"/>
                </a:cubicBezTo>
                <a:cubicBezTo>
                  <a:pt x="16" y="471"/>
                  <a:pt x="16" y="471"/>
                  <a:pt x="16" y="471"/>
                </a:cubicBezTo>
                <a:cubicBezTo>
                  <a:pt x="16" y="471"/>
                  <a:pt x="16" y="471"/>
                  <a:pt x="16" y="471"/>
                </a:cubicBezTo>
                <a:cubicBezTo>
                  <a:pt x="16" y="471"/>
                  <a:pt x="17" y="470"/>
                  <a:pt x="18" y="470"/>
                </a:cubicBezTo>
                <a:cubicBezTo>
                  <a:pt x="18" y="470"/>
                  <a:pt x="18" y="470"/>
                  <a:pt x="18" y="470"/>
                </a:cubicBezTo>
                <a:cubicBezTo>
                  <a:pt x="18" y="470"/>
                  <a:pt x="18" y="470"/>
                  <a:pt x="18" y="470"/>
                </a:cubicBezTo>
                <a:cubicBezTo>
                  <a:pt x="19" y="469"/>
                  <a:pt x="19" y="468"/>
                  <a:pt x="20" y="467"/>
                </a:cubicBezTo>
                <a:cubicBezTo>
                  <a:pt x="21" y="464"/>
                  <a:pt x="22" y="461"/>
                  <a:pt x="24" y="459"/>
                </a:cubicBezTo>
                <a:cubicBezTo>
                  <a:pt x="26" y="456"/>
                  <a:pt x="28" y="454"/>
                  <a:pt x="28" y="450"/>
                </a:cubicBezTo>
                <a:cubicBezTo>
                  <a:pt x="28" y="450"/>
                  <a:pt x="28" y="450"/>
                  <a:pt x="28" y="450"/>
                </a:cubicBezTo>
                <a:cubicBezTo>
                  <a:pt x="28" y="449"/>
                  <a:pt x="28" y="449"/>
                  <a:pt x="28" y="448"/>
                </a:cubicBezTo>
                <a:cubicBezTo>
                  <a:pt x="27" y="447"/>
                  <a:pt x="27" y="447"/>
                  <a:pt x="27" y="447"/>
                </a:cubicBezTo>
                <a:cubicBezTo>
                  <a:pt x="27" y="447"/>
                  <a:pt x="27" y="446"/>
                  <a:pt x="26" y="446"/>
                </a:cubicBezTo>
                <a:cubicBezTo>
                  <a:pt x="26" y="446"/>
                  <a:pt x="25" y="447"/>
                  <a:pt x="25" y="447"/>
                </a:cubicBezTo>
                <a:cubicBezTo>
                  <a:pt x="25" y="447"/>
                  <a:pt x="25" y="447"/>
                  <a:pt x="25" y="447"/>
                </a:cubicBezTo>
                <a:cubicBezTo>
                  <a:pt x="25" y="448"/>
                  <a:pt x="25" y="448"/>
                  <a:pt x="25" y="449"/>
                </a:cubicBezTo>
                <a:cubicBezTo>
                  <a:pt x="25" y="449"/>
                  <a:pt x="25" y="449"/>
                  <a:pt x="25" y="449"/>
                </a:cubicBezTo>
                <a:cubicBezTo>
                  <a:pt x="24" y="449"/>
                  <a:pt x="24" y="449"/>
                  <a:pt x="24" y="449"/>
                </a:cubicBezTo>
                <a:cubicBezTo>
                  <a:pt x="24" y="450"/>
                  <a:pt x="24" y="450"/>
                  <a:pt x="24" y="450"/>
                </a:cubicBezTo>
                <a:cubicBezTo>
                  <a:pt x="25" y="450"/>
                  <a:pt x="25" y="450"/>
                  <a:pt x="25" y="450"/>
                </a:cubicBezTo>
                <a:cubicBezTo>
                  <a:pt x="26" y="450"/>
                  <a:pt x="26" y="449"/>
                  <a:pt x="26" y="448"/>
                </a:cubicBezTo>
                <a:cubicBezTo>
                  <a:pt x="26" y="447"/>
                  <a:pt x="25" y="447"/>
                  <a:pt x="25" y="446"/>
                </a:cubicBezTo>
                <a:cubicBezTo>
                  <a:pt x="24" y="445"/>
                  <a:pt x="23" y="445"/>
                  <a:pt x="22" y="445"/>
                </a:cubicBezTo>
                <a:cubicBezTo>
                  <a:pt x="22" y="445"/>
                  <a:pt x="21" y="445"/>
                  <a:pt x="21" y="446"/>
                </a:cubicBezTo>
                <a:cubicBezTo>
                  <a:pt x="22" y="446"/>
                  <a:pt x="22" y="446"/>
                  <a:pt x="22" y="446"/>
                </a:cubicBezTo>
                <a:cubicBezTo>
                  <a:pt x="22" y="446"/>
                  <a:pt x="22" y="445"/>
                  <a:pt x="23" y="445"/>
                </a:cubicBezTo>
                <a:cubicBezTo>
                  <a:pt x="24" y="444"/>
                  <a:pt x="24" y="444"/>
                  <a:pt x="24" y="444"/>
                </a:cubicBezTo>
                <a:cubicBezTo>
                  <a:pt x="22" y="444"/>
                  <a:pt x="22" y="444"/>
                  <a:pt x="22" y="444"/>
                </a:cubicBezTo>
                <a:cubicBezTo>
                  <a:pt x="22" y="444"/>
                  <a:pt x="22" y="444"/>
                  <a:pt x="22" y="444"/>
                </a:cubicBezTo>
                <a:cubicBezTo>
                  <a:pt x="21" y="444"/>
                  <a:pt x="20" y="443"/>
                  <a:pt x="19" y="442"/>
                </a:cubicBezTo>
                <a:cubicBezTo>
                  <a:pt x="18" y="441"/>
                  <a:pt x="18" y="440"/>
                  <a:pt x="17" y="439"/>
                </a:cubicBezTo>
                <a:cubicBezTo>
                  <a:pt x="15" y="438"/>
                  <a:pt x="13" y="438"/>
                  <a:pt x="12" y="438"/>
                </a:cubicBezTo>
                <a:cubicBezTo>
                  <a:pt x="12" y="438"/>
                  <a:pt x="12" y="438"/>
                  <a:pt x="12" y="438"/>
                </a:cubicBezTo>
                <a:cubicBezTo>
                  <a:pt x="12" y="438"/>
                  <a:pt x="12" y="438"/>
                  <a:pt x="12" y="438"/>
                </a:cubicBezTo>
                <a:cubicBezTo>
                  <a:pt x="11" y="437"/>
                  <a:pt x="10" y="436"/>
                  <a:pt x="8" y="436"/>
                </a:cubicBezTo>
                <a:cubicBezTo>
                  <a:pt x="8" y="436"/>
                  <a:pt x="8" y="436"/>
                  <a:pt x="8" y="436"/>
                </a:cubicBezTo>
                <a:cubicBezTo>
                  <a:pt x="8" y="436"/>
                  <a:pt x="8" y="436"/>
                  <a:pt x="7" y="436"/>
                </a:cubicBezTo>
                <a:cubicBezTo>
                  <a:pt x="6" y="436"/>
                  <a:pt x="6" y="436"/>
                  <a:pt x="5" y="437"/>
                </a:cubicBezTo>
                <a:cubicBezTo>
                  <a:pt x="5" y="437"/>
                  <a:pt x="5" y="438"/>
                  <a:pt x="5" y="439"/>
                </a:cubicBezTo>
                <a:cubicBezTo>
                  <a:pt x="5" y="439"/>
                  <a:pt x="4" y="440"/>
                  <a:pt x="3" y="441"/>
                </a:cubicBezTo>
                <a:cubicBezTo>
                  <a:pt x="1" y="442"/>
                  <a:pt x="1" y="444"/>
                  <a:pt x="1" y="446"/>
                </a:cubicBezTo>
                <a:cubicBezTo>
                  <a:pt x="1" y="446"/>
                  <a:pt x="1" y="446"/>
                  <a:pt x="1" y="447"/>
                </a:cubicBezTo>
                <a:cubicBezTo>
                  <a:pt x="1" y="449"/>
                  <a:pt x="1" y="452"/>
                  <a:pt x="3" y="454"/>
                </a:cubicBezTo>
                <a:cubicBezTo>
                  <a:pt x="4" y="456"/>
                  <a:pt x="5" y="457"/>
                  <a:pt x="5" y="458"/>
                </a:cubicBezTo>
                <a:cubicBezTo>
                  <a:pt x="5" y="458"/>
                  <a:pt x="5" y="459"/>
                  <a:pt x="4" y="459"/>
                </a:cubicBezTo>
                <a:cubicBezTo>
                  <a:pt x="3" y="460"/>
                  <a:pt x="3" y="461"/>
                  <a:pt x="3" y="462"/>
                </a:cubicBezTo>
                <a:cubicBezTo>
                  <a:pt x="3" y="464"/>
                  <a:pt x="3" y="464"/>
                  <a:pt x="3" y="465"/>
                </a:cubicBezTo>
                <a:cubicBezTo>
                  <a:pt x="2" y="466"/>
                  <a:pt x="2" y="467"/>
                  <a:pt x="2" y="467"/>
                </a:cubicBezTo>
                <a:cubicBezTo>
                  <a:pt x="1" y="468"/>
                  <a:pt x="0" y="469"/>
                  <a:pt x="0" y="469"/>
                </a:cubicBezTo>
                <a:cubicBezTo>
                  <a:pt x="0" y="470"/>
                  <a:pt x="0" y="470"/>
                  <a:pt x="0" y="470"/>
                </a:cubicBezTo>
                <a:cubicBezTo>
                  <a:pt x="0" y="470"/>
                  <a:pt x="0" y="470"/>
                  <a:pt x="0" y="47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1" name="Freeform 640">
            <a:extLst>
              <a:ext uri="{FF2B5EF4-FFF2-40B4-BE49-F238E27FC236}">
                <a16:creationId xmlns:a16="http://schemas.microsoft.com/office/drawing/2014/main" id="{9374C4D7-AC39-C44E-8764-52D825B61750}"/>
              </a:ext>
            </a:extLst>
          </p:cNvPr>
          <p:cNvSpPr>
            <a:spLocks/>
          </p:cNvSpPr>
          <p:nvPr/>
        </p:nvSpPr>
        <p:spPr bwMode="auto">
          <a:xfrm>
            <a:off x="4154870" y="2927092"/>
            <a:ext cx="1790" cy="9070"/>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2"/>
                  <a:pt x="1" y="2"/>
                </a:cubicBezTo>
                <a:cubicBezTo>
                  <a:pt x="0" y="2"/>
                  <a:pt x="0" y="1"/>
                  <a:pt x="0"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2" name="Freeform 641">
            <a:extLst>
              <a:ext uri="{FF2B5EF4-FFF2-40B4-BE49-F238E27FC236}">
                <a16:creationId xmlns:a16="http://schemas.microsoft.com/office/drawing/2014/main" id="{45326ABA-15F9-9642-BEC6-2B6AC9E8B7FF}"/>
              </a:ext>
            </a:extLst>
          </p:cNvPr>
          <p:cNvSpPr>
            <a:spLocks/>
          </p:cNvSpPr>
          <p:nvPr/>
        </p:nvSpPr>
        <p:spPr bwMode="auto">
          <a:xfrm>
            <a:off x="4151291" y="2924824"/>
            <a:ext cx="5369" cy="13604"/>
          </a:xfrm>
          <a:custGeom>
            <a:avLst/>
            <a:gdLst>
              <a:gd name="T0" fmla="*/ 1 w 2"/>
              <a:gd name="T1" fmla="*/ 1 h 4"/>
              <a:gd name="T2" fmla="*/ 1 w 2"/>
              <a:gd name="T3" fmla="*/ 1 h 4"/>
              <a:gd name="T4" fmla="*/ 1 w 2"/>
              <a:gd name="T5" fmla="*/ 3 h 4"/>
              <a:gd name="T6" fmla="*/ 1 w 2"/>
              <a:gd name="T7" fmla="*/ 4 h 4"/>
              <a:gd name="T8" fmla="*/ 2 w 2"/>
              <a:gd name="T9" fmla="*/ 3 h 4"/>
              <a:gd name="T10" fmla="*/ 2 w 2"/>
              <a:gd name="T11" fmla="*/ 3 h 4"/>
              <a:gd name="T12" fmla="*/ 1 w 2"/>
              <a:gd name="T13" fmla="*/ 1 h 4"/>
              <a:gd name="T14" fmla="*/ 1 w 2"/>
              <a:gd name="T15" fmla="*/ 1 h 4"/>
              <a:gd name="T16" fmla="*/ 1 w 2"/>
              <a:gd name="T17" fmla="*/ 1 h 4"/>
              <a:gd name="T18" fmla="*/ 2 w 2"/>
              <a:gd name="T19" fmla="*/ 1 h 4"/>
              <a:gd name="T20" fmla="*/ 2 w 2"/>
              <a:gd name="T21" fmla="*/ 0 h 4"/>
              <a:gd name="T22" fmla="*/ 1 w 2"/>
              <a:gd name="T23" fmla="*/ 0 h 4"/>
              <a:gd name="T24" fmla="*/ 0 w 2"/>
              <a:gd name="T25" fmla="*/ 0 h 4"/>
              <a:gd name="T26" fmla="*/ 0 w 2"/>
              <a:gd name="T27" fmla="*/ 1 h 4"/>
              <a:gd name="T28" fmla="*/ 1 w 2"/>
              <a:gd name="T29" fmla="*/ 4 h 4"/>
              <a:gd name="T30" fmla="*/ 2 w 2"/>
              <a:gd name="T31" fmla="*/ 3 h 4"/>
              <a:gd name="T32" fmla="*/ 2 w 2"/>
              <a:gd name="T33" fmla="*/ 3 h 4"/>
              <a:gd name="T34" fmla="*/ 2 w 2"/>
              <a:gd name="T35" fmla="*/ 1 h 4"/>
              <a:gd name="T36" fmla="*/ 2 w 2"/>
              <a:gd name="T37" fmla="*/ 1 h 4"/>
              <a:gd name="T38" fmla="*/ 1 w 2"/>
              <a:gd name="T39" fmla="*/ 1 h 4"/>
              <a:gd name="T40" fmla="*/ 1 w 2"/>
              <a:gd name="T4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4">
                <a:moveTo>
                  <a:pt x="1" y="1"/>
                </a:moveTo>
                <a:cubicBezTo>
                  <a:pt x="1" y="1"/>
                  <a:pt x="1" y="1"/>
                  <a:pt x="1" y="1"/>
                </a:cubicBezTo>
                <a:cubicBezTo>
                  <a:pt x="1" y="2"/>
                  <a:pt x="1" y="2"/>
                  <a:pt x="1" y="3"/>
                </a:cubicBezTo>
                <a:cubicBezTo>
                  <a:pt x="1" y="4"/>
                  <a:pt x="1" y="4"/>
                  <a:pt x="1" y="4"/>
                </a:cubicBezTo>
                <a:cubicBezTo>
                  <a:pt x="2" y="3"/>
                  <a:pt x="2" y="3"/>
                  <a:pt x="2" y="3"/>
                </a:cubicBezTo>
                <a:cubicBezTo>
                  <a:pt x="2" y="3"/>
                  <a:pt x="2" y="3"/>
                  <a:pt x="2" y="3"/>
                </a:cubicBezTo>
                <a:cubicBezTo>
                  <a:pt x="2" y="2"/>
                  <a:pt x="2" y="2"/>
                  <a:pt x="1" y="1"/>
                </a:cubicBezTo>
                <a:cubicBezTo>
                  <a:pt x="1" y="1"/>
                  <a:pt x="1" y="1"/>
                  <a:pt x="1" y="1"/>
                </a:cubicBezTo>
                <a:cubicBezTo>
                  <a:pt x="1" y="1"/>
                  <a:pt x="1" y="1"/>
                  <a:pt x="1" y="1"/>
                </a:cubicBezTo>
                <a:cubicBezTo>
                  <a:pt x="2" y="1"/>
                  <a:pt x="2" y="1"/>
                  <a:pt x="2" y="1"/>
                </a:cubicBezTo>
                <a:cubicBezTo>
                  <a:pt x="2" y="0"/>
                  <a:pt x="2" y="0"/>
                  <a:pt x="2" y="0"/>
                </a:cubicBezTo>
                <a:cubicBezTo>
                  <a:pt x="1" y="0"/>
                  <a:pt x="1" y="0"/>
                  <a:pt x="1" y="0"/>
                </a:cubicBezTo>
                <a:cubicBezTo>
                  <a:pt x="0" y="0"/>
                  <a:pt x="0" y="0"/>
                  <a:pt x="0" y="0"/>
                </a:cubicBezTo>
                <a:cubicBezTo>
                  <a:pt x="0" y="1"/>
                  <a:pt x="0" y="1"/>
                  <a:pt x="0" y="1"/>
                </a:cubicBezTo>
                <a:cubicBezTo>
                  <a:pt x="1" y="2"/>
                  <a:pt x="1" y="3"/>
                  <a:pt x="1" y="4"/>
                </a:cubicBezTo>
                <a:cubicBezTo>
                  <a:pt x="2" y="3"/>
                  <a:pt x="2" y="3"/>
                  <a:pt x="2" y="3"/>
                </a:cubicBezTo>
                <a:cubicBezTo>
                  <a:pt x="2" y="3"/>
                  <a:pt x="2" y="3"/>
                  <a:pt x="2" y="3"/>
                </a:cubicBezTo>
                <a:cubicBezTo>
                  <a:pt x="2" y="2"/>
                  <a:pt x="2" y="2"/>
                  <a:pt x="2" y="1"/>
                </a:cubicBezTo>
                <a:cubicBezTo>
                  <a:pt x="2" y="1"/>
                  <a:pt x="2" y="1"/>
                  <a:pt x="2" y="1"/>
                </a:cubicBezTo>
                <a:cubicBezTo>
                  <a:pt x="1" y="1"/>
                  <a:pt x="1" y="1"/>
                  <a:pt x="1"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3" name="Freeform 644">
            <a:extLst>
              <a:ext uri="{FF2B5EF4-FFF2-40B4-BE49-F238E27FC236}">
                <a16:creationId xmlns:a16="http://schemas.microsoft.com/office/drawing/2014/main" id="{5EFB20AA-A7C6-5340-A909-B0BE0FD5311B}"/>
              </a:ext>
            </a:extLst>
          </p:cNvPr>
          <p:cNvSpPr>
            <a:spLocks/>
          </p:cNvSpPr>
          <p:nvPr/>
        </p:nvSpPr>
        <p:spPr bwMode="auto">
          <a:xfrm>
            <a:off x="4151291" y="2924824"/>
            <a:ext cx="5369" cy="13604"/>
          </a:xfrm>
          <a:custGeom>
            <a:avLst/>
            <a:gdLst>
              <a:gd name="T0" fmla="*/ 0 w 2"/>
              <a:gd name="T1" fmla="*/ 0 h 4"/>
              <a:gd name="T2" fmla="*/ 0 w 2"/>
              <a:gd name="T3" fmla="*/ 1 h 4"/>
              <a:gd name="T4" fmla="*/ 1 w 2"/>
              <a:gd name="T5" fmla="*/ 4 h 4"/>
              <a:gd name="T6" fmla="*/ 2 w 2"/>
              <a:gd name="T7" fmla="*/ 3 h 4"/>
              <a:gd name="T8" fmla="*/ 2 w 2"/>
              <a:gd name="T9" fmla="*/ 3 h 4"/>
              <a:gd name="T10" fmla="*/ 2 w 2"/>
              <a:gd name="T11" fmla="*/ 1 h 4"/>
              <a:gd name="T12" fmla="*/ 2 w 2"/>
              <a:gd name="T13" fmla="*/ 1 h 4"/>
              <a:gd name="T14" fmla="*/ 2 w 2"/>
              <a:gd name="T15" fmla="*/ 1 h 4"/>
              <a:gd name="T16" fmla="*/ 2 w 2"/>
              <a:gd name="T17" fmla="*/ 0 h 4"/>
              <a:gd name="T18" fmla="*/ 1 w 2"/>
              <a:gd name="T19" fmla="*/ 0 h 4"/>
              <a:gd name="T20" fmla="*/ 0 w 2"/>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0" y="0"/>
                </a:moveTo>
                <a:cubicBezTo>
                  <a:pt x="0" y="1"/>
                  <a:pt x="0" y="1"/>
                  <a:pt x="0" y="1"/>
                </a:cubicBezTo>
                <a:cubicBezTo>
                  <a:pt x="1" y="2"/>
                  <a:pt x="1" y="3"/>
                  <a:pt x="1" y="4"/>
                </a:cubicBezTo>
                <a:cubicBezTo>
                  <a:pt x="2" y="3"/>
                  <a:pt x="2" y="3"/>
                  <a:pt x="2" y="3"/>
                </a:cubicBezTo>
                <a:cubicBezTo>
                  <a:pt x="2" y="3"/>
                  <a:pt x="2" y="3"/>
                  <a:pt x="2" y="3"/>
                </a:cubicBezTo>
                <a:cubicBezTo>
                  <a:pt x="2" y="2"/>
                  <a:pt x="2" y="2"/>
                  <a:pt x="2" y="1"/>
                </a:cubicBezTo>
                <a:cubicBezTo>
                  <a:pt x="2" y="1"/>
                  <a:pt x="2" y="1"/>
                  <a:pt x="2" y="1"/>
                </a:cubicBezTo>
                <a:cubicBezTo>
                  <a:pt x="2" y="1"/>
                  <a:pt x="2" y="1"/>
                  <a:pt x="2" y="1"/>
                </a:cubicBezTo>
                <a:cubicBezTo>
                  <a:pt x="2" y="0"/>
                  <a:pt x="2" y="0"/>
                  <a:pt x="2" y="0"/>
                </a:cubicBezTo>
                <a:cubicBezTo>
                  <a:pt x="1" y="0"/>
                  <a:pt x="1" y="0"/>
                  <a:pt x="1" y="0"/>
                </a:cubicBezTo>
                <a:cubicBezTo>
                  <a:pt x="0" y="0"/>
                  <a:pt x="0" y="0"/>
                  <a:pt x="0"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4" name="Freeform 645">
            <a:extLst>
              <a:ext uri="{FF2B5EF4-FFF2-40B4-BE49-F238E27FC236}">
                <a16:creationId xmlns:a16="http://schemas.microsoft.com/office/drawing/2014/main" id="{B38E4533-9DC6-4143-9599-E5FD85917390}"/>
              </a:ext>
            </a:extLst>
          </p:cNvPr>
          <p:cNvSpPr>
            <a:spLocks/>
          </p:cNvSpPr>
          <p:nvPr/>
        </p:nvSpPr>
        <p:spPr bwMode="auto">
          <a:xfrm>
            <a:off x="6039240" y="2920290"/>
            <a:ext cx="5369" cy="6802"/>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1"/>
                  <a:pt x="1" y="0"/>
                </a:cubicBezTo>
                <a:cubicBezTo>
                  <a:pt x="2" y="1"/>
                  <a:pt x="2" y="2"/>
                  <a:pt x="0" y="2"/>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5" name="Freeform 646">
            <a:extLst>
              <a:ext uri="{FF2B5EF4-FFF2-40B4-BE49-F238E27FC236}">
                <a16:creationId xmlns:a16="http://schemas.microsoft.com/office/drawing/2014/main" id="{4D4FBA07-DB10-1842-8697-20832257B8A1}"/>
              </a:ext>
            </a:extLst>
          </p:cNvPr>
          <p:cNvSpPr>
            <a:spLocks/>
          </p:cNvSpPr>
          <p:nvPr/>
        </p:nvSpPr>
        <p:spPr bwMode="auto">
          <a:xfrm>
            <a:off x="6035661" y="2913486"/>
            <a:ext cx="12527" cy="18140"/>
          </a:xfrm>
          <a:custGeom>
            <a:avLst/>
            <a:gdLst>
              <a:gd name="T0" fmla="*/ 2 w 4"/>
              <a:gd name="T1" fmla="*/ 4 h 5"/>
              <a:gd name="T2" fmla="*/ 3 w 4"/>
              <a:gd name="T3" fmla="*/ 2 h 5"/>
              <a:gd name="T4" fmla="*/ 2 w 4"/>
              <a:gd name="T5" fmla="*/ 2 h 5"/>
              <a:gd name="T6" fmla="*/ 1 w 4"/>
              <a:gd name="T7" fmla="*/ 3 h 5"/>
              <a:gd name="T8" fmla="*/ 2 w 4"/>
              <a:gd name="T9" fmla="*/ 3 h 5"/>
              <a:gd name="T10" fmla="*/ 2 w 4"/>
              <a:gd name="T11" fmla="*/ 3 h 5"/>
              <a:gd name="T12" fmla="*/ 2 w 4"/>
              <a:gd name="T13" fmla="*/ 3 h 5"/>
              <a:gd name="T14" fmla="*/ 2 w 4"/>
              <a:gd name="T15" fmla="*/ 3 h 5"/>
              <a:gd name="T16" fmla="*/ 2 w 4"/>
              <a:gd name="T17" fmla="*/ 3 h 5"/>
              <a:gd name="T18" fmla="*/ 2 w 4"/>
              <a:gd name="T19" fmla="*/ 3 h 5"/>
              <a:gd name="T20" fmla="*/ 2 w 4"/>
              <a:gd name="T21" fmla="*/ 3 h 5"/>
              <a:gd name="T22" fmla="*/ 2 w 4"/>
              <a:gd name="T23" fmla="*/ 3 h 5"/>
              <a:gd name="T24" fmla="*/ 2 w 4"/>
              <a:gd name="T25" fmla="*/ 3 h 5"/>
              <a:gd name="T26" fmla="*/ 2 w 4"/>
              <a:gd name="T27" fmla="*/ 3 h 5"/>
              <a:gd name="T28" fmla="*/ 2 w 4"/>
              <a:gd name="T29" fmla="*/ 3 h 5"/>
              <a:gd name="T30" fmla="*/ 2 w 4"/>
              <a:gd name="T31" fmla="*/ 3 h 5"/>
              <a:gd name="T32" fmla="*/ 2 w 4"/>
              <a:gd name="T33" fmla="*/ 3 h 5"/>
              <a:gd name="T34" fmla="*/ 2 w 4"/>
              <a:gd name="T35" fmla="*/ 3 h 5"/>
              <a:gd name="T36" fmla="*/ 1 w 4"/>
              <a:gd name="T37" fmla="*/ 5 h 5"/>
              <a:gd name="T38" fmla="*/ 2 w 4"/>
              <a:gd name="T39" fmla="*/ 5 h 5"/>
              <a:gd name="T40" fmla="*/ 3 w 4"/>
              <a:gd name="T41" fmla="*/ 5 h 5"/>
              <a:gd name="T42" fmla="*/ 4 w 4"/>
              <a:gd name="T43" fmla="*/ 3 h 5"/>
              <a:gd name="T44" fmla="*/ 3 w 4"/>
              <a:gd name="T45" fmla="*/ 1 h 5"/>
              <a:gd name="T46" fmla="*/ 2 w 4"/>
              <a:gd name="T47" fmla="*/ 0 h 5"/>
              <a:gd name="T48" fmla="*/ 1 w 4"/>
              <a:gd name="T49" fmla="*/ 1 h 5"/>
              <a:gd name="T50" fmla="*/ 0 w 4"/>
              <a:gd name="T51" fmla="*/ 4 h 5"/>
              <a:gd name="T52" fmla="*/ 2 w 4"/>
              <a:gd name="T5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5">
                <a:moveTo>
                  <a:pt x="2" y="4"/>
                </a:moveTo>
                <a:cubicBezTo>
                  <a:pt x="2" y="3"/>
                  <a:pt x="3" y="3"/>
                  <a:pt x="3" y="2"/>
                </a:cubicBezTo>
                <a:cubicBezTo>
                  <a:pt x="2" y="2"/>
                  <a:pt x="2" y="2"/>
                  <a:pt x="2" y="2"/>
                </a:cubicBezTo>
                <a:cubicBezTo>
                  <a:pt x="1"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5"/>
                  <a:pt x="1" y="5"/>
                  <a:pt x="1" y="5"/>
                </a:cubicBezTo>
                <a:cubicBezTo>
                  <a:pt x="2" y="5"/>
                  <a:pt x="2" y="5"/>
                  <a:pt x="2" y="5"/>
                </a:cubicBezTo>
                <a:cubicBezTo>
                  <a:pt x="2" y="5"/>
                  <a:pt x="3" y="5"/>
                  <a:pt x="3" y="5"/>
                </a:cubicBezTo>
                <a:cubicBezTo>
                  <a:pt x="4" y="4"/>
                  <a:pt x="4" y="4"/>
                  <a:pt x="4" y="3"/>
                </a:cubicBezTo>
                <a:cubicBezTo>
                  <a:pt x="4" y="2"/>
                  <a:pt x="3" y="2"/>
                  <a:pt x="3" y="1"/>
                </a:cubicBezTo>
                <a:cubicBezTo>
                  <a:pt x="2" y="0"/>
                  <a:pt x="2" y="0"/>
                  <a:pt x="2" y="0"/>
                </a:cubicBezTo>
                <a:cubicBezTo>
                  <a:pt x="1" y="1"/>
                  <a:pt x="1" y="1"/>
                  <a:pt x="1" y="1"/>
                </a:cubicBezTo>
                <a:cubicBezTo>
                  <a:pt x="1" y="2"/>
                  <a:pt x="0" y="3"/>
                  <a:pt x="0" y="4"/>
                </a:cubicBezTo>
                <a:cubicBezTo>
                  <a:pt x="2" y="4"/>
                  <a:pt x="2" y="4"/>
                  <a:pt x="2" y="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6" name="Freeform 647">
            <a:extLst>
              <a:ext uri="{FF2B5EF4-FFF2-40B4-BE49-F238E27FC236}">
                <a16:creationId xmlns:a16="http://schemas.microsoft.com/office/drawing/2014/main" id="{CCE527FC-FDB8-A346-8797-BFB851E72933}"/>
              </a:ext>
            </a:extLst>
          </p:cNvPr>
          <p:cNvSpPr>
            <a:spLocks/>
          </p:cNvSpPr>
          <p:nvPr/>
        </p:nvSpPr>
        <p:spPr bwMode="auto">
          <a:xfrm>
            <a:off x="6010608" y="2908952"/>
            <a:ext cx="48317" cy="40813"/>
          </a:xfrm>
          <a:custGeom>
            <a:avLst/>
            <a:gdLst>
              <a:gd name="T0" fmla="*/ 3 w 16"/>
              <a:gd name="T1" fmla="*/ 0 h 11"/>
              <a:gd name="T2" fmla="*/ 7 w 16"/>
              <a:gd name="T3" fmla="*/ 11 h 11"/>
              <a:gd name="T4" fmla="*/ 7 w 16"/>
              <a:gd name="T5" fmla="*/ 11 h 11"/>
              <a:gd name="T6" fmla="*/ 7 w 16"/>
              <a:gd name="T7" fmla="*/ 10 h 11"/>
              <a:gd name="T8" fmla="*/ 8 w 16"/>
              <a:gd name="T9" fmla="*/ 9 h 11"/>
              <a:gd name="T10" fmla="*/ 8 w 16"/>
              <a:gd name="T11" fmla="*/ 9 h 11"/>
              <a:gd name="T12" fmla="*/ 9 w 16"/>
              <a:gd name="T13" fmla="*/ 9 h 11"/>
              <a:gd name="T14" fmla="*/ 9 w 16"/>
              <a:gd name="T15" fmla="*/ 10 h 11"/>
              <a:gd name="T16" fmla="*/ 10 w 16"/>
              <a:gd name="T17" fmla="*/ 10 h 11"/>
              <a:gd name="T18" fmla="*/ 11 w 16"/>
              <a:gd name="T19" fmla="*/ 11 h 11"/>
              <a:gd name="T20" fmla="*/ 11 w 16"/>
              <a:gd name="T21" fmla="*/ 11 h 11"/>
              <a:gd name="T22" fmla="*/ 12 w 16"/>
              <a:gd name="T23" fmla="*/ 11 h 11"/>
              <a:gd name="T24" fmla="*/ 13 w 16"/>
              <a:gd name="T25" fmla="*/ 11 h 11"/>
              <a:gd name="T26" fmla="*/ 14 w 16"/>
              <a:gd name="T27" fmla="*/ 10 h 11"/>
              <a:gd name="T28" fmla="*/ 14 w 16"/>
              <a:gd name="T29" fmla="*/ 9 h 11"/>
              <a:gd name="T30" fmla="*/ 15 w 16"/>
              <a:gd name="T31" fmla="*/ 8 h 11"/>
              <a:gd name="T32" fmla="*/ 16 w 16"/>
              <a:gd name="T33" fmla="*/ 8 h 11"/>
              <a:gd name="T34" fmla="*/ 16 w 16"/>
              <a:gd name="T35" fmla="*/ 8 h 11"/>
              <a:gd name="T36" fmla="*/ 16 w 16"/>
              <a:gd name="T37" fmla="*/ 8 h 11"/>
              <a:gd name="T38" fmla="*/ 15 w 16"/>
              <a:gd name="T39" fmla="*/ 8 h 11"/>
              <a:gd name="T40" fmla="*/ 15 w 16"/>
              <a:gd name="T41" fmla="*/ 8 h 11"/>
              <a:gd name="T42" fmla="*/ 13 w 16"/>
              <a:gd name="T43" fmla="*/ 7 h 11"/>
              <a:gd name="T44" fmla="*/ 12 w 16"/>
              <a:gd name="T45" fmla="*/ 7 h 11"/>
              <a:gd name="T46" fmla="*/ 11 w 16"/>
              <a:gd name="T47" fmla="*/ 6 h 11"/>
              <a:gd name="T48" fmla="*/ 11 w 16"/>
              <a:gd name="T49" fmla="*/ 6 h 11"/>
              <a:gd name="T50" fmla="*/ 10 w 16"/>
              <a:gd name="T51" fmla="*/ 6 h 11"/>
              <a:gd name="T52" fmla="*/ 10 w 16"/>
              <a:gd name="T53" fmla="*/ 6 h 11"/>
              <a:gd name="T54" fmla="*/ 10 w 16"/>
              <a:gd name="T55" fmla="*/ 6 h 11"/>
              <a:gd name="T56" fmla="*/ 9 w 16"/>
              <a:gd name="T57" fmla="*/ 6 h 11"/>
              <a:gd name="T58" fmla="*/ 8 w 16"/>
              <a:gd name="T59" fmla="*/ 6 h 11"/>
              <a:gd name="T60" fmla="*/ 8 w 16"/>
              <a:gd name="T61" fmla="*/ 5 h 11"/>
              <a:gd name="T62" fmla="*/ 9 w 16"/>
              <a:gd name="T63" fmla="*/ 2 h 11"/>
              <a:gd name="T64" fmla="*/ 10 w 16"/>
              <a:gd name="T65" fmla="*/ 2 h 11"/>
              <a:gd name="T66" fmla="*/ 9 w 16"/>
              <a:gd name="T67" fmla="*/ 1 h 11"/>
              <a:gd name="T68" fmla="*/ 6 w 16"/>
              <a:gd name="T69" fmla="*/ 0 h 11"/>
              <a:gd name="T70" fmla="*/ 6 w 16"/>
              <a:gd name="T71" fmla="*/ 0 h 11"/>
              <a:gd name="T72" fmla="*/ 6 w 16"/>
              <a:gd name="T73" fmla="*/ 0 h 11"/>
              <a:gd name="T74" fmla="*/ 4 w 16"/>
              <a:gd name="T75" fmla="*/ 0 h 11"/>
              <a:gd name="T76" fmla="*/ 3 w 16"/>
              <a:gd name="T7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11">
                <a:moveTo>
                  <a:pt x="3" y="0"/>
                </a:moveTo>
                <a:cubicBezTo>
                  <a:pt x="0" y="4"/>
                  <a:pt x="1" y="10"/>
                  <a:pt x="7" y="11"/>
                </a:cubicBezTo>
                <a:cubicBezTo>
                  <a:pt x="7" y="11"/>
                  <a:pt x="7" y="11"/>
                  <a:pt x="7" y="11"/>
                </a:cubicBezTo>
                <a:cubicBezTo>
                  <a:pt x="7" y="10"/>
                  <a:pt x="7" y="10"/>
                  <a:pt x="7" y="10"/>
                </a:cubicBezTo>
                <a:cubicBezTo>
                  <a:pt x="7" y="9"/>
                  <a:pt x="8" y="9"/>
                  <a:pt x="8" y="9"/>
                </a:cubicBezTo>
                <a:cubicBezTo>
                  <a:pt x="8" y="9"/>
                  <a:pt x="8" y="9"/>
                  <a:pt x="8" y="9"/>
                </a:cubicBezTo>
                <a:cubicBezTo>
                  <a:pt x="8" y="9"/>
                  <a:pt x="9" y="9"/>
                  <a:pt x="9" y="9"/>
                </a:cubicBezTo>
                <a:cubicBezTo>
                  <a:pt x="9" y="10"/>
                  <a:pt x="9" y="10"/>
                  <a:pt x="9" y="10"/>
                </a:cubicBezTo>
                <a:cubicBezTo>
                  <a:pt x="10" y="10"/>
                  <a:pt x="10" y="10"/>
                  <a:pt x="10" y="10"/>
                </a:cubicBezTo>
                <a:cubicBezTo>
                  <a:pt x="11" y="11"/>
                  <a:pt x="11" y="11"/>
                  <a:pt x="11" y="11"/>
                </a:cubicBezTo>
                <a:cubicBezTo>
                  <a:pt x="11" y="11"/>
                  <a:pt x="11" y="11"/>
                  <a:pt x="11" y="11"/>
                </a:cubicBezTo>
                <a:cubicBezTo>
                  <a:pt x="11" y="11"/>
                  <a:pt x="12" y="11"/>
                  <a:pt x="12" y="11"/>
                </a:cubicBezTo>
                <a:cubicBezTo>
                  <a:pt x="13" y="11"/>
                  <a:pt x="13" y="11"/>
                  <a:pt x="13" y="11"/>
                </a:cubicBezTo>
                <a:cubicBezTo>
                  <a:pt x="13" y="11"/>
                  <a:pt x="14" y="10"/>
                  <a:pt x="14" y="10"/>
                </a:cubicBezTo>
                <a:cubicBezTo>
                  <a:pt x="14" y="10"/>
                  <a:pt x="14" y="10"/>
                  <a:pt x="14" y="9"/>
                </a:cubicBezTo>
                <a:cubicBezTo>
                  <a:pt x="15" y="9"/>
                  <a:pt x="15" y="9"/>
                  <a:pt x="15" y="8"/>
                </a:cubicBezTo>
                <a:cubicBezTo>
                  <a:pt x="16" y="8"/>
                  <a:pt x="16" y="8"/>
                  <a:pt x="16" y="8"/>
                </a:cubicBezTo>
                <a:cubicBezTo>
                  <a:pt x="16" y="8"/>
                  <a:pt x="16" y="8"/>
                  <a:pt x="16" y="8"/>
                </a:cubicBezTo>
                <a:cubicBezTo>
                  <a:pt x="16" y="8"/>
                  <a:pt x="16" y="8"/>
                  <a:pt x="16" y="8"/>
                </a:cubicBezTo>
                <a:cubicBezTo>
                  <a:pt x="16" y="8"/>
                  <a:pt x="16" y="8"/>
                  <a:pt x="15" y="8"/>
                </a:cubicBezTo>
                <a:cubicBezTo>
                  <a:pt x="15" y="8"/>
                  <a:pt x="15" y="8"/>
                  <a:pt x="15" y="8"/>
                </a:cubicBezTo>
                <a:cubicBezTo>
                  <a:pt x="15" y="8"/>
                  <a:pt x="14" y="8"/>
                  <a:pt x="13" y="7"/>
                </a:cubicBezTo>
                <a:cubicBezTo>
                  <a:pt x="13" y="7"/>
                  <a:pt x="13" y="7"/>
                  <a:pt x="12" y="7"/>
                </a:cubicBezTo>
                <a:cubicBezTo>
                  <a:pt x="12" y="6"/>
                  <a:pt x="11" y="6"/>
                  <a:pt x="11" y="6"/>
                </a:cubicBezTo>
                <a:cubicBezTo>
                  <a:pt x="11" y="6"/>
                  <a:pt x="11" y="6"/>
                  <a:pt x="11" y="6"/>
                </a:cubicBezTo>
                <a:cubicBezTo>
                  <a:pt x="10" y="6"/>
                  <a:pt x="10" y="6"/>
                  <a:pt x="10" y="6"/>
                </a:cubicBezTo>
                <a:cubicBezTo>
                  <a:pt x="10" y="6"/>
                  <a:pt x="10" y="6"/>
                  <a:pt x="10" y="6"/>
                </a:cubicBezTo>
                <a:cubicBezTo>
                  <a:pt x="10" y="6"/>
                  <a:pt x="10" y="6"/>
                  <a:pt x="10" y="6"/>
                </a:cubicBezTo>
                <a:cubicBezTo>
                  <a:pt x="9" y="6"/>
                  <a:pt x="9" y="6"/>
                  <a:pt x="9" y="6"/>
                </a:cubicBezTo>
                <a:cubicBezTo>
                  <a:pt x="8" y="6"/>
                  <a:pt x="8" y="6"/>
                  <a:pt x="8" y="6"/>
                </a:cubicBezTo>
                <a:cubicBezTo>
                  <a:pt x="8" y="5"/>
                  <a:pt x="8" y="5"/>
                  <a:pt x="8" y="5"/>
                </a:cubicBezTo>
                <a:cubicBezTo>
                  <a:pt x="8" y="4"/>
                  <a:pt x="9" y="3"/>
                  <a:pt x="9" y="2"/>
                </a:cubicBezTo>
                <a:cubicBezTo>
                  <a:pt x="10" y="2"/>
                  <a:pt x="10" y="2"/>
                  <a:pt x="10" y="2"/>
                </a:cubicBezTo>
                <a:cubicBezTo>
                  <a:pt x="9" y="1"/>
                  <a:pt x="9" y="1"/>
                  <a:pt x="9" y="1"/>
                </a:cubicBezTo>
                <a:cubicBezTo>
                  <a:pt x="8" y="0"/>
                  <a:pt x="7" y="0"/>
                  <a:pt x="6" y="0"/>
                </a:cubicBezTo>
                <a:cubicBezTo>
                  <a:pt x="6" y="0"/>
                  <a:pt x="6" y="0"/>
                  <a:pt x="6" y="0"/>
                </a:cubicBezTo>
                <a:cubicBezTo>
                  <a:pt x="6" y="0"/>
                  <a:pt x="6" y="0"/>
                  <a:pt x="6" y="0"/>
                </a:cubicBezTo>
                <a:cubicBezTo>
                  <a:pt x="5" y="0"/>
                  <a:pt x="5" y="0"/>
                  <a:pt x="4" y="0"/>
                </a:cubicBezTo>
                <a:cubicBezTo>
                  <a:pt x="4" y="0"/>
                  <a:pt x="3" y="0"/>
                  <a:pt x="3"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7" name="Freeform 648">
            <a:extLst>
              <a:ext uri="{FF2B5EF4-FFF2-40B4-BE49-F238E27FC236}">
                <a16:creationId xmlns:a16="http://schemas.microsoft.com/office/drawing/2014/main" id="{62BF88CA-3954-B24A-B5EE-3AFF46631C70}"/>
              </a:ext>
            </a:extLst>
          </p:cNvPr>
          <p:cNvSpPr>
            <a:spLocks noEditPoints="1"/>
          </p:cNvSpPr>
          <p:nvPr/>
        </p:nvSpPr>
        <p:spPr bwMode="auto">
          <a:xfrm>
            <a:off x="6019556" y="2904418"/>
            <a:ext cx="39370" cy="45348"/>
          </a:xfrm>
          <a:custGeom>
            <a:avLst/>
            <a:gdLst>
              <a:gd name="T0" fmla="*/ 5 w 13"/>
              <a:gd name="T1" fmla="*/ 10 h 12"/>
              <a:gd name="T2" fmla="*/ 4 w 13"/>
              <a:gd name="T3" fmla="*/ 11 h 12"/>
              <a:gd name="T4" fmla="*/ 4 w 13"/>
              <a:gd name="T5" fmla="*/ 12 h 12"/>
              <a:gd name="T6" fmla="*/ 4 w 13"/>
              <a:gd name="T7" fmla="*/ 12 h 12"/>
              <a:gd name="T8" fmla="*/ 5 w 13"/>
              <a:gd name="T9" fmla="*/ 12 h 12"/>
              <a:gd name="T10" fmla="*/ 5 w 13"/>
              <a:gd name="T11" fmla="*/ 11 h 12"/>
              <a:gd name="T12" fmla="*/ 6 w 13"/>
              <a:gd name="T13" fmla="*/ 12 h 12"/>
              <a:gd name="T14" fmla="*/ 6 w 13"/>
              <a:gd name="T15" fmla="*/ 12 h 12"/>
              <a:gd name="T16" fmla="*/ 10 w 13"/>
              <a:gd name="T17" fmla="*/ 12 h 12"/>
              <a:gd name="T18" fmla="*/ 9 w 13"/>
              <a:gd name="T19" fmla="*/ 12 h 12"/>
              <a:gd name="T20" fmla="*/ 8 w 13"/>
              <a:gd name="T21" fmla="*/ 12 h 12"/>
              <a:gd name="T22" fmla="*/ 8 w 13"/>
              <a:gd name="T23" fmla="*/ 12 h 12"/>
              <a:gd name="T24" fmla="*/ 7 w 13"/>
              <a:gd name="T25" fmla="*/ 11 h 12"/>
              <a:gd name="T26" fmla="*/ 6 w 13"/>
              <a:gd name="T27" fmla="*/ 11 h 12"/>
              <a:gd name="T28" fmla="*/ 6 w 13"/>
              <a:gd name="T29" fmla="*/ 10 h 12"/>
              <a:gd name="T30" fmla="*/ 5 w 13"/>
              <a:gd name="T31" fmla="*/ 10 h 12"/>
              <a:gd name="T32" fmla="*/ 5 w 13"/>
              <a:gd name="T33" fmla="*/ 10 h 12"/>
              <a:gd name="T34" fmla="*/ 13 w 13"/>
              <a:gd name="T35" fmla="*/ 9 h 12"/>
              <a:gd name="T36" fmla="*/ 12 w 13"/>
              <a:gd name="T37" fmla="*/ 9 h 12"/>
              <a:gd name="T38" fmla="*/ 11 w 13"/>
              <a:gd name="T39" fmla="*/ 10 h 12"/>
              <a:gd name="T40" fmla="*/ 11 w 13"/>
              <a:gd name="T41" fmla="*/ 11 h 12"/>
              <a:gd name="T42" fmla="*/ 13 w 13"/>
              <a:gd name="T43" fmla="*/ 9 h 12"/>
              <a:gd name="T44" fmla="*/ 13 w 13"/>
              <a:gd name="T45" fmla="*/ 9 h 12"/>
              <a:gd name="T46" fmla="*/ 13 w 13"/>
              <a:gd name="T47" fmla="*/ 9 h 12"/>
              <a:gd name="T48" fmla="*/ 13 w 13"/>
              <a:gd name="T49" fmla="*/ 9 h 12"/>
              <a:gd name="T50" fmla="*/ 13 w 13"/>
              <a:gd name="T51" fmla="*/ 9 h 12"/>
              <a:gd name="T52" fmla="*/ 8 w 13"/>
              <a:gd name="T53" fmla="*/ 7 h 12"/>
              <a:gd name="T54" fmla="*/ 9 w 13"/>
              <a:gd name="T55" fmla="*/ 8 h 12"/>
              <a:gd name="T56" fmla="*/ 10 w 13"/>
              <a:gd name="T57" fmla="*/ 8 h 12"/>
              <a:gd name="T58" fmla="*/ 10 w 13"/>
              <a:gd name="T59" fmla="*/ 8 h 12"/>
              <a:gd name="T60" fmla="*/ 9 w 13"/>
              <a:gd name="T61" fmla="*/ 7 h 12"/>
              <a:gd name="T62" fmla="*/ 9 w 13"/>
              <a:gd name="T63" fmla="*/ 7 h 12"/>
              <a:gd name="T64" fmla="*/ 8 w 13"/>
              <a:gd name="T65" fmla="*/ 7 h 12"/>
              <a:gd name="T66" fmla="*/ 5 w 13"/>
              <a:gd name="T67" fmla="*/ 6 h 12"/>
              <a:gd name="T68" fmla="*/ 5 w 13"/>
              <a:gd name="T69" fmla="*/ 7 h 12"/>
              <a:gd name="T70" fmla="*/ 6 w 13"/>
              <a:gd name="T71" fmla="*/ 7 h 12"/>
              <a:gd name="T72" fmla="*/ 6 w 13"/>
              <a:gd name="T73" fmla="*/ 7 h 12"/>
              <a:gd name="T74" fmla="*/ 6 w 13"/>
              <a:gd name="T75" fmla="*/ 7 h 12"/>
              <a:gd name="T76" fmla="*/ 6 w 13"/>
              <a:gd name="T77" fmla="*/ 7 h 12"/>
              <a:gd name="T78" fmla="*/ 6 w 13"/>
              <a:gd name="T79" fmla="*/ 6 h 12"/>
              <a:gd name="T80" fmla="*/ 6 w 13"/>
              <a:gd name="T81" fmla="*/ 6 h 12"/>
              <a:gd name="T82" fmla="*/ 5 w 13"/>
              <a:gd name="T83" fmla="*/ 6 h 12"/>
              <a:gd name="T84" fmla="*/ 5 w 13"/>
              <a:gd name="T85" fmla="*/ 6 h 12"/>
              <a:gd name="T86" fmla="*/ 1 w 13"/>
              <a:gd name="T87" fmla="*/ 0 h 12"/>
              <a:gd name="T88" fmla="*/ 0 w 13"/>
              <a:gd name="T89" fmla="*/ 1 h 12"/>
              <a:gd name="T90" fmla="*/ 1 w 13"/>
              <a:gd name="T91" fmla="*/ 1 h 12"/>
              <a:gd name="T92" fmla="*/ 3 w 13"/>
              <a:gd name="T93" fmla="*/ 1 h 12"/>
              <a:gd name="T94" fmla="*/ 3 w 13"/>
              <a:gd name="T95" fmla="*/ 1 h 12"/>
              <a:gd name="T96" fmla="*/ 3 w 13"/>
              <a:gd name="T97" fmla="*/ 1 h 12"/>
              <a:gd name="T98" fmla="*/ 6 w 13"/>
              <a:gd name="T99" fmla="*/ 2 h 12"/>
              <a:gd name="T100" fmla="*/ 6 w 13"/>
              <a:gd name="T101" fmla="*/ 2 h 12"/>
              <a:gd name="T102" fmla="*/ 6 w 13"/>
              <a:gd name="T103" fmla="*/ 2 h 12"/>
              <a:gd name="T104" fmla="*/ 6 w 13"/>
              <a:gd name="T105" fmla="*/ 2 h 12"/>
              <a:gd name="T106" fmla="*/ 6 w 13"/>
              <a:gd name="T107" fmla="*/ 2 h 12"/>
              <a:gd name="T108" fmla="*/ 6 w 13"/>
              <a:gd name="T109" fmla="*/ 2 h 12"/>
              <a:gd name="T110" fmla="*/ 6 w 13"/>
              <a:gd name="T111" fmla="*/ 2 h 12"/>
              <a:gd name="T112" fmla="*/ 7 w 13"/>
              <a:gd name="T113" fmla="*/ 1 h 12"/>
              <a:gd name="T114" fmla="*/ 6 w 13"/>
              <a:gd name="T115" fmla="*/ 1 h 12"/>
              <a:gd name="T116" fmla="*/ 1 w 13"/>
              <a:gd name="T1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2">
                <a:moveTo>
                  <a:pt x="5" y="10"/>
                </a:moveTo>
                <a:cubicBezTo>
                  <a:pt x="5" y="10"/>
                  <a:pt x="4" y="10"/>
                  <a:pt x="4" y="11"/>
                </a:cubicBezTo>
                <a:cubicBezTo>
                  <a:pt x="4" y="12"/>
                  <a:pt x="4" y="12"/>
                  <a:pt x="4" y="12"/>
                </a:cubicBezTo>
                <a:cubicBezTo>
                  <a:pt x="4" y="12"/>
                  <a:pt x="4" y="12"/>
                  <a:pt x="4" y="12"/>
                </a:cubicBezTo>
                <a:cubicBezTo>
                  <a:pt x="4" y="12"/>
                  <a:pt x="4" y="12"/>
                  <a:pt x="5" y="12"/>
                </a:cubicBezTo>
                <a:cubicBezTo>
                  <a:pt x="5" y="12"/>
                  <a:pt x="5" y="11"/>
                  <a:pt x="5" y="11"/>
                </a:cubicBezTo>
                <a:cubicBezTo>
                  <a:pt x="5" y="11"/>
                  <a:pt x="6" y="12"/>
                  <a:pt x="6" y="12"/>
                </a:cubicBezTo>
                <a:cubicBezTo>
                  <a:pt x="6" y="12"/>
                  <a:pt x="6" y="12"/>
                  <a:pt x="6" y="12"/>
                </a:cubicBezTo>
                <a:cubicBezTo>
                  <a:pt x="8" y="12"/>
                  <a:pt x="9" y="12"/>
                  <a:pt x="10" y="12"/>
                </a:cubicBezTo>
                <a:cubicBezTo>
                  <a:pt x="9" y="12"/>
                  <a:pt x="9" y="12"/>
                  <a:pt x="9" y="12"/>
                </a:cubicBezTo>
                <a:cubicBezTo>
                  <a:pt x="9" y="12"/>
                  <a:pt x="8" y="12"/>
                  <a:pt x="8" y="12"/>
                </a:cubicBezTo>
                <a:cubicBezTo>
                  <a:pt x="8" y="12"/>
                  <a:pt x="8" y="12"/>
                  <a:pt x="8" y="12"/>
                </a:cubicBezTo>
                <a:cubicBezTo>
                  <a:pt x="8" y="12"/>
                  <a:pt x="8" y="12"/>
                  <a:pt x="7" y="11"/>
                </a:cubicBezTo>
                <a:cubicBezTo>
                  <a:pt x="6" y="11"/>
                  <a:pt x="6" y="11"/>
                  <a:pt x="6" y="11"/>
                </a:cubicBezTo>
                <a:cubicBezTo>
                  <a:pt x="6" y="10"/>
                  <a:pt x="6" y="10"/>
                  <a:pt x="6" y="10"/>
                </a:cubicBezTo>
                <a:cubicBezTo>
                  <a:pt x="6" y="10"/>
                  <a:pt x="5" y="10"/>
                  <a:pt x="5" y="10"/>
                </a:cubicBezTo>
                <a:cubicBezTo>
                  <a:pt x="5" y="10"/>
                  <a:pt x="5" y="10"/>
                  <a:pt x="5" y="10"/>
                </a:cubicBezTo>
                <a:moveTo>
                  <a:pt x="13" y="9"/>
                </a:moveTo>
                <a:cubicBezTo>
                  <a:pt x="13" y="9"/>
                  <a:pt x="13" y="9"/>
                  <a:pt x="12" y="9"/>
                </a:cubicBezTo>
                <a:cubicBezTo>
                  <a:pt x="12" y="10"/>
                  <a:pt x="12" y="10"/>
                  <a:pt x="11" y="10"/>
                </a:cubicBezTo>
                <a:cubicBezTo>
                  <a:pt x="11" y="11"/>
                  <a:pt x="11" y="11"/>
                  <a:pt x="11" y="11"/>
                </a:cubicBezTo>
                <a:cubicBezTo>
                  <a:pt x="12" y="11"/>
                  <a:pt x="13" y="10"/>
                  <a:pt x="13" y="9"/>
                </a:cubicBezTo>
                <a:moveTo>
                  <a:pt x="13" y="9"/>
                </a:moveTo>
                <a:cubicBezTo>
                  <a:pt x="13" y="9"/>
                  <a:pt x="13" y="9"/>
                  <a:pt x="13" y="9"/>
                </a:cubicBezTo>
                <a:cubicBezTo>
                  <a:pt x="13" y="9"/>
                  <a:pt x="13" y="9"/>
                  <a:pt x="13" y="9"/>
                </a:cubicBezTo>
                <a:cubicBezTo>
                  <a:pt x="13" y="9"/>
                  <a:pt x="13" y="9"/>
                  <a:pt x="13" y="9"/>
                </a:cubicBezTo>
                <a:moveTo>
                  <a:pt x="8" y="7"/>
                </a:moveTo>
                <a:cubicBezTo>
                  <a:pt x="8" y="7"/>
                  <a:pt x="9" y="7"/>
                  <a:pt x="9" y="8"/>
                </a:cubicBezTo>
                <a:cubicBezTo>
                  <a:pt x="10" y="8"/>
                  <a:pt x="10" y="8"/>
                  <a:pt x="10" y="8"/>
                </a:cubicBezTo>
                <a:cubicBezTo>
                  <a:pt x="10" y="8"/>
                  <a:pt x="10" y="8"/>
                  <a:pt x="10" y="8"/>
                </a:cubicBezTo>
                <a:cubicBezTo>
                  <a:pt x="10" y="8"/>
                  <a:pt x="10" y="8"/>
                  <a:pt x="9" y="7"/>
                </a:cubicBezTo>
                <a:cubicBezTo>
                  <a:pt x="9" y="7"/>
                  <a:pt x="9" y="7"/>
                  <a:pt x="9" y="7"/>
                </a:cubicBezTo>
                <a:cubicBezTo>
                  <a:pt x="9" y="7"/>
                  <a:pt x="8" y="7"/>
                  <a:pt x="8" y="7"/>
                </a:cubicBezTo>
                <a:moveTo>
                  <a:pt x="5" y="6"/>
                </a:moveTo>
                <a:cubicBezTo>
                  <a:pt x="5" y="7"/>
                  <a:pt x="5" y="7"/>
                  <a:pt x="5" y="7"/>
                </a:cubicBezTo>
                <a:cubicBezTo>
                  <a:pt x="6" y="7"/>
                  <a:pt x="6" y="7"/>
                  <a:pt x="6" y="7"/>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5" y="6"/>
                  <a:pt x="5" y="6"/>
                  <a:pt x="5" y="6"/>
                </a:cubicBezTo>
                <a:cubicBezTo>
                  <a:pt x="5" y="6"/>
                  <a:pt x="5" y="6"/>
                  <a:pt x="5" y="6"/>
                </a:cubicBezTo>
                <a:moveTo>
                  <a:pt x="1" y="0"/>
                </a:moveTo>
                <a:cubicBezTo>
                  <a:pt x="1" y="0"/>
                  <a:pt x="0" y="1"/>
                  <a:pt x="0" y="1"/>
                </a:cubicBezTo>
                <a:cubicBezTo>
                  <a:pt x="0" y="1"/>
                  <a:pt x="1" y="1"/>
                  <a:pt x="1" y="1"/>
                </a:cubicBezTo>
                <a:cubicBezTo>
                  <a:pt x="2" y="1"/>
                  <a:pt x="2" y="1"/>
                  <a:pt x="3" y="1"/>
                </a:cubicBezTo>
                <a:cubicBezTo>
                  <a:pt x="3" y="1"/>
                  <a:pt x="3" y="1"/>
                  <a:pt x="3" y="1"/>
                </a:cubicBezTo>
                <a:cubicBezTo>
                  <a:pt x="3" y="1"/>
                  <a:pt x="3" y="1"/>
                  <a:pt x="3" y="1"/>
                </a:cubicBezTo>
                <a:cubicBezTo>
                  <a:pt x="4" y="1"/>
                  <a:pt x="5" y="1"/>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1"/>
                  <a:pt x="7" y="1"/>
                  <a:pt x="7" y="1"/>
                </a:cubicBezTo>
                <a:cubicBezTo>
                  <a:pt x="6" y="1"/>
                  <a:pt x="6" y="1"/>
                  <a:pt x="6" y="1"/>
                </a:cubicBezTo>
                <a:cubicBezTo>
                  <a:pt x="4" y="0"/>
                  <a:pt x="3"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8" name="Freeform 649">
            <a:extLst>
              <a:ext uri="{FF2B5EF4-FFF2-40B4-BE49-F238E27FC236}">
                <a16:creationId xmlns:a16="http://schemas.microsoft.com/office/drawing/2014/main" id="{4C782EA5-865F-BF4C-87BC-42BF1A0892ED}"/>
              </a:ext>
            </a:extLst>
          </p:cNvPr>
          <p:cNvSpPr>
            <a:spLocks/>
          </p:cNvSpPr>
          <p:nvPr/>
        </p:nvSpPr>
        <p:spPr bwMode="auto">
          <a:xfrm>
            <a:off x="6035661" y="2947498"/>
            <a:ext cx="3579" cy="2267"/>
          </a:xfrm>
          <a:custGeom>
            <a:avLst/>
            <a:gdLst>
              <a:gd name="T0" fmla="*/ 0 w 1"/>
              <a:gd name="T1" fmla="*/ 0 h 1"/>
              <a:gd name="T2" fmla="*/ 0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0" y="1"/>
                </a:cubicBezTo>
                <a:cubicBezTo>
                  <a:pt x="0" y="1"/>
                  <a:pt x="1" y="1"/>
                  <a:pt x="1" y="1"/>
                </a:cubicBezTo>
                <a:cubicBezTo>
                  <a:pt x="1" y="1"/>
                  <a:pt x="1" y="1"/>
                  <a:pt x="1" y="1"/>
                </a:cubicBezTo>
                <a:cubicBezTo>
                  <a:pt x="1" y="1"/>
                  <a:pt x="1" y="1"/>
                  <a:pt x="1" y="1"/>
                </a:cubicBezTo>
                <a:cubicBezTo>
                  <a:pt x="1" y="1"/>
                  <a:pt x="0" y="0"/>
                  <a:pt x="0"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9" name="Freeform 650">
            <a:extLst>
              <a:ext uri="{FF2B5EF4-FFF2-40B4-BE49-F238E27FC236}">
                <a16:creationId xmlns:a16="http://schemas.microsoft.com/office/drawing/2014/main" id="{BDC1C71A-F1D3-934E-81A8-00DFC7D081B3}"/>
              </a:ext>
            </a:extLst>
          </p:cNvPr>
          <p:cNvSpPr>
            <a:spLocks noEditPoints="1"/>
          </p:cNvSpPr>
          <p:nvPr/>
        </p:nvSpPr>
        <p:spPr bwMode="auto">
          <a:xfrm>
            <a:off x="6044609" y="2913486"/>
            <a:ext cx="17895" cy="18140"/>
          </a:xfrm>
          <a:custGeom>
            <a:avLst/>
            <a:gdLst>
              <a:gd name="T0" fmla="*/ 3 w 6"/>
              <a:gd name="T1" fmla="*/ 4 h 5"/>
              <a:gd name="T2" fmla="*/ 3 w 6"/>
              <a:gd name="T3" fmla="*/ 4 h 5"/>
              <a:gd name="T4" fmla="*/ 3 w 6"/>
              <a:gd name="T5" fmla="*/ 4 h 5"/>
              <a:gd name="T6" fmla="*/ 1 w 6"/>
              <a:gd name="T7" fmla="*/ 0 h 5"/>
              <a:gd name="T8" fmla="*/ 1 w 6"/>
              <a:gd name="T9" fmla="*/ 1 h 5"/>
              <a:gd name="T10" fmla="*/ 0 w 6"/>
              <a:gd name="T11" fmla="*/ 2 h 5"/>
              <a:gd name="T12" fmla="*/ 0 w 6"/>
              <a:gd name="T13" fmla="*/ 2 h 5"/>
              <a:gd name="T14" fmla="*/ 1 w 6"/>
              <a:gd name="T15" fmla="*/ 3 h 5"/>
              <a:gd name="T16" fmla="*/ 2 w 6"/>
              <a:gd name="T17" fmla="*/ 3 h 5"/>
              <a:gd name="T18" fmla="*/ 3 w 6"/>
              <a:gd name="T19" fmla="*/ 4 h 5"/>
              <a:gd name="T20" fmla="*/ 3 w 6"/>
              <a:gd name="T21" fmla="*/ 4 h 5"/>
              <a:gd name="T22" fmla="*/ 3 w 6"/>
              <a:gd name="T23" fmla="*/ 4 h 5"/>
              <a:gd name="T24" fmla="*/ 4 w 6"/>
              <a:gd name="T25" fmla="*/ 5 h 5"/>
              <a:gd name="T26" fmla="*/ 4 w 6"/>
              <a:gd name="T27" fmla="*/ 5 h 5"/>
              <a:gd name="T28" fmla="*/ 5 w 6"/>
              <a:gd name="T29" fmla="*/ 5 h 5"/>
              <a:gd name="T30" fmla="*/ 6 w 6"/>
              <a:gd name="T31" fmla="*/ 4 h 5"/>
              <a:gd name="T32" fmla="*/ 6 w 6"/>
              <a:gd name="T33" fmla="*/ 4 h 5"/>
              <a:gd name="T34" fmla="*/ 6 w 6"/>
              <a:gd name="T35" fmla="*/ 3 h 5"/>
              <a:gd name="T36" fmla="*/ 5 w 6"/>
              <a:gd name="T37" fmla="*/ 3 h 5"/>
              <a:gd name="T38" fmla="*/ 5 w 6"/>
              <a:gd name="T39" fmla="*/ 3 h 5"/>
              <a:gd name="T40" fmla="*/ 3 w 6"/>
              <a:gd name="T41" fmla="*/ 3 h 5"/>
              <a:gd name="T42" fmla="*/ 4 w 6"/>
              <a:gd name="T43" fmla="*/ 1 h 5"/>
              <a:gd name="T44" fmla="*/ 4 w 6"/>
              <a:gd name="T45" fmla="*/ 1 h 5"/>
              <a:gd name="T46" fmla="*/ 4 w 6"/>
              <a:gd name="T47" fmla="*/ 1 h 5"/>
              <a:gd name="T48" fmla="*/ 3 w 6"/>
              <a:gd name="T49" fmla="*/ 1 h 5"/>
              <a:gd name="T50" fmla="*/ 1 w 6"/>
              <a:gd name="T5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5">
                <a:moveTo>
                  <a:pt x="3" y="4"/>
                </a:moveTo>
                <a:cubicBezTo>
                  <a:pt x="3" y="4"/>
                  <a:pt x="3" y="4"/>
                  <a:pt x="3" y="4"/>
                </a:cubicBezTo>
                <a:cubicBezTo>
                  <a:pt x="3" y="4"/>
                  <a:pt x="3" y="4"/>
                  <a:pt x="3" y="4"/>
                </a:cubicBezTo>
                <a:moveTo>
                  <a:pt x="1" y="0"/>
                </a:moveTo>
                <a:cubicBezTo>
                  <a:pt x="1" y="1"/>
                  <a:pt x="1" y="1"/>
                  <a:pt x="1" y="1"/>
                </a:cubicBezTo>
                <a:cubicBezTo>
                  <a:pt x="1" y="1"/>
                  <a:pt x="1" y="1"/>
                  <a:pt x="0" y="2"/>
                </a:cubicBezTo>
                <a:cubicBezTo>
                  <a:pt x="0" y="2"/>
                  <a:pt x="0" y="2"/>
                  <a:pt x="0" y="2"/>
                </a:cubicBezTo>
                <a:cubicBezTo>
                  <a:pt x="0" y="2"/>
                  <a:pt x="1" y="3"/>
                  <a:pt x="1" y="3"/>
                </a:cubicBezTo>
                <a:cubicBezTo>
                  <a:pt x="1" y="3"/>
                  <a:pt x="2" y="3"/>
                  <a:pt x="2" y="3"/>
                </a:cubicBezTo>
                <a:cubicBezTo>
                  <a:pt x="3" y="4"/>
                  <a:pt x="3" y="4"/>
                  <a:pt x="3" y="4"/>
                </a:cubicBezTo>
                <a:cubicBezTo>
                  <a:pt x="3" y="4"/>
                  <a:pt x="3" y="4"/>
                  <a:pt x="3" y="4"/>
                </a:cubicBezTo>
                <a:cubicBezTo>
                  <a:pt x="3" y="4"/>
                  <a:pt x="3" y="4"/>
                  <a:pt x="3" y="4"/>
                </a:cubicBezTo>
                <a:cubicBezTo>
                  <a:pt x="4" y="5"/>
                  <a:pt x="4" y="5"/>
                  <a:pt x="4" y="5"/>
                </a:cubicBezTo>
                <a:cubicBezTo>
                  <a:pt x="4" y="5"/>
                  <a:pt x="4" y="5"/>
                  <a:pt x="4" y="5"/>
                </a:cubicBezTo>
                <a:cubicBezTo>
                  <a:pt x="5" y="5"/>
                  <a:pt x="5" y="5"/>
                  <a:pt x="5" y="5"/>
                </a:cubicBezTo>
                <a:cubicBezTo>
                  <a:pt x="5" y="5"/>
                  <a:pt x="5" y="4"/>
                  <a:pt x="6" y="4"/>
                </a:cubicBezTo>
                <a:cubicBezTo>
                  <a:pt x="6" y="4"/>
                  <a:pt x="6" y="4"/>
                  <a:pt x="6" y="4"/>
                </a:cubicBezTo>
                <a:cubicBezTo>
                  <a:pt x="6" y="4"/>
                  <a:pt x="6" y="3"/>
                  <a:pt x="6" y="3"/>
                </a:cubicBezTo>
                <a:cubicBezTo>
                  <a:pt x="6" y="3"/>
                  <a:pt x="6" y="3"/>
                  <a:pt x="5" y="3"/>
                </a:cubicBezTo>
                <a:cubicBezTo>
                  <a:pt x="5" y="3"/>
                  <a:pt x="5" y="3"/>
                  <a:pt x="5" y="3"/>
                </a:cubicBezTo>
                <a:cubicBezTo>
                  <a:pt x="3" y="3"/>
                  <a:pt x="3" y="3"/>
                  <a:pt x="3" y="3"/>
                </a:cubicBezTo>
                <a:cubicBezTo>
                  <a:pt x="4" y="1"/>
                  <a:pt x="4" y="1"/>
                  <a:pt x="4" y="1"/>
                </a:cubicBezTo>
                <a:cubicBezTo>
                  <a:pt x="4" y="1"/>
                  <a:pt x="4" y="1"/>
                  <a:pt x="4" y="1"/>
                </a:cubicBezTo>
                <a:cubicBezTo>
                  <a:pt x="4" y="1"/>
                  <a:pt x="4" y="1"/>
                  <a:pt x="4" y="1"/>
                </a:cubicBezTo>
                <a:cubicBezTo>
                  <a:pt x="4" y="1"/>
                  <a:pt x="4" y="1"/>
                  <a:pt x="3" y="1"/>
                </a:cubicBezTo>
                <a:cubicBezTo>
                  <a:pt x="3" y="1"/>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0" name="Freeform 651">
            <a:extLst>
              <a:ext uri="{FF2B5EF4-FFF2-40B4-BE49-F238E27FC236}">
                <a16:creationId xmlns:a16="http://schemas.microsoft.com/office/drawing/2014/main" id="{10905D32-07F2-5E47-9441-7E3441F39581}"/>
              </a:ext>
            </a:extLst>
          </p:cNvPr>
          <p:cNvSpPr>
            <a:spLocks noEditPoints="1"/>
          </p:cNvSpPr>
          <p:nvPr/>
        </p:nvSpPr>
        <p:spPr bwMode="auto">
          <a:xfrm>
            <a:off x="6039240" y="2908952"/>
            <a:ext cx="23264" cy="29475"/>
          </a:xfrm>
          <a:custGeom>
            <a:avLst/>
            <a:gdLst>
              <a:gd name="T0" fmla="*/ 0 w 8"/>
              <a:gd name="T1" fmla="*/ 5 h 8"/>
              <a:gd name="T2" fmla="*/ 0 w 8"/>
              <a:gd name="T3" fmla="*/ 6 h 8"/>
              <a:gd name="T4" fmla="*/ 0 w 8"/>
              <a:gd name="T5" fmla="*/ 6 h 8"/>
              <a:gd name="T6" fmla="*/ 0 w 8"/>
              <a:gd name="T7" fmla="*/ 5 h 8"/>
              <a:gd name="T8" fmla="*/ 5 w 8"/>
              <a:gd name="T9" fmla="*/ 5 h 8"/>
              <a:gd name="T10" fmla="*/ 5 w 8"/>
              <a:gd name="T11" fmla="*/ 5 h 8"/>
              <a:gd name="T12" fmla="*/ 5 w 8"/>
              <a:gd name="T13" fmla="*/ 5 h 8"/>
              <a:gd name="T14" fmla="*/ 1 w 8"/>
              <a:gd name="T15" fmla="*/ 0 h 8"/>
              <a:gd name="T16" fmla="*/ 0 w 8"/>
              <a:gd name="T17" fmla="*/ 1 h 8"/>
              <a:gd name="T18" fmla="*/ 0 w 8"/>
              <a:gd name="T19" fmla="*/ 1 h 8"/>
              <a:gd name="T20" fmla="*/ 0 w 8"/>
              <a:gd name="T21" fmla="*/ 1 h 8"/>
              <a:gd name="T22" fmla="*/ 0 w 8"/>
              <a:gd name="T23" fmla="*/ 1 h 8"/>
              <a:gd name="T24" fmla="*/ 0 w 8"/>
              <a:gd name="T25" fmla="*/ 1 h 8"/>
              <a:gd name="T26" fmla="*/ 0 w 8"/>
              <a:gd name="T27" fmla="*/ 1 h 8"/>
              <a:gd name="T28" fmla="*/ 0 w 8"/>
              <a:gd name="T29" fmla="*/ 1 h 8"/>
              <a:gd name="T30" fmla="*/ 1 w 8"/>
              <a:gd name="T31" fmla="*/ 2 h 8"/>
              <a:gd name="T32" fmla="*/ 1 w 8"/>
              <a:gd name="T33" fmla="*/ 1 h 8"/>
              <a:gd name="T34" fmla="*/ 2 w 8"/>
              <a:gd name="T35" fmla="*/ 2 h 8"/>
              <a:gd name="T36" fmla="*/ 3 w 8"/>
              <a:gd name="T37" fmla="*/ 4 h 8"/>
              <a:gd name="T38" fmla="*/ 2 w 8"/>
              <a:gd name="T39" fmla="*/ 6 h 8"/>
              <a:gd name="T40" fmla="*/ 1 w 8"/>
              <a:gd name="T41" fmla="*/ 6 h 8"/>
              <a:gd name="T42" fmla="*/ 2 w 8"/>
              <a:gd name="T43" fmla="*/ 6 h 8"/>
              <a:gd name="T44" fmla="*/ 2 w 8"/>
              <a:gd name="T45" fmla="*/ 6 h 8"/>
              <a:gd name="T46" fmla="*/ 3 w 8"/>
              <a:gd name="T47" fmla="*/ 6 h 8"/>
              <a:gd name="T48" fmla="*/ 3 w 8"/>
              <a:gd name="T49" fmla="*/ 6 h 8"/>
              <a:gd name="T50" fmla="*/ 4 w 8"/>
              <a:gd name="T51" fmla="*/ 7 h 8"/>
              <a:gd name="T52" fmla="*/ 4 w 8"/>
              <a:gd name="T53" fmla="*/ 7 h 8"/>
              <a:gd name="T54" fmla="*/ 6 w 8"/>
              <a:gd name="T55" fmla="*/ 8 h 8"/>
              <a:gd name="T56" fmla="*/ 6 w 8"/>
              <a:gd name="T57" fmla="*/ 8 h 8"/>
              <a:gd name="T58" fmla="*/ 7 w 8"/>
              <a:gd name="T59" fmla="*/ 8 h 8"/>
              <a:gd name="T60" fmla="*/ 7 w 8"/>
              <a:gd name="T61" fmla="*/ 8 h 8"/>
              <a:gd name="T62" fmla="*/ 8 w 8"/>
              <a:gd name="T63" fmla="*/ 5 h 8"/>
              <a:gd name="T64" fmla="*/ 8 w 8"/>
              <a:gd name="T65" fmla="*/ 5 h 8"/>
              <a:gd name="T66" fmla="*/ 7 w 8"/>
              <a:gd name="T67" fmla="*/ 6 h 8"/>
              <a:gd name="T68" fmla="*/ 6 w 8"/>
              <a:gd name="T69" fmla="*/ 6 h 8"/>
              <a:gd name="T70" fmla="*/ 6 w 8"/>
              <a:gd name="T71" fmla="*/ 6 h 8"/>
              <a:gd name="T72" fmla="*/ 5 w 8"/>
              <a:gd name="T73" fmla="*/ 5 h 8"/>
              <a:gd name="T74" fmla="*/ 5 w 8"/>
              <a:gd name="T75" fmla="*/ 5 h 8"/>
              <a:gd name="T76" fmla="*/ 5 w 8"/>
              <a:gd name="T77" fmla="*/ 5 h 8"/>
              <a:gd name="T78" fmla="*/ 4 w 8"/>
              <a:gd name="T79" fmla="*/ 4 h 8"/>
              <a:gd name="T80" fmla="*/ 3 w 8"/>
              <a:gd name="T81" fmla="*/ 4 h 8"/>
              <a:gd name="T82" fmla="*/ 2 w 8"/>
              <a:gd name="T83" fmla="*/ 3 h 8"/>
              <a:gd name="T84" fmla="*/ 2 w 8"/>
              <a:gd name="T85" fmla="*/ 3 h 8"/>
              <a:gd name="T86" fmla="*/ 3 w 8"/>
              <a:gd name="T87" fmla="*/ 2 h 8"/>
              <a:gd name="T88" fmla="*/ 3 w 8"/>
              <a:gd name="T89" fmla="*/ 1 h 8"/>
              <a:gd name="T90" fmla="*/ 5 w 8"/>
              <a:gd name="T91" fmla="*/ 2 h 8"/>
              <a:gd name="T92" fmla="*/ 6 w 8"/>
              <a:gd name="T93" fmla="*/ 2 h 8"/>
              <a:gd name="T94" fmla="*/ 6 w 8"/>
              <a:gd name="T95" fmla="*/ 2 h 8"/>
              <a:gd name="T96" fmla="*/ 6 w 8"/>
              <a:gd name="T97" fmla="*/ 2 h 8"/>
              <a:gd name="T98" fmla="*/ 5 w 8"/>
              <a:gd name="T99" fmla="*/ 4 h 8"/>
              <a:gd name="T100" fmla="*/ 7 w 8"/>
              <a:gd name="T101" fmla="*/ 4 h 8"/>
              <a:gd name="T102" fmla="*/ 7 w 8"/>
              <a:gd name="T103" fmla="*/ 4 h 8"/>
              <a:gd name="T104" fmla="*/ 8 w 8"/>
              <a:gd name="T105" fmla="*/ 4 h 8"/>
              <a:gd name="T106" fmla="*/ 8 w 8"/>
              <a:gd name="T107" fmla="*/ 3 h 8"/>
              <a:gd name="T108" fmla="*/ 7 w 8"/>
              <a:gd name="T109" fmla="*/ 3 h 8"/>
              <a:gd name="T110" fmla="*/ 1 w 8"/>
              <a:gd name="T11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8">
                <a:moveTo>
                  <a:pt x="0" y="5"/>
                </a:moveTo>
                <a:cubicBezTo>
                  <a:pt x="0" y="6"/>
                  <a:pt x="0" y="6"/>
                  <a:pt x="0" y="6"/>
                </a:cubicBezTo>
                <a:cubicBezTo>
                  <a:pt x="0" y="6"/>
                  <a:pt x="0" y="6"/>
                  <a:pt x="0" y="6"/>
                </a:cubicBezTo>
                <a:cubicBezTo>
                  <a:pt x="0" y="5"/>
                  <a:pt x="0" y="5"/>
                  <a:pt x="0" y="5"/>
                </a:cubicBezTo>
                <a:moveTo>
                  <a:pt x="5" y="5"/>
                </a:moveTo>
                <a:cubicBezTo>
                  <a:pt x="5" y="5"/>
                  <a:pt x="5" y="5"/>
                  <a:pt x="5" y="5"/>
                </a:cubicBezTo>
                <a:cubicBezTo>
                  <a:pt x="5" y="5"/>
                  <a:pt x="5" y="5"/>
                  <a:pt x="5" y="5"/>
                </a:cubicBezTo>
                <a:moveTo>
                  <a:pt x="1" y="0"/>
                </a:moveTo>
                <a:cubicBezTo>
                  <a:pt x="1"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2"/>
                  <a:pt x="1" y="2"/>
                  <a:pt x="1" y="2"/>
                </a:cubicBezTo>
                <a:cubicBezTo>
                  <a:pt x="1" y="1"/>
                  <a:pt x="1" y="1"/>
                  <a:pt x="1" y="1"/>
                </a:cubicBezTo>
                <a:cubicBezTo>
                  <a:pt x="2" y="2"/>
                  <a:pt x="2" y="2"/>
                  <a:pt x="2" y="2"/>
                </a:cubicBezTo>
                <a:cubicBezTo>
                  <a:pt x="2" y="3"/>
                  <a:pt x="3" y="3"/>
                  <a:pt x="3" y="4"/>
                </a:cubicBezTo>
                <a:cubicBezTo>
                  <a:pt x="3" y="5"/>
                  <a:pt x="3" y="5"/>
                  <a:pt x="2" y="6"/>
                </a:cubicBezTo>
                <a:cubicBezTo>
                  <a:pt x="2" y="6"/>
                  <a:pt x="2" y="6"/>
                  <a:pt x="1" y="6"/>
                </a:cubicBezTo>
                <a:cubicBezTo>
                  <a:pt x="2" y="6"/>
                  <a:pt x="2" y="6"/>
                  <a:pt x="2" y="6"/>
                </a:cubicBezTo>
                <a:cubicBezTo>
                  <a:pt x="2" y="6"/>
                  <a:pt x="2" y="6"/>
                  <a:pt x="2" y="6"/>
                </a:cubicBezTo>
                <a:cubicBezTo>
                  <a:pt x="2" y="6"/>
                  <a:pt x="3" y="6"/>
                  <a:pt x="3" y="6"/>
                </a:cubicBezTo>
                <a:cubicBezTo>
                  <a:pt x="3" y="6"/>
                  <a:pt x="3" y="6"/>
                  <a:pt x="3" y="6"/>
                </a:cubicBezTo>
                <a:cubicBezTo>
                  <a:pt x="4" y="7"/>
                  <a:pt x="4" y="7"/>
                  <a:pt x="4" y="7"/>
                </a:cubicBezTo>
                <a:cubicBezTo>
                  <a:pt x="4" y="7"/>
                  <a:pt x="4" y="7"/>
                  <a:pt x="4" y="7"/>
                </a:cubicBezTo>
                <a:cubicBezTo>
                  <a:pt x="5" y="8"/>
                  <a:pt x="6" y="8"/>
                  <a:pt x="6" y="8"/>
                </a:cubicBezTo>
                <a:cubicBezTo>
                  <a:pt x="6" y="8"/>
                  <a:pt x="6" y="8"/>
                  <a:pt x="6" y="8"/>
                </a:cubicBezTo>
                <a:cubicBezTo>
                  <a:pt x="7" y="8"/>
                  <a:pt x="7" y="8"/>
                  <a:pt x="7" y="8"/>
                </a:cubicBezTo>
                <a:cubicBezTo>
                  <a:pt x="7" y="8"/>
                  <a:pt x="7" y="8"/>
                  <a:pt x="7" y="8"/>
                </a:cubicBezTo>
                <a:cubicBezTo>
                  <a:pt x="8" y="7"/>
                  <a:pt x="8" y="6"/>
                  <a:pt x="8" y="5"/>
                </a:cubicBezTo>
                <a:cubicBezTo>
                  <a:pt x="8" y="5"/>
                  <a:pt x="8" y="5"/>
                  <a:pt x="8" y="5"/>
                </a:cubicBezTo>
                <a:cubicBezTo>
                  <a:pt x="7" y="5"/>
                  <a:pt x="7" y="6"/>
                  <a:pt x="7" y="6"/>
                </a:cubicBezTo>
                <a:cubicBezTo>
                  <a:pt x="6" y="6"/>
                  <a:pt x="6" y="6"/>
                  <a:pt x="6" y="6"/>
                </a:cubicBezTo>
                <a:cubicBezTo>
                  <a:pt x="6" y="6"/>
                  <a:pt x="6" y="6"/>
                  <a:pt x="6" y="6"/>
                </a:cubicBezTo>
                <a:cubicBezTo>
                  <a:pt x="5" y="5"/>
                  <a:pt x="5" y="5"/>
                  <a:pt x="5" y="5"/>
                </a:cubicBezTo>
                <a:cubicBezTo>
                  <a:pt x="5" y="5"/>
                  <a:pt x="5" y="5"/>
                  <a:pt x="5" y="5"/>
                </a:cubicBezTo>
                <a:cubicBezTo>
                  <a:pt x="5" y="5"/>
                  <a:pt x="5" y="5"/>
                  <a:pt x="5" y="5"/>
                </a:cubicBezTo>
                <a:cubicBezTo>
                  <a:pt x="4" y="4"/>
                  <a:pt x="4" y="4"/>
                  <a:pt x="4" y="4"/>
                </a:cubicBezTo>
                <a:cubicBezTo>
                  <a:pt x="4" y="4"/>
                  <a:pt x="3" y="4"/>
                  <a:pt x="3" y="4"/>
                </a:cubicBezTo>
                <a:cubicBezTo>
                  <a:pt x="3" y="4"/>
                  <a:pt x="2" y="3"/>
                  <a:pt x="2" y="3"/>
                </a:cubicBezTo>
                <a:cubicBezTo>
                  <a:pt x="2" y="3"/>
                  <a:pt x="2" y="3"/>
                  <a:pt x="2" y="3"/>
                </a:cubicBezTo>
                <a:cubicBezTo>
                  <a:pt x="3" y="2"/>
                  <a:pt x="3" y="2"/>
                  <a:pt x="3" y="2"/>
                </a:cubicBezTo>
                <a:cubicBezTo>
                  <a:pt x="3" y="2"/>
                  <a:pt x="3" y="2"/>
                  <a:pt x="3" y="1"/>
                </a:cubicBezTo>
                <a:cubicBezTo>
                  <a:pt x="3" y="1"/>
                  <a:pt x="5" y="2"/>
                  <a:pt x="5" y="2"/>
                </a:cubicBezTo>
                <a:cubicBezTo>
                  <a:pt x="6" y="2"/>
                  <a:pt x="6" y="2"/>
                  <a:pt x="6" y="2"/>
                </a:cubicBezTo>
                <a:cubicBezTo>
                  <a:pt x="6" y="2"/>
                  <a:pt x="6" y="2"/>
                  <a:pt x="6" y="2"/>
                </a:cubicBezTo>
                <a:cubicBezTo>
                  <a:pt x="6" y="2"/>
                  <a:pt x="6" y="2"/>
                  <a:pt x="6" y="2"/>
                </a:cubicBezTo>
                <a:cubicBezTo>
                  <a:pt x="5" y="4"/>
                  <a:pt x="5" y="4"/>
                  <a:pt x="5" y="4"/>
                </a:cubicBezTo>
                <a:cubicBezTo>
                  <a:pt x="7" y="4"/>
                  <a:pt x="7" y="4"/>
                  <a:pt x="7" y="4"/>
                </a:cubicBezTo>
                <a:cubicBezTo>
                  <a:pt x="7" y="4"/>
                  <a:pt x="7" y="4"/>
                  <a:pt x="7" y="4"/>
                </a:cubicBezTo>
                <a:cubicBezTo>
                  <a:pt x="8" y="4"/>
                  <a:pt x="8" y="4"/>
                  <a:pt x="8" y="4"/>
                </a:cubicBezTo>
                <a:cubicBezTo>
                  <a:pt x="8" y="3"/>
                  <a:pt x="8" y="3"/>
                  <a:pt x="8" y="3"/>
                </a:cubicBezTo>
                <a:cubicBezTo>
                  <a:pt x="8" y="3"/>
                  <a:pt x="7" y="3"/>
                  <a:pt x="7" y="3"/>
                </a:cubicBezTo>
                <a:cubicBezTo>
                  <a:pt x="8" y="1"/>
                  <a:pt x="3"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1" name="Freeform 653">
            <a:extLst>
              <a:ext uri="{FF2B5EF4-FFF2-40B4-BE49-F238E27FC236}">
                <a16:creationId xmlns:a16="http://schemas.microsoft.com/office/drawing/2014/main" id="{0566A873-CD39-664B-8893-628DE1E5DA6B}"/>
              </a:ext>
            </a:extLst>
          </p:cNvPr>
          <p:cNvSpPr>
            <a:spLocks/>
          </p:cNvSpPr>
          <p:nvPr/>
        </p:nvSpPr>
        <p:spPr bwMode="auto">
          <a:xfrm>
            <a:off x="6035661" y="2913486"/>
            <a:ext cx="12527" cy="18140"/>
          </a:xfrm>
          <a:custGeom>
            <a:avLst/>
            <a:gdLst>
              <a:gd name="T0" fmla="*/ 2 w 4"/>
              <a:gd name="T1" fmla="*/ 0 h 5"/>
              <a:gd name="T2" fmla="*/ 2 w 4"/>
              <a:gd name="T3" fmla="*/ 1 h 5"/>
              <a:gd name="T4" fmla="*/ 1 w 4"/>
              <a:gd name="T5" fmla="*/ 1 h 5"/>
              <a:gd name="T6" fmla="*/ 0 w 4"/>
              <a:gd name="T7" fmla="*/ 4 h 5"/>
              <a:gd name="T8" fmla="*/ 0 w 4"/>
              <a:gd name="T9" fmla="*/ 4 h 5"/>
              <a:gd name="T10" fmla="*/ 1 w 4"/>
              <a:gd name="T11" fmla="*/ 4 h 5"/>
              <a:gd name="T12" fmla="*/ 1 w 4"/>
              <a:gd name="T13" fmla="*/ 4 h 5"/>
              <a:gd name="T14" fmla="*/ 1 w 4"/>
              <a:gd name="T15" fmla="*/ 5 h 5"/>
              <a:gd name="T16" fmla="*/ 1 w 4"/>
              <a:gd name="T17" fmla="*/ 5 h 5"/>
              <a:gd name="T18" fmla="*/ 1 w 4"/>
              <a:gd name="T19" fmla="*/ 5 h 5"/>
              <a:gd name="T20" fmla="*/ 2 w 4"/>
              <a:gd name="T21" fmla="*/ 5 h 5"/>
              <a:gd name="T22" fmla="*/ 2 w 4"/>
              <a:gd name="T23" fmla="*/ 5 h 5"/>
              <a:gd name="T24" fmla="*/ 2 w 4"/>
              <a:gd name="T25" fmla="*/ 5 h 5"/>
              <a:gd name="T26" fmla="*/ 3 w 4"/>
              <a:gd name="T27" fmla="*/ 5 h 5"/>
              <a:gd name="T28" fmla="*/ 4 w 4"/>
              <a:gd name="T29" fmla="*/ 3 h 5"/>
              <a:gd name="T30" fmla="*/ 3 w 4"/>
              <a:gd name="T31" fmla="*/ 1 h 5"/>
              <a:gd name="T32" fmla="*/ 2 w 4"/>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2" y="0"/>
                </a:moveTo>
                <a:cubicBezTo>
                  <a:pt x="2" y="1"/>
                  <a:pt x="2" y="1"/>
                  <a:pt x="2" y="1"/>
                </a:cubicBezTo>
                <a:cubicBezTo>
                  <a:pt x="1" y="1"/>
                  <a:pt x="1" y="1"/>
                  <a:pt x="1" y="1"/>
                </a:cubicBezTo>
                <a:cubicBezTo>
                  <a:pt x="1" y="2"/>
                  <a:pt x="0" y="3"/>
                  <a:pt x="0" y="4"/>
                </a:cubicBezTo>
                <a:cubicBezTo>
                  <a:pt x="0" y="4"/>
                  <a:pt x="0" y="4"/>
                  <a:pt x="0"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2" y="5"/>
                  <a:pt x="2" y="5"/>
                  <a:pt x="2" y="5"/>
                </a:cubicBezTo>
                <a:cubicBezTo>
                  <a:pt x="2" y="5"/>
                  <a:pt x="2" y="5"/>
                  <a:pt x="2" y="5"/>
                </a:cubicBezTo>
                <a:cubicBezTo>
                  <a:pt x="2" y="5"/>
                  <a:pt x="2" y="5"/>
                  <a:pt x="2" y="5"/>
                </a:cubicBezTo>
                <a:cubicBezTo>
                  <a:pt x="3" y="5"/>
                  <a:pt x="3" y="5"/>
                  <a:pt x="3" y="5"/>
                </a:cubicBezTo>
                <a:cubicBezTo>
                  <a:pt x="4" y="4"/>
                  <a:pt x="4" y="4"/>
                  <a:pt x="4" y="3"/>
                </a:cubicBezTo>
                <a:cubicBezTo>
                  <a:pt x="4" y="2"/>
                  <a:pt x="3" y="2"/>
                  <a:pt x="3"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2" name="Freeform 656">
            <a:extLst>
              <a:ext uri="{FF2B5EF4-FFF2-40B4-BE49-F238E27FC236}">
                <a16:creationId xmlns:a16="http://schemas.microsoft.com/office/drawing/2014/main" id="{E3B0EEE8-5A72-FE41-8F43-DFE76FF61363}"/>
              </a:ext>
            </a:extLst>
          </p:cNvPr>
          <p:cNvSpPr>
            <a:spLocks/>
          </p:cNvSpPr>
          <p:nvPr/>
        </p:nvSpPr>
        <p:spPr bwMode="auto">
          <a:xfrm>
            <a:off x="5702810" y="2843197"/>
            <a:ext cx="8948" cy="6802"/>
          </a:xfrm>
          <a:custGeom>
            <a:avLst/>
            <a:gdLst>
              <a:gd name="T0" fmla="*/ 5 w 5"/>
              <a:gd name="T1" fmla="*/ 3 h 3"/>
              <a:gd name="T2" fmla="*/ 5 w 5"/>
              <a:gd name="T3" fmla="*/ 2 h 3"/>
              <a:gd name="T4" fmla="*/ 5 w 5"/>
              <a:gd name="T5" fmla="*/ 2 h 3"/>
              <a:gd name="T6" fmla="*/ 4 w 5"/>
              <a:gd name="T7" fmla="*/ 0 h 3"/>
              <a:gd name="T8" fmla="*/ 4 w 5"/>
              <a:gd name="T9" fmla="*/ 0 h 3"/>
              <a:gd name="T10" fmla="*/ 2 w 5"/>
              <a:gd name="T11" fmla="*/ 2 h 3"/>
              <a:gd name="T12" fmla="*/ 0 w 5"/>
              <a:gd name="T13" fmla="*/ 3 h 3"/>
              <a:gd name="T14" fmla="*/ 0 w 5"/>
              <a:gd name="T15" fmla="*/ 3 h 3"/>
              <a:gd name="T16" fmla="*/ 0 w 5"/>
              <a:gd name="T17" fmla="*/ 3 h 3"/>
              <a:gd name="T18" fmla="*/ 4 w 5"/>
              <a:gd name="T19" fmla="*/ 3 h 3"/>
              <a:gd name="T20" fmla="*/ 4 w 5"/>
              <a:gd name="T21" fmla="*/ 2 h 3"/>
              <a:gd name="T22" fmla="*/ 2 w 5"/>
              <a:gd name="T23" fmla="*/ 2 h 3"/>
              <a:gd name="T24" fmla="*/ 2 w 5"/>
              <a:gd name="T25" fmla="*/ 3 h 3"/>
              <a:gd name="T26" fmla="*/ 4 w 5"/>
              <a:gd name="T27" fmla="*/ 3 h 3"/>
              <a:gd name="T28" fmla="*/ 4 w 5"/>
              <a:gd name="T29" fmla="*/ 3 h 3"/>
              <a:gd name="T30" fmla="*/ 4 w 5"/>
              <a:gd name="T31" fmla="*/ 3 h 3"/>
              <a:gd name="T32" fmla="*/ 4 w 5"/>
              <a:gd name="T33" fmla="*/ 3 h 3"/>
              <a:gd name="T34" fmla="*/ 4 w 5"/>
              <a:gd name="T35" fmla="*/ 3 h 3"/>
              <a:gd name="T36" fmla="*/ 4 w 5"/>
              <a:gd name="T37" fmla="*/ 2 h 3"/>
              <a:gd name="T38" fmla="*/ 4 w 5"/>
              <a:gd name="T39" fmla="*/ 2 h 3"/>
              <a:gd name="T40" fmla="*/ 2 w 5"/>
              <a:gd name="T41" fmla="*/ 3 h 3"/>
              <a:gd name="T42" fmla="*/ 5 w 5"/>
              <a:gd name="T4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3">
                <a:moveTo>
                  <a:pt x="5" y="3"/>
                </a:moveTo>
                <a:lnTo>
                  <a:pt x="5" y="2"/>
                </a:lnTo>
                <a:lnTo>
                  <a:pt x="5" y="2"/>
                </a:lnTo>
                <a:lnTo>
                  <a:pt x="4" y="0"/>
                </a:lnTo>
                <a:lnTo>
                  <a:pt x="4" y="0"/>
                </a:lnTo>
                <a:lnTo>
                  <a:pt x="2" y="2"/>
                </a:lnTo>
                <a:lnTo>
                  <a:pt x="0" y="3"/>
                </a:lnTo>
                <a:lnTo>
                  <a:pt x="0" y="3"/>
                </a:lnTo>
                <a:lnTo>
                  <a:pt x="0" y="3"/>
                </a:lnTo>
                <a:lnTo>
                  <a:pt x="4" y="3"/>
                </a:lnTo>
                <a:lnTo>
                  <a:pt x="4" y="2"/>
                </a:lnTo>
                <a:lnTo>
                  <a:pt x="2" y="2"/>
                </a:lnTo>
                <a:lnTo>
                  <a:pt x="2" y="3"/>
                </a:lnTo>
                <a:lnTo>
                  <a:pt x="4" y="3"/>
                </a:lnTo>
                <a:lnTo>
                  <a:pt x="4" y="3"/>
                </a:lnTo>
                <a:lnTo>
                  <a:pt x="4" y="3"/>
                </a:lnTo>
                <a:lnTo>
                  <a:pt x="4" y="3"/>
                </a:lnTo>
                <a:lnTo>
                  <a:pt x="4" y="3"/>
                </a:lnTo>
                <a:lnTo>
                  <a:pt x="4" y="2"/>
                </a:lnTo>
                <a:lnTo>
                  <a:pt x="4" y="2"/>
                </a:lnTo>
                <a:lnTo>
                  <a:pt x="2" y="3"/>
                </a:lnTo>
                <a:lnTo>
                  <a:pt x="5" y="3"/>
                </a:ln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3" name="Freeform 657">
            <a:extLst>
              <a:ext uri="{FF2B5EF4-FFF2-40B4-BE49-F238E27FC236}">
                <a16:creationId xmlns:a16="http://schemas.microsoft.com/office/drawing/2014/main" id="{B461A87E-0D14-C145-BEA6-51B40E47780F}"/>
              </a:ext>
            </a:extLst>
          </p:cNvPr>
          <p:cNvSpPr>
            <a:spLocks noEditPoints="1"/>
          </p:cNvSpPr>
          <p:nvPr/>
        </p:nvSpPr>
        <p:spPr bwMode="auto">
          <a:xfrm>
            <a:off x="5692072" y="2838663"/>
            <a:ext cx="32211" cy="31744"/>
          </a:xfrm>
          <a:custGeom>
            <a:avLst/>
            <a:gdLst>
              <a:gd name="T0" fmla="*/ 4 w 11"/>
              <a:gd name="T1" fmla="*/ 3 h 8"/>
              <a:gd name="T2" fmla="*/ 4 w 11"/>
              <a:gd name="T3" fmla="*/ 3 h 8"/>
              <a:gd name="T4" fmla="*/ 4 w 11"/>
              <a:gd name="T5" fmla="*/ 3 h 8"/>
              <a:gd name="T6" fmla="*/ 5 w 11"/>
              <a:gd name="T7" fmla="*/ 2 h 8"/>
              <a:gd name="T8" fmla="*/ 6 w 11"/>
              <a:gd name="T9" fmla="*/ 1 h 8"/>
              <a:gd name="T10" fmla="*/ 6 w 11"/>
              <a:gd name="T11" fmla="*/ 1 h 8"/>
              <a:gd name="T12" fmla="*/ 7 w 11"/>
              <a:gd name="T13" fmla="*/ 2 h 8"/>
              <a:gd name="T14" fmla="*/ 7 w 11"/>
              <a:gd name="T15" fmla="*/ 2 h 8"/>
              <a:gd name="T16" fmla="*/ 7 w 11"/>
              <a:gd name="T17" fmla="*/ 3 h 8"/>
              <a:gd name="T18" fmla="*/ 6 w 11"/>
              <a:gd name="T19" fmla="*/ 3 h 8"/>
              <a:gd name="T20" fmla="*/ 6 w 11"/>
              <a:gd name="T21" fmla="*/ 3 h 8"/>
              <a:gd name="T22" fmla="*/ 6 w 11"/>
              <a:gd name="T23" fmla="*/ 3 h 8"/>
              <a:gd name="T24" fmla="*/ 4 w 11"/>
              <a:gd name="T25" fmla="*/ 3 h 8"/>
              <a:gd name="T26" fmla="*/ 8 w 11"/>
              <a:gd name="T27" fmla="*/ 0 h 8"/>
              <a:gd name="T28" fmla="*/ 1 w 11"/>
              <a:gd name="T29" fmla="*/ 8 h 8"/>
              <a:gd name="T30" fmla="*/ 2 w 11"/>
              <a:gd name="T31" fmla="*/ 7 h 8"/>
              <a:gd name="T32" fmla="*/ 2 w 11"/>
              <a:gd name="T33" fmla="*/ 7 h 8"/>
              <a:gd name="T34" fmla="*/ 2 w 11"/>
              <a:gd name="T35" fmla="*/ 7 h 8"/>
              <a:gd name="T36" fmla="*/ 3 w 11"/>
              <a:gd name="T37" fmla="*/ 7 h 8"/>
              <a:gd name="T38" fmla="*/ 3 w 11"/>
              <a:gd name="T39" fmla="*/ 7 h 8"/>
              <a:gd name="T40" fmla="*/ 4 w 11"/>
              <a:gd name="T41" fmla="*/ 7 h 8"/>
              <a:gd name="T42" fmla="*/ 5 w 11"/>
              <a:gd name="T43" fmla="*/ 8 h 8"/>
              <a:gd name="T44" fmla="*/ 5 w 11"/>
              <a:gd name="T45" fmla="*/ 8 h 8"/>
              <a:gd name="T46" fmla="*/ 6 w 11"/>
              <a:gd name="T47" fmla="*/ 8 h 8"/>
              <a:gd name="T48" fmla="*/ 6 w 11"/>
              <a:gd name="T49" fmla="*/ 8 h 8"/>
              <a:gd name="T50" fmla="*/ 7 w 11"/>
              <a:gd name="T51" fmla="*/ 7 h 8"/>
              <a:gd name="T52" fmla="*/ 7 w 11"/>
              <a:gd name="T53" fmla="*/ 7 h 8"/>
              <a:gd name="T54" fmla="*/ 7 w 11"/>
              <a:gd name="T55" fmla="*/ 7 h 8"/>
              <a:gd name="T56" fmla="*/ 7 w 11"/>
              <a:gd name="T57" fmla="*/ 7 h 8"/>
              <a:gd name="T58" fmla="*/ 7 w 11"/>
              <a:gd name="T59" fmla="*/ 7 h 8"/>
              <a:gd name="T60" fmla="*/ 7 w 11"/>
              <a:gd name="T61" fmla="*/ 7 h 8"/>
              <a:gd name="T62" fmla="*/ 8 w 11"/>
              <a:gd name="T63" fmla="*/ 7 h 8"/>
              <a:gd name="T64" fmla="*/ 9 w 11"/>
              <a:gd name="T65" fmla="*/ 7 h 8"/>
              <a:gd name="T66" fmla="*/ 9 w 11"/>
              <a:gd name="T67" fmla="*/ 7 h 8"/>
              <a:gd name="T68" fmla="*/ 9 w 11"/>
              <a:gd name="T69" fmla="*/ 7 h 8"/>
              <a:gd name="T70" fmla="*/ 9 w 11"/>
              <a:gd name="T71" fmla="*/ 7 h 8"/>
              <a:gd name="T72" fmla="*/ 10 w 11"/>
              <a:gd name="T73" fmla="*/ 8 h 8"/>
              <a:gd name="T74" fmla="*/ 11 w 11"/>
              <a:gd name="T75" fmla="*/ 7 h 8"/>
              <a:gd name="T76" fmla="*/ 10 w 11"/>
              <a:gd name="T77" fmla="*/ 7 h 8"/>
              <a:gd name="T78" fmla="*/ 10 w 11"/>
              <a:gd name="T79" fmla="*/ 5 h 8"/>
              <a:gd name="T80" fmla="*/ 10 w 11"/>
              <a:gd name="T81" fmla="*/ 3 h 8"/>
              <a:gd name="T82" fmla="*/ 10 w 11"/>
              <a:gd name="T83" fmla="*/ 3 h 8"/>
              <a:gd name="T84" fmla="*/ 10 w 11"/>
              <a:gd name="T85" fmla="*/ 2 h 8"/>
              <a:gd name="T86" fmla="*/ 10 w 11"/>
              <a:gd name="T87" fmla="*/ 2 h 8"/>
              <a:gd name="T88" fmla="*/ 8 w 11"/>
              <a:gd name="T89" fmla="*/ 1 h 8"/>
              <a:gd name="T90" fmla="*/ 8 w 11"/>
              <a:gd name="T9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8">
                <a:moveTo>
                  <a:pt x="4" y="3"/>
                </a:moveTo>
                <a:cubicBezTo>
                  <a:pt x="4" y="3"/>
                  <a:pt x="4" y="3"/>
                  <a:pt x="4" y="3"/>
                </a:cubicBezTo>
                <a:cubicBezTo>
                  <a:pt x="4" y="3"/>
                  <a:pt x="4" y="3"/>
                  <a:pt x="4" y="3"/>
                </a:cubicBezTo>
                <a:cubicBezTo>
                  <a:pt x="5" y="2"/>
                  <a:pt x="5" y="2"/>
                  <a:pt x="5" y="2"/>
                </a:cubicBezTo>
                <a:cubicBezTo>
                  <a:pt x="6" y="1"/>
                  <a:pt x="6" y="1"/>
                  <a:pt x="6" y="1"/>
                </a:cubicBezTo>
                <a:cubicBezTo>
                  <a:pt x="6" y="1"/>
                  <a:pt x="6" y="1"/>
                  <a:pt x="6" y="1"/>
                </a:cubicBezTo>
                <a:cubicBezTo>
                  <a:pt x="7" y="2"/>
                  <a:pt x="7" y="2"/>
                  <a:pt x="7" y="2"/>
                </a:cubicBezTo>
                <a:cubicBezTo>
                  <a:pt x="7" y="2"/>
                  <a:pt x="7" y="2"/>
                  <a:pt x="7" y="2"/>
                </a:cubicBezTo>
                <a:cubicBezTo>
                  <a:pt x="7" y="3"/>
                  <a:pt x="7" y="3"/>
                  <a:pt x="7" y="3"/>
                </a:cubicBezTo>
                <a:cubicBezTo>
                  <a:pt x="6" y="3"/>
                  <a:pt x="6" y="3"/>
                  <a:pt x="6" y="3"/>
                </a:cubicBezTo>
                <a:cubicBezTo>
                  <a:pt x="6" y="3"/>
                  <a:pt x="6" y="3"/>
                  <a:pt x="6" y="3"/>
                </a:cubicBezTo>
                <a:cubicBezTo>
                  <a:pt x="6" y="3"/>
                  <a:pt x="6" y="3"/>
                  <a:pt x="6" y="3"/>
                </a:cubicBezTo>
                <a:cubicBezTo>
                  <a:pt x="4" y="3"/>
                  <a:pt x="4" y="3"/>
                  <a:pt x="4" y="3"/>
                </a:cubicBezTo>
                <a:moveTo>
                  <a:pt x="8" y="0"/>
                </a:moveTo>
                <a:cubicBezTo>
                  <a:pt x="2" y="0"/>
                  <a:pt x="0" y="4"/>
                  <a:pt x="1" y="8"/>
                </a:cubicBezTo>
                <a:cubicBezTo>
                  <a:pt x="1" y="8"/>
                  <a:pt x="2" y="8"/>
                  <a:pt x="2" y="7"/>
                </a:cubicBezTo>
                <a:cubicBezTo>
                  <a:pt x="2" y="7"/>
                  <a:pt x="2" y="7"/>
                  <a:pt x="2" y="7"/>
                </a:cubicBezTo>
                <a:cubicBezTo>
                  <a:pt x="2" y="7"/>
                  <a:pt x="2" y="7"/>
                  <a:pt x="2" y="7"/>
                </a:cubicBezTo>
                <a:cubicBezTo>
                  <a:pt x="3" y="7"/>
                  <a:pt x="3" y="7"/>
                  <a:pt x="3" y="7"/>
                </a:cubicBezTo>
                <a:cubicBezTo>
                  <a:pt x="3" y="7"/>
                  <a:pt x="3" y="7"/>
                  <a:pt x="3" y="7"/>
                </a:cubicBezTo>
                <a:cubicBezTo>
                  <a:pt x="4" y="7"/>
                  <a:pt x="4" y="7"/>
                  <a:pt x="4" y="7"/>
                </a:cubicBezTo>
                <a:cubicBezTo>
                  <a:pt x="5" y="8"/>
                  <a:pt x="5" y="8"/>
                  <a:pt x="5" y="8"/>
                </a:cubicBezTo>
                <a:cubicBezTo>
                  <a:pt x="5" y="8"/>
                  <a:pt x="5" y="8"/>
                  <a:pt x="5" y="8"/>
                </a:cubicBezTo>
                <a:cubicBezTo>
                  <a:pt x="6" y="8"/>
                  <a:pt x="6" y="8"/>
                  <a:pt x="6" y="8"/>
                </a:cubicBezTo>
                <a:cubicBezTo>
                  <a:pt x="6" y="8"/>
                  <a:pt x="6" y="8"/>
                  <a:pt x="6" y="8"/>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8" y="7"/>
                  <a:pt x="8" y="7"/>
                  <a:pt x="8" y="7"/>
                </a:cubicBezTo>
                <a:cubicBezTo>
                  <a:pt x="9" y="7"/>
                  <a:pt x="9" y="7"/>
                  <a:pt x="9" y="7"/>
                </a:cubicBezTo>
                <a:cubicBezTo>
                  <a:pt x="9" y="7"/>
                  <a:pt x="9" y="7"/>
                  <a:pt x="9" y="7"/>
                </a:cubicBezTo>
                <a:cubicBezTo>
                  <a:pt x="9" y="7"/>
                  <a:pt x="9" y="7"/>
                  <a:pt x="9" y="7"/>
                </a:cubicBezTo>
                <a:cubicBezTo>
                  <a:pt x="9" y="7"/>
                  <a:pt x="9" y="7"/>
                  <a:pt x="9" y="7"/>
                </a:cubicBezTo>
                <a:cubicBezTo>
                  <a:pt x="9" y="7"/>
                  <a:pt x="9" y="8"/>
                  <a:pt x="10" y="8"/>
                </a:cubicBezTo>
                <a:cubicBezTo>
                  <a:pt x="10" y="8"/>
                  <a:pt x="10" y="7"/>
                  <a:pt x="11" y="7"/>
                </a:cubicBezTo>
                <a:cubicBezTo>
                  <a:pt x="11" y="7"/>
                  <a:pt x="10" y="7"/>
                  <a:pt x="10" y="7"/>
                </a:cubicBezTo>
                <a:cubicBezTo>
                  <a:pt x="10" y="6"/>
                  <a:pt x="10" y="6"/>
                  <a:pt x="10" y="5"/>
                </a:cubicBezTo>
                <a:cubicBezTo>
                  <a:pt x="10" y="4"/>
                  <a:pt x="10" y="3"/>
                  <a:pt x="10" y="3"/>
                </a:cubicBezTo>
                <a:cubicBezTo>
                  <a:pt x="10" y="3"/>
                  <a:pt x="10" y="3"/>
                  <a:pt x="10" y="3"/>
                </a:cubicBezTo>
                <a:cubicBezTo>
                  <a:pt x="10" y="2"/>
                  <a:pt x="10" y="2"/>
                  <a:pt x="10" y="2"/>
                </a:cubicBezTo>
                <a:cubicBezTo>
                  <a:pt x="10" y="2"/>
                  <a:pt x="10" y="2"/>
                  <a:pt x="10" y="2"/>
                </a:cubicBezTo>
                <a:cubicBezTo>
                  <a:pt x="9" y="2"/>
                  <a:pt x="9" y="1"/>
                  <a:pt x="8" y="1"/>
                </a:cubicBezTo>
                <a:cubicBezTo>
                  <a:pt x="8" y="1"/>
                  <a:pt x="8" y="0"/>
                  <a:pt x="8"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4" name="Freeform 659">
            <a:extLst>
              <a:ext uri="{FF2B5EF4-FFF2-40B4-BE49-F238E27FC236}">
                <a16:creationId xmlns:a16="http://schemas.microsoft.com/office/drawing/2014/main" id="{67E67788-5566-8D42-96F5-63D90577F831}"/>
              </a:ext>
            </a:extLst>
          </p:cNvPr>
          <p:cNvSpPr>
            <a:spLocks noEditPoints="1"/>
          </p:cNvSpPr>
          <p:nvPr/>
        </p:nvSpPr>
        <p:spPr bwMode="auto">
          <a:xfrm>
            <a:off x="5693861" y="2838663"/>
            <a:ext cx="35790" cy="38545"/>
          </a:xfrm>
          <a:custGeom>
            <a:avLst/>
            <a:gdLst>
              <a:gd name="T0" fmla="*/ 6 w 12"/>
              <a:gd name="T1" fmla="*/ 8 h 10"/>
              <a:gd name="T2" fmla="*/ 7 w 12"/>
              <a:gd name="T3" fmla="*/ 0 h 10"/>
              <a:gd name="T4" fmla="*/ 9 w 12"/>
              <a:gd name="T5" fmla="*/ 2 h 10"/>
              <a:gd name="T6" fmla="*/ 9 w 12"/>
              <a:gd name="T7" fmla="*/ 3 h 10"/>
              <a:gd name="T8" fmla="*/ 9 w 12"/>
              <a:gd name="T9" fmla="*/ 5 h 10"/>
              <a:gd name="T10" fmla="*/ 10 w 12"/>
              <a:gd name="T11" fmla="*/ 7 h 10"/>
              <a:gd name="T12" fmla="*/ 8 w 12"/>
              <a:gd name="T13" fmla="*/ 7 h 10"/>
              <a:gd name="T14" fmla="*/ 8 w 12"/>
              <a:gd name="T15" fmla="*/ 7 h 10"/>
              <a:gd name="T16" fmla="*/ 7 w 12"/>
              <a:gd name="T17" fmla="*/ 7 h 10"/>
              <a:gd name="T18" fmla="*/ 6 w 12"/>
              <a:gd name="T19" fmla="*/ 7 h 10"/>
              <a:gd name="T20" fmla="*/ 6 w 12"/>
              <a:gd name="T21" fmla="*/ 7 h 10"/>
              <a:gd name="T22" fmla="*/ 6 w 12"/>
              <a:gd name="T23" fmla="*/ 7 h 10"/>
              <a:gd name="T24" fmla="*/ 5 w 12"/>
              <a:gd name="T25" fmla="*/ 8 h 10"/>
              <a:gd name="T26" fmla="*/ 4 w 12"/>
              <a:gd name="T27" fmla="*/ 8 h 10"/>
              <a:gd name="T28" fmla="*/ 2 w 12"/>
              <a:gd name="T29" fmla="*/ 7 h 10"/>
              <a:gd name="T30" fmla="*/ 1 w 12"/>
              <a:gd name="T31" fmla="*/ 7 h 10"/>
              <a:gd name="T32" fmla="*/ 1 w 12"/>
              <a:gd name="T33" fmla="*/ 7 h 10"/>
              <a:gd name="T34" fmla="*/ 0 w 12"/>
              <a:gd name="T35" fmla="*/ 9 h 10"/>
              <a:gd name="T36" fmla="*/ 2 w 12"/>
              <a:gd name="T37" fmla="*/ 8 h 10"/>
              <a:gd name="T38" fmla="*/ 4 w 12"/>
              <a:gd name="T39" fmla="*/ 9 h 10"/>
              <a:gd name="T40" fmla="*/ 4 w 12"/>
              <a:gd name="T41" fmla="*/ 9 h 10"/>
              <a:gd name="T42" fmla="*/ 5 w 12"/>
              <a:gd name="T43" fmla="*/ 9 h 10"/>
              <a:gd name="T44" fmla="*/ 5 w 12"/>
              <a:gd name="T45" fmla="*/ 9 h 10"/>
              <a:gd name="T46" fmla="*/ 6 w 12"/>
              <a:gd name="T47" fmla="*/ 10 h 10"/>
              <a:gd name="T48" fmla="*/ 6 w 12"/>
              <a:gd name="T49" fmla="*/ 8 h 10"/>
              <a:gd name="T50" fmla="*/ 7 w 12"/>
              <a:gd name="T51" fmla="*/ 9 h 10"/>
              <a:gd name="T52" fmla="*/ 7 w 12"/>
              <a:gd name="T53" fmla="*/ 9 h 10"/>
              <a:gd name="T54" fmla="*/ 12 w 12"/>
              <a:gd name="T55" fmla="*/ 8 h 10"/>
              <a:gd name="T56" fmla="*/ 10 w 12"/>
              <a:gd name="T57" fmla="*/ 6 h 10"/>
              <a:gd name="T58" fmla="*/ 10 w 12"/>
              <a:gd name="T59" fmla="*/ 3 h 10"/>
              <a:gd name="T60" fmla="*/ 9 w 12"/>
              <a:gd name="T61" fmla="*/ 1 h 10"/>
              <a:gd name="T62" fmla="*/ 8 w 1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0">
                <a:moveTo>
                  <a:pt x="6" y="8"/>
                </a:moveTo>
                <a:cubicBezTo>
                  <a:pt x="6" y="8"/>
                  <a:pt x="6" y="8"/>
                  <a:pt x="6" y="8"/>
                </a:cubicBezTo>
                <a:moveTo>
                  <a:pt x="7" y="0"/>
                </a:moveTo>
                <a:cubicBezTo>
                  <a:pt x="7" y="0"/>
                  <a:pt x="7" y="0"/>
                  <a:pt x="7" y="0"/>
                </a:cubicBezTo>
                <a:cubicBezTo>
                  <a:pt x="7" y="0"/>
                  <a:pt x="7" y="1"/>
                  <a:pt x="7" y="1"/>
                </a:cubicBezTo>
                <a:cubicBezTo>
                  <a:pt x="8" y="1"/>
                  <a:pt x="8" y="2"/>
                  <a:pt x="9" y="2"/>
                </a:cubicBezTo>
                <a:cubicBezTo>
                  <a:pt x="9" y="2"/>
                  <a:pt x="9" y="2"/>
                  <a:pt x="9" y="2"/>
                </a:cubicBezTo>
                <a:cubicBezTo>
                  <a:pt x="9" y="3"/>
                  <a:pt x="9" y="3"/>
                  <a:pt x="9" y="3"/>
                </a:cubicBezTo>
                <a:cubicBezTo>
                  <a:pt x="9" y="3"/>
                  <a:pt x="9" y="3"/>
                  <a:pt x="9" y="3"/>
                </a:cubicBezTo>
                <a:cubicBezTo>
                  <a:pt x="9" y="3"/>
                  <a:pt x="9" y="4"/>
                  <a:pt x="9" y="5"/>
                </a:cubicBezTo>
                <a:cubicBezTo>
                  <a:pt x="9" y="6"/>
                  <a:pt x="9" y="6"/>
                  <a:pt x="9" y="7"/>
                </a:cubicBezTo>
                <a:cubicBezTo>
                  <a:pt x="9" y="7"/>
                  <a:pt x="10" y="7"/>
                  <a:pt x="10" y="7"/>
                </a:cubicBezTo>
                <a:cubicBezTo>
                  <a:pt x="9" y="7"/>
                  <a:pt x="9" y="8"/>
                  <a:pt x="9" y="8"/>
                </a:cubicBezTo>
                <a:cubicBezTo>
                  <a:pt x="8" y="8"/>
                  <a:pt x="8" y="7"/>
                  <a:pt x="8" y="7"/>
                </a:cubicBezTo>
                <a:cubicBezTo>
                  <a:pt x="8" y="7"/>
                  <a:pt x="8" y="7"/>
                  <a:pt x="8" y="7"/>
                </a:cubicBezTo>
                <a:cubicBezTo>
                  <a:pt x="8" y="7"/>
                  <a:pt x="8" y="7"/>
                  <a:pt x="8" y="7"/>
                </a:cubicBezTo>
                <a:cubicBezTo>
                  <a:pt x="8" y="7"/>
                  <a:pt x="8" y="7"/>
                  <a:pt x="8" y="7"/>
                </a:cubicBezTo>
                <a:cubicBezTo>
                  <a:pt x="7" y="7"/>
                  <a:pt x="7" y="7"/>
                  <a:pt x="7" y="7"/>
                </a:cubicBezTo>
                <a:cubicBezTo>
                  <a:pt x="7" y="7"/>
                  <a:pt x="7"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5" y="8"/>
                  <a:pt x="5" y="8"/>
                  <a:pt x="5" y="8"/>
                </a:cubicBezTo>
                <a:cubicBezTo>
                  <a:pt x="5" y="8"/>
                  <a:pt x="5" y="8"/>
                  <a:pt x="5" y="8"/>
                </a:cubicBezTo>
                <a:cubicBezTo>
                  <a:pt x="4" y="8"/>
                  <a:pt x="4" y="8"/>
                  <a:pt x="4" y="8"/>
                </a:cubicBezTo>
                <a:cubicBezTo>
                  <a:pt x="4" y="8"/>
                  <a:pt x="4" y="8"/>
                  <a:pt x="4" y="8"/>
                </a:cubicBezTo>
                <a:cubicBezTo>
                  <a:pt x="3" y="7"/>
                  <a:pt x="3" y="7"/>
                  <a:pt x="3" y="7"/>
                </a:cubicBezTo>
                <a:cubicBezTo>
                  <a:pt x="3" y="7"/>
                  <a:pt x="3" y="7"/>
                  <a:pt x="2" y="7"/>
                </a:cubicBezTo>
                <a:cubicBezTo>
                  <a:pt x="2" y="7"/>
                  <a:pt x="2" y="7"/>
                  <a:pt x="2" y="7"/>
                </a:cubicBezTo>
                <a:cubicBezTo>
                  <a:pt x="2" y="7"/>
                  <a:pt x="2" y="7"/>
                  <a:pt x="1" y="7"/>
                </a:cubicBezTo>
                <a:cubicBezTo>
                  <a:pt x="1" y="7"/>
                  <a:pt x="1" y="7"/>
                  <a:pt x="1" y="7"/>
                </a:cubicBezTo>
                <a:cubicBezTo>
                  <a:pt x="1" y="7"/>
                  <a:pt x="1" y="7"/>
                  <a:pt x="1" y="7"/>
                </a:cubicBezTo>
                <a:cubicBezTo>
                  <a:pt x="1" y="8"/>
                  <a:pt x="0" y="8"/>
                  <a:pt x="0" y="8"/>
                </a:cubicBezTo>
                <a:cubicBezTo>
                  <a:pt x="0" y="8"/>
                  <a:pt x="0" y="9"/>
                  <a:pt x="0" y="9"/>
                </a:cubicBezTo>
                <a:cubicBezTo>
                  <a:pt x="1" y="9"/>
                  <a:pt x="1" y="9"/>
                  <a:pt x="2" y="8"/>
                </a:cubicBezTo>
                <a:cubicBezTo>
                  <a:pt x="2" y="8"/>
                  <a:pt x="2" y="8"/>
                  <a:pt x="2" y="8"/>
                </a:cubicBezTo>
                <a:cubicBezTo>
                  <a:pt x="3" y="8"/>
                  <a:pt x="3" y="8"/>
                  <a:pt x="3" y="8"/>
                </a:cubicBezTo>
                <a:cubicBezTo>
                  <a:pt x="3" y="8"/>
                  <a:pt x="3" y="9"/>
                  <a:pt x="4" y="9"/>
                </a:cubicBezTo>
                <a:cubicBezTo>
                  <a:pt x="4" y="9"/>
                  <a:pt x="4" y="9"/>
                  <a:pt x="4" y="9"/>
                </a:cubicBezTo>
                <a:cubicBezTo>
                  <a:pt x="4" y="9"/>
                  <a:pt x="4" y="9"/>
                  <a:pt x="4" y="9"/>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6" y="10"/>
                  <a:pt x="6" y="10"/>
                  <a:pt x="6" y="10"/>
                </a:cubicBezTo>
                <a:cubicBezTo>
                  <a:pt x="7" y="9"/>
                  <a:pt x="7" y="9"/>
                  <a:pt x="7" y="9"/>
                </a:cubicBezTo>
                <a:cubicBezTo>
                  <a:pt x="6" y="8"/>
                  <a:pt x="6" y="8"/>
                  <a:pt x="6" y="8"/>
                </a:cubicBezTo>
                <a:cubicBezTo>
                  <a:pt x="6" y="8"/>
                  <a:pt x="6" y="8"/>
                  <a:pt x="6" y="8"/>
                </a:cubicBezTo>
                <a:cubicBezTo>
                  <a:pt x="7" y="8"/>
                  <a:pt x="7" y="8"/>
                  <a:pt x="7" y="9"/>
                </a:cubicBezTo>
                <a:cubicBezTo>
                  <a:pt x="7" y="9"/>
                  <a:pt x="7" y="9"/>
                  <a:pt x="7" y="9"/>
                </a:cubicBezTo>
                <a:cubicBezTo>
                  <a:pt x="7" y="9"/>
                  <a:pt x="7" y="9"/>
                  <a:pt x="7" y="9"/>
                </a:cubicBezTo>
                <a:cubicBezTo>
                  <a:pt x="8" y="9"/>
                  <a:pt x="8" y="9"/>
                  <a:pt x="9" y="9"/>
                </a:cubicBezTo>
                <a:cubicBezTo>
                  <a:pt x="10" y="9"/>
                  <a:pt x="11" y="9"/>
                  <a:pt x="12" y="8"/>
                </a:cubicBezTo>
                <a:cubicBezTo>
                  <a:pt x="12" y="7"/>
                  <a:pt x="12" y="7"/>
                  <a:pt x="12" y="7"/>
                </a:cubicBezTo>
                <a:cubicBezTo>
                  <a:pt x="11" y="7"/>
                  <a:pt x="11" y="7"/>
                  <a:pt x="10" y="6"/>
                </a:cubicBezTo>
                <a:cubicBezTo>
                  <a:pt x="10" y="6"/>
                  <a:pt x="10" y="5"/>
                  <a:pt x="10" y="5"/>
                </a:cubicBezTo>
                <a:cubicBezTo>
                  <a:pt x="10" y="4"/>
                  <a:pt x="10" y="3"/>
                  <a:pt x="10" y="3"/>
                </a:cubicBezTo>
                <a:cubicBezTo>
                  <a:pt x="10" y="3"/>
                  <a:pt x="10" y="3"/>
                  <a:pt x="10" y="3"/>
                </a:cubicBezTo>
                <a:cubicBezTo>
                  <a:pt x="10" y="2"/>
                  <a:pt x="10" y="1"/>
                  <a:pt x="9" y="1"/>
                </a:cubicBezTo>
                <a:cubicBezTo>
                  <a:pt x="9" y="1"/>
                  <a:pt x="8" y="0"/>
                  <a:pt x="8" y="0"/>
                </a:cubicBezTo>
                <a:cubicBezTo>
                  <a:pt x="8" y="0"/>
                  <a:pt x="8" y="0"/>
                  <a:pt x="8" y="0"/>
                </a:cubicBezTo>
                <a:cubicBezTo>
                  <a:pt x="8" y="0"/>
                  <a:pt x="8"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5" name="Freeform 661">
            <a:extLst>
              <a:ext uri="{FF2B5EF4-FFF2-40B4-BE49-F238E27FC236}">
                <a16:creationId xmlns:a16="http://schemas.microsoft.com/office/drawing/2014/main" id="{01AF2634-EA6D-6145-9E57-21010552FED0}"/>
              </a:ext>
            </a:extLst>
          </p:cNvPr>
          <p:cNvSpPr>
            <a:spLocks/>
          </p:cNvSpPr>
          <p:nvPr/>
        </p:nvSpPr>
        <p:spPr bwMode="auto">
          <a:xfrm>
            <a:off x="5709968" y="28500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6" name="Freeform 665">
            <a:extLst>
              <a:ext uri="{FF2B5EF4-FFF2-40B4-BE49-F238E27FC236}">
                <a16:creationId xmlns:a16="http://schemas.microsoft.com/office/drawing/2014/main" id="{07A4D1AF-E251-2342-88BE-2A0029C17CF1}"/>
              </a:ext>
            </a:extLst>
          </p:cNvPr>
          <p:cNvSpPr>
            <a:spLocks/>
          </p:cNvSpPr>
          <p:nvPr/>
        </p:nvSpPr>
        <p:spPr bwMode="auto">
          <a:xfrm>
            <a:off x="5609754" y="3326153"/>
            <a:ext cx="8948" cy="11337"/>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7" name="Freeform 667">
            <a:extLst>
              <a:ext uri="{FF2B5EF4-FFF2-40B4-BE49-F238E27FC236}">
                <a16:creationId xmlns:a16="http://schemas.microsoft.com/office/drawing/2014/main" id="{E345D2CA-9B4C-1240-9081-A9CE2231E7E5}"/>
              </a:ext>
            </a:extLst>
          </p:cNvPr>
          <p:cNvSpPr>
            <a:spLocks/>
          </p:cNvSpPr>
          <p:nvPr/>
        </p:nvSpPr>
        <p:spPr bwMode="auto">
          <a:xfrm>
            <a:off x="5591859" y="3305746"/>
            <a:ext cx="39370" cy="27209"/>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8" name="Freeform 669">
            <a:extLst>
              <a:ext uri="{FF2B5EF4-FFF2-40B4-BE49-F238E27FC236}">
                <a16:creationId xmlns:a16="http://schemas.microsoft.com/office/drawing/2014/main" id="{614B860B-6183-5E4B-AB29-41B2A524594E}"/>
              </a:ext>
            </a:extLst>
          </p:cNvPr>
          <p:cNvSpPr>
            <a:spLocks/>
          </p:cNvSpPr>
          <p:nvPr/>
        </p:nvSpPr>
        <p:spPr bwMode="auto">
          <a:xfrm>
            <a:off x="5595438" y="3337490"/>
            <a:ext cx="32211" cy="18140"/>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29" name="Freeform 670">
            <a:extLst>
              <a:ext uri="{FF2B5EF4-FFF2-40B4-BE49-F238E27FC236}">
                <a16:creationId xmlns:a16="http://schemas.microsoft.com/office/drawing/2014/main" id="{FD2E8C69-ECA7-A34E-AEF0-25A488426937}"/>
              </a:ext>
            </a:extLst>
          </p:cNvPr>
          <p:cNvSpPr>
            <a:spLocks noEditPoints="1"/>
          </p:cNvSpPr>
          <p:nvPr/>
        </p:nvSpPr>
        <p:spPr bwMode="auto">
          <a:xfrm>
            <a:off x="5609754" y="3326153"/>
            <a:ext cx="8948" cy="11337"/>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0" name="Freeform 674">
            <a:extLst>
              <a:ext uri="{FF2B5EF4-FFF2-40B4-BE49-F238E27FC236}">
                <a16:creationId xmlns:a16="http://schemas.microsoft.com/office/drawing/2014/main" id="{F39236D3-65D2-A34A-B7CB-8394EAA3FB5B}"/>
              </a:ext>
            </a:extLst>
          </p:cNvPr>
          <p:cNvSpPr>
            <a:spLocks/>
          </p:cNvSpPr>
          <p:nvPr/>
        </p:nvSpPr>
        <p:spPr bwMode="auto">
          <a:xfrm>
            <a:off x="5978396" y="3047264"/>
            <a:ext cx="5369" cy="6802"/>
          </a:xfrm>
          <a:custGeom>
            <a:avLst/>
            <a:gdLst>
              <a:gd name="T0" fmla="*/ 2 w 3"/>
              <a:gd name="T1" fmla="*/ 3 h 3"/>
              <a:gd name="T2" fmla="*/ 3 w 3"/>
              <a:gd name="T3" fmla="*/ 1 h 3"/>
              <a:gd name="T4" fmla="*/ 0 w 3"/>
              <a:gd name="T5" fmla="*/ 0 h 3"/>
              <a:gd name="T6" fmla="*/ 0 w 3"/>
              <a:gd name="T7" fmla="*/ 0 h 3"/>
              <a:gd name="T8" fmla="*/ 2 w 3"/>
              <a:gd name="T9" fmla="*/ 3 h 3"/>
              <a:gd name="T10" fmla="*/ 3 w 3"/>
              <a:gd name="T11" fmla="*/ 1 h 3"/>
              <a:gd name="T12" fmla="*/ 0 w 3"/>
              <a:gd name="T13" fmla="*/ 0 h 3"/>
              <a:gd name="T14" fmla="*/ 0 w 3"/>
              <a:gd name="T15" fmla="*/ 0 h 3"/>
              <a:gd name="T16" fmla="*/ 2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3"/>
                </a:moveTo>
                <a:lnTo>
                  <a:pt x="3" y="1"/>
                </a:lnTo>
                <a:lnTo>
                  <a:pt x="0" y="0"/>
                </a:lnTo>
                <a:lnTo>
                  <a:pt x="0" y="0"/>
                </a:lnTo>
                <a:lnTo>
                  <a:pt x="2" y="3"/>
                </a:lnTo>
                <a:lnTo>
                  <a:pt x="3" y="1"/>
                </a:lnTo>
                <a:lnTo>
                  <a:pt x="0" y="0"/>
                </a:lnTo>
                <a:lnTo>
                  <a:pt x="0" y="0"/>
                </a:lnTo>
                <a:lnTo>
                  <a:pt x="2" y="3"/>
                </a:ln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1" name="Freeform 675">
            <a:extLst>
              <a:ext uri="{FF2B5EF4-FFF2-40B4-BE49-F238E27FC236}">
                <a16:creationId xmlns:a16="http://schemas.microsoft.com/office/drawing/2014/main" id="{0335334E-9B2B-A742-B17D-E41DB2AA2F10}"/>
              </a:ext>
            </a:extLst>
          </p:cNvPr>
          <p:cNvSpPr>
            <a:spLocks/>
          </p:cNvSpPr>
          <p:nvPr/>
        </p:nvSpPr>
        <p:spPr bwMode="auto">
          <a:xfrm>
            <a:off x="5960501" y="3047264"/>
            <a:ext cx="39370" cy="24941"/>
          </a:xfrm>
          <a:custGeom>
            <a:avLst/>
            <a:gdLst>
              <a:gd name="T0" fmla="*/ 12 w 13"/>
              <a:gd name="T1" fmla="*/ 0 h 7"/>
              <a:gd name="T2" fmla="*/ 9 w 13"/>
              <a:gd name="T3" fmla="*/ 1 h 7"/>
              <a:gd name="T4" fmla="*/ 8 w 13"/>
              <a:gd name="T5" fmla="*/ 0 h 7"/>
              <a:gd name="T6" fmla="*/ 7 w 13"/>
              <a:gd name="T7" fmla="*/ 1 h 7"/>
              <a:gd name="T8" fmla="*/ 8 w 13"/>
              <a:gd name="T9" fmla="*/ 1 h 7"/>
              <a:gd name="T10" fmla="*/ 7 w 13"/>
              <a:gd name="T11" fmla="*/ 2 h 7"/>
              <a:gd name="T12" fmla="*/ 7 w 13"/>
              <a:gd name="T13" fmla="*/ 1 h 7"/>
              <a:gd name="T14" fmla="*/ 0 w 13"/>
              <a:gd name="T15" fmla="*/ 5 h 7"/>
              <a:gd name="T16" fmla="*/ 1 w 13"/>
              <a:gd name="T17" fmla="*/ 6 h 7"/>
              <a:gd name="T18" fmla="*/ 0 w 13"/>
              <a:gd name="T19" fmla="*/ 7 h 7"/>
              <a:gd name="T20" fmla="*/ 4 w 13"/>
              <a:gd name="T21" fmla="*/ 7 h 7"/>
              <a:gd name="T22" fmla="*/ 12 w 13"/>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
                <a:moveTo>
                  <a:pt x="12" y="0"/>
                </a:moveTo>
                <a:cubicBezTo>
                  <a:pt x="11" y="0"/>
                  <a:pt x="10" y="1"/>
                  <a:pt x="9" y="1"/>
                </a:cubicBezTo>
                <a:cubicBezTo>
                  <a:pt x="8" y="1"/>
                  <a:pt x="8" y="1"/>
                  <a:pt x="8" y="0"/>
                </a:cubicBezTo>
                <a:cubicBezTo>
                  <a:pt x="8" y="1"/>
                  <a:pt x="8" y="1"/>
                  <a:pt x="7" y="1"/>
                </a:cubicBezTo>
                <a:cubicBezTo>
                  <a:pt x="8" y="1"/>
                  <a:pt x="8" y="1"/>
                  <a:pt x="8" y="1"/>
                </a:cubicBezTo>
                <a:cubicBezTo>
                  <a:pt x="7" y="2"/>
                  <a:pt x="7" y="2"/>
                  <a:pt x="7" y="2"/>
                </a:cubicBezTo>
                <a:cubicBezTo>
                  <a:pt x="7" y="1"/>
                  <a:pt x="7" y="1"/>
                  <a:pt x="7" y="1"/>
                </a:cubicBezTo>
                <a:cubicBezTo>
                  <a:pt x="5" y="3"/>
                  <a:pt x="2" y="4"/>
                  <a:pt x="0" y="5"/>
                </a:cubicBezTo>
                <a:cubicBezTo>
                  <a:pt x="1" y="6"/>
                  <a:pt x="1" y="6"/>
                  <a:pt x="1" y="6"/>
                </a:cubicBezTo>
                <a:cubicBezTo>
                  <a:pt x="0" y="7"/>
                  <a:pt x="0" y="7"/>
                  <a:pt x="0" y="7"/>
                </a:cubicBezTo>
                <a:cubicBezTo>
                  <a:pt x="1" y="7"/>
                  <a:pt x="3" y="7"/>
                  <a:pt x="4" y="7"/>
                </a:cubicBezTo>
                <a:cubicBezTo>
                  <a:pt x="10" y="7"/>
                  <a:pt x="13" y="3"/>
                  <a:pt x="1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2" name="Freeform 676">
            <a:extLst>
              <a:ext uri="{FF2B5EF4-FFF2-40B4-BE49-F238E27FC236}">
                <a16:creationId xmlns:a16="http://schemas.microsoft.com/office/drawing/2014/main" id="{83A4A90C-C8A7-DB4E-9B4E-391EE758B238}"/>
              </a:ext>
            </a:extLst>
          </p:cNvPr>
          <p:cNvSpPr>
            <a:spLocks/>
          </p:cNvSpPr>
          <p:nvPr/>
        </p:nvSpPr>
        <p:spPr bwMode="auto">
          <a:xfrm>
            <a:off x="5965870" y="3024590"/>
            <a:ext cx="30422" cy="24941"/>
          </a:xfrm>
          <a:custGeom>
            <a:avLst/>
            <a:gdLst>
              <a:gd name="T0" fmla="*/ 2 w 10"/>
              <a:gd name="T1" fmla="*/ 0 h 7"/>
              <a:gd name="T2" fmla="*/ 0 w 10"/>
              <a:gd name="T3" fmla="*/ 0 h 7"/>
              <a:gd name="T4" fmla="*/ 0 w 10"/>
              <a:gd name="T5" fmla="*/ 0 h 7"/>
              <a:gd name="T6" fmla="*/ 0 w 10"/>
              <a:gd name="T7" fmla="*/ 0 h 7"/>
              <a:gd name="T8" fmla="*/ 2 w 10"/>
              <a:gd name="T9" fmla="*/ 2 h 7"/>
              <a:gd name="T10" fmla="*/ 5 w 10"/>
              <a:gd name="T11" fmla="*/ 3 h 7"/>
              <a:gd name="T12" fmla="*/ 5 w 10"/>
              <a:gd name="T13" fmla="*/ 3 h 7"/>
              <a:gd name="T14" fmla="*/ 5 w 10"/>
              <a:gd name="T15" fmla="*/ 3 h 7"/>
              <a:gd name="T16" fmla="*/ 7 w 10"/>
              <a:gd name="T17" fmla="*/ 2 h 7"/>
              <a:gd name="T18" fmla="*/ 8 w 10"/>
              <a:gd name="T19" fmla="*/ 2 h 7"/>
              <a:gd name="T20" fmla="*/ 8 w 10"/>
              <a:gd name="T21" fmla="*/ 3 h 7"/>
              <a:gd name="T22" fmla="*/ 7 w 10"/>
              <a:gd name="T23" fmla="*/ 5 h 7"/>
              <a:gd name="T24" fmla="*/ 6 w 10"/>
              <a:gd name="T25" fmla="*/ 6 h 7"/>
              <a:gd name="T26" fmla="*/ 7 w 10"/>
              <a:gd name="T27" fmla="*/ 7 h 7"/>
              <a:gd name="T28" fmla="*/ 10 w 10"/>
              <a:gd name="T29" fmla="*/ 6 h 7"/>
              <a:gd name="T30" fmla="*/ 2 w 10"/>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7">
                <a:moveTo>
                  <a:pt x="2" y="0"/>
                </a:moveTo>
                <a:cubicBezTo>
                  <a:pt x="2" y="0"/>
                  <a:pt x="1" y="0"/>
                  <a:pt x="0" y="0"/>
                </a:cubicBezTo>
                <a:cubicBezTo>
                  <a:pt x="0" y="0"/>
                  <a:pt x="0" y="0"/>
                  <a:pt x="0" y="0"/>
                </a:cubicBezTo>
                <a:cubicBezTo>
                  <a:pt x="0" y="0"/>
                  <a:pt x="0" y="0"/>
                  <a:pt x="0" y="0"/>
                </a:cubicBezTo>
                <a:cubicBezTo>
                  <a:pt x="0" y="1"/>
                  <a:pt x="1" y="1"/>
                  <a:pt x="2" y="2"/>
                </a:cubicBezTo>
                <a:cubicBezTo>
                  <a:pt x="3" y="2"/>
                  <a:pt x="4" y="3"/>
                  <a:pt x="5" y="3"/>
                </a:cubicBezTo>
                <a:cubicBezTo>
                  <a:pt x="5" y="3"/>
                  <a:pt x="5" y="3"/>
                  <a:pt x="5" y="3"/>
                </a:cubicBezTo>
                <a:cubicBezTo>
                  <a:pt x="5" y="3"/>
                  <a:pt x="5" y="3"/>
                  <a:pt x="5" y="3"/>
                </a:cubicBezTo>
                <a:cubicBezTo>
                  <a:pt x="6" y="2"/>
                  <a:pt x="6" y="2"/>
                  <a:pt x="7" y="2"/>
                </a:cubicBezTo>
                <a:cubicBezTo>
                  <a:pt x="8" y="2"/>
                  <a:pt x="8" y="2"/>
                  <a:pt x="8" y="2"/>
                </a:cubicBezTo>
                <a:cubicBezTo>
                  <a:pt x="8" y="3"/>
                  <a:pt x="8" y="3"/>
                  <a:pt x="8" y="3"/>
                </a:cubicBezTo>
                <a:cubicBezTo>
                  <a:pt x="8" y="4"/>
                  <a:pt x="8" y="4"/>
                  <a:pt x="7" y="5"/>
                </a:cubicBezTo>
                <a:cubicBezTo>
                  <a:pt x="7" y="6"/>
                  <a:pt x="6" y="6"/>
                  <a:pt x="6" y="6"/>
                </a:cubicBezTo>
                <a:cubicBezTo>
                  <a:pt x="6" y="7"/>
                  <a:pt x="6" y="7"/>
                  <a:pt x="7" y="7"/>
                </a:cubicBezTo>
                <a:cubicBezTo>
                  <a:pt x="8" y="7"/>
                  <a:pt x="9" y="6"/>
                  <a:pt x="10" y="6"/>
                </a:cubicBezTo>
                <a:cubicBezTo>
                  <a:pt x="10" y="3"/>
                  <a:pt x="7"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3" name="Freeform 678">
            <a:extLst>
              <a:ext uri="{FF2B5EF4-FFF2-40B4-BE49-F238E27FC236}">
                <a16:creationId xmlns:a16="http://schemas.microsoft.com/office/drawing/2014/main" id="{C7815BEB-DF4F-444C-823B-866E1957528C}"/>
              </a:ext>
            </a:extLst>
          </p:cNvPr>
          <p:cNvSpPr>
            <a:spLocks noEditPoints="1"/>
          </p:cNvSpPr>
          <p:nvPr/>
        </p:nvSpPr>
        <p:spPr bwMode="auto">
          <a:xfrm>
            <a:off x="5953343" y="3024590"/>
            <a:ext cx="37580" cy="47615"/>
          </a:xfrm>
          <a:custGeom>
            <a:avLst/>
            <a:gdLst>
              <a:gd name="T0" fmla="*/ 8 w 12"/>
              <a:gd name="T1" fmla="*/ 7 h 13"/>
              <a:gd name="T2" fmla="*/ 1 w 12"/>
              <a:gd name="T3" fmla="*/ 11 h 13"/>
              <a:gd name="T4" fmla="*/ 0 w 12"/>
              <a:gd name="T5" fmla="*/ 11 h 13"/>
              <a:gd name="T6" fmla="*/ 1 w 12"/>
              <a:gd name="T7" fmla="*/ 12 h 13"/>
              <a:gd name="T8" fmla="*/ 1 w 12"/>
              <a:gd name="T9" fmla="*/ 12 h 13"/>
              <a:gd name="T10" fmla="*/ 2 w 12"/>
              <a:gd name="T11" fmla="*/ 13 h 13"/>
              <a:gd name="T12" fmla="*/ 3 w 12"/>
              <a:gd name="T13" fmla="*/ 12 h 13"/>
              <a:gd name="T14" fmla="*/ 2 w 12"/>
              <a:gd name="T15" fmla="*/ 11 h 13"/>
              <a:gd name="T16" fmla="*/ 9 w 12"/>
              <a:gd name="T17" fmla="*/ 7 h 13"/>
              <a:gd name="T18" fmla="*/ 8 w 12"/>
              <a:gd name="T19" fmla="*/ 7 h 13"/>
              <a:gd name="T20" fmla="*/ 4 w 12"/>
              <a:gd name="T21" fmla="*/ 0 h 13"/>
              <a:gd name="T22" fmla="*/ 3 w 12"/>
              <a:gd name="T23" fmla="*/ 0 h 13"/>
              <a:gd name="T24" fmla="*/ 3 w 12"/>
              <a:gd name="T25" fmla="*/ 1 h 13"/>
              <a:gd name="T26" fmla="*/ 5 w 12"/>
              <a:gd name="T27" fmla="*/ 3 h 13"/>
              <a:gd name="T28" fmla="*/ 9 w 12"/>
              <a:gd name="T29" fmla="*/ 4 h 13"/>
              <a:gd name="T30" fmla="*/ 10 w 12"/>
              <a:gd name="T31" fmla="*/ 4 h 13"/>
              <a:gd name="T32" fmla="*/ 11 w 12"/>
              <a:gd name="T33" fmla="*/ 3 h 13"/>
              <a:gd name="T34" fmla="*/ 10 w 12"/>
              <a:gd name="T35" fmla="*/ 4 h 13"/>
              <a:gd name="T36" fmla="*/ 9 w 12"/>
              <a:gd name="T37" fmla="*/ 6 h 13"/>
              <a:gd name="T38" fmla="*/ 9 w 12"/>
              <a:gd name="T39" fmla="*/ 7 h 13"/>
              <a:gd name="T40" fmla="*/ 10 w 12"/>
              <a:gd name="T41" fmla="*/ 6 h 13"/>
              <a:gd name="T42" fmla="*/ 11 w 12"/>
              <a:gd name="T43" fmla="*/ 5 h 13"/>
              <a:gd name="T44" fmla="*/ 12 w 12"/>
              <a:gd name="T45" fmla="*/ 3 h 13"/>
              <a:gd name="T46" fmla="*/ 12 w 12"/>
              <a:gd name="T47" fmla="*/ 2 h 13"/>
              <a:gd name="T48" fmla="*/ 11 w 12"/>
              <a:gd name="T49" fmla="*/ 2 h 13"/>
              <a:gd name="T50" fmla="*/ 9 w 12"/>
              <a:gd name="T51" fmla="*/ 3 h 13"/>
              <a:gd name="T52" fmla="*/ 9 w 12"/>
              <a:gd name="T53" fmla="*/ 3 h 13"/>
              <a:gd name="T54" fmla="*/ 9 w 12"/>
              <a:gd name="T55" fmla="*/ 3 h 13"/>
              <a:gd name="T56" fmla="*/ 6 w 12"/>
              <a:gd name="T57" fmla="*/ 2 h 13"/>
              <a:gd name="T58" fmla="*/ 4 w 12"/>
              <a:gd name="T59" fmla="*/ 0 h 13"/>
              <a:gd name="T60" fmla="*/ 4 w 12"/>
              <a:gd name="T61" fmla="*/ 0 h 13"/>
              <a:gd name="T62" fmla="*/ 4 w 12"/>
              <a:gd name="T6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3">
                <a:moveTo>
                  <a:pt x="8" y="7"/>
                </a:moveTo>
                <a:cubicBezTo>
                  <a:pt x="6" y="8"/>
                  <a:pt x="3" y="9"/>
                  <a:pt x="1" y="11"/>
                </a:cubicBezTo>
                <a:cubicBezTo>
                  <a:pt x="0" y="11"/>
                  <a:pt x="0" y="11"/>
                  <a:pt x="0" y="11"/>
                </a:cubicBezTo>
                <a:cubicBezTo>
                  <a:pt x="1" y="12"/>
                  <a:pt x="1" y="12"/>
                  <a:pt x="1" y="12"/>
                </a:cubicBezTo>
                <a:cubicBezTo>
                  <a:pt x="1" y="12"/>
                  <a:pt x="1" y="12"/>
                  <a:pt x="1" y="12"/>
                </a:cubicBezTo>
                <a:cubicBezTo>
                  <a:pt x="1" y="12"/>
                  <a:pt x="2" y="12"/>
                  <a:pt x="2" y="13"/>
                </a:cubicBezTo>
                <a:cubicBezTo>
                  <a:pt x="3" y="12"/>
                  <a:pt x="3" y="12"/>
                  <a:pt x="3" y="12"/>
                </a:cubicBezTo>
                <a:cubicBezTo>
                  <a:pt x="2" y="11"/>
                  <a:pt x="2" y="11"/>
                  <a:pt x="2" y="11"/>
                </a:cubicBezTo>
                <a:cubicBezTo>
                  <a:pt x="4" y="10"/>
                  <a:pt x="7" y="9"/>
                  <a:pt x="9" y="7"/>
                </a:cubicBezTo>
                <a:cubicBezTo>
                  <a:pt x="8" y="7"/>
                  <a:pt x="8" y="7"/>
                  <a:pt x="8" y="7"/>
                </a:cubicBezTo>
                <a:moveTo>
                  <a:pt x="4" y="0"/>
                </a:moveTo>
                <a:cubicBezTo>
                  <a:pt x="4" y="0"/>
                  <a:pt x="3" y="0"/>
                  <a:pt x="3" y="0"/>
                </a:cubicBezTo>
                <a:cubicBezTo>
                  <a:pt x="3" y="1"/>
                  <a:pt x="3" y="1"/>
                  <a:pt x="3" y="1"/>
                </a:cubicBezTo>
                <a:cubicBezTo>
                  <a:pt x="4" y="2"/>
                  <a:pt x="4" y="2"/>
                  <a:pt x="5" y="3"/>
                </a:cubicBezTo>
                <a:cubicBezTo>
                  <a:pt x="6" y="3"/>
                  <a:pt x="8" y="4"/>
                  <a:pt x="9" y="4"/>
                </a:cubicBezTo>
                <a:cubicBezTo>
                  <a:pt x="9" y="4"/>
                  <a:pt x="9" y="4"/>
                  <a:pt x="10" y="4"/>
                </a:cubicBezTo>
                <a:cubicBezTo>
                  <a:pt x="10" y="4"/>
                  <a:pt x="11" y="3"/>
                  <a:pt x="11" y="3"/>
                </a:cubicBezTo>
                <a:cubicBezTo>
                  <a:pt x="11" y="4"/>
                  <a:pt x="10" y="4"/>
                  <a:pt x="10" y="4"/>
                </a:cubicBezTo>
                <a:cubicBezTo>
                  <a:pt x="10" y="5"/>
                  <a:pt x="9" y="6"/>
                  <a:pt x="9" y="6"/>
                </a:cubicBezTo>
                <a:cubicBezTo>
                  <a:pt x="9" y="7"/>
                  <a:pt x="9" y="7"/>
                  <a:pt x="9" y="7"/>
                </a:cubicBezTo>
                <a:cubicBezTo>
                  <a:pt x="10" y="7"/>
                  <a:pt x="10" y="7"/>
                  <a:pt x="10" y="6"/>
                </a:cubicBezTo>
                <a:cubicBezTo>
                  <a:pt x="10" y="6"/>
                  <a:pt x="11" y="6"/>
                  <a:pt x="11" y="5"/>
                </a:cubicBezTo>
                <a:cubicBezTo>
                  <a:pt x="12" y="4"/>
                  <a:pt x="12" y="4"/>
                  <a:pt x="12" y="3"/>
                </a:cubicBezTo>
                <a:cubicBezTo>
                  <a:pt x="12" y="2"/>
                  <a:pt x="12" y="2"/>
                  <a:pt x="12" y="2"/>
                </a:cubicBezTo>
                <a:cubicBezTo>
                  <a:pt x="11" y="2"/>
                  <a:pt x="11" y="2"/>
                  <a:pt x="11" y="2"/>
                </a:cubicBezTo>
                <a:cubicBezTo>
                  <a:pt x="10" y="2"/>
                  <a:pt x="10" y="2"/>
                  <a:pt x="9" y="3"/>
                </a:cubicBezTo>
                <a:cubicBezTo>
                  <a:pt x="9" y="3"/>
                  <a:pt x="9" y="3"/>
                  <a:pt x="9" y="3"/>
                </a:cubicBezTo>
                <a:cubicBezTo>
                  <a:pt x="9" y="3"/>
                  <a:pt x="9" y="3"/>
                  <a:pt x="9" y="3"/>
                </a:cubicBezTo>
                <a:cubicBezTo>
                  <a:pt x="8" y="3"/>
                  <a:pt x="7" y="2"/>
                  <a:pt x="6" y="2"/>
                </a:cubicBezTo>
                <a:cubicBezTo>
                  <a:pt x="5" y="1"/>
                  <a:pt x="4" y="1"/>
                  <a:pt x="4" y="0"/>
                </a:cubicBezTo>
                <a:cubicBezTo>
                  <a:pt x="4" y="0"/>
                  <a:pt x="4" y="0"/>
                  <a:pt x="4" y="0"/>
                </a:cubicBezTo>
                <a:cubicBezTo>
                  <a:pt x="4" y="0"/>
                  <a:pt x="4" y="0"/>
                  <a:pt x="4"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4" name="Freeform 680">
            <a:extLst>
              <a:ext uri="{FF2B5EF4-FFF2-40B4-BE49-F238E27FC236}">
                <a16:creationId xmlns:a16="http://schemas.microsoft.com/office/drawing/2014/main" id="{E678753B-E156-2E49-A75B-5A257DCC5A7B}"/>
              </a:ext>
            </a:extLst>
          </p:cNvPr>
          <p:cNvSpPr>
            <a:spLocks/>
          </p:cNvSpPr>
          <p:nvPr/>
        </p:nvSpPr>
        <p:spPr bwMode="auto">
          <a:xfrm>
            <a:off x="5978396" y="3047264"/>
            <a:ext cx="5369" cy="6802"/>
          </a:xfrm>
          <a:custGeom>
            <a:avLst/>
            <a:gdLst>
              <a:gd name="T0" fmla="*/ 0 w 3"/>
              <a:gd name="T1" fmla="*/ 0 h 3"/>
              <a:gd name="T2" fmla="*/ 0 w 3"/>
              <a:gd name="T3" fmla="*/ 0 h 3"/>
              <a:gd name="T4" fmla="*/ 0 w 3"/>
              <a:gd name="T5" fmla="*/ 0 h 3"/>
              <a:gd name="T6" fmla="*/ 0 w 3"/>
              <a:gd name="T7" fmla="*/ 1 h 3"/>
              <a:gd name="T8" fmla="*/ 2 w 3"/>
              <a:gd name="T9" fmla="*/ 1 h 3"/>
              <a:gd name="T10" fmla="*/ 2 w 3"/>
              <a:gd name="T11" fmla="*/ 3 h 3"/>
              <a:gd name="T12" fmla="*/ 3 w 3"/>
              <a:gd name="T13" fmla="*/ 1 h 3"/>
              <a:gd name="T14" fmla="*/ 2 w 3"/>
              <a:gd name="T15" fmla="*/ 1 h 3"/>
              <a:gd name="T16" fmla="*/ 2 w 3"/>
              <a:gd name="T17" fmla="*/ 0 h 3"/>
              <a:gd name="T18" fmla="*/ 0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0"/>
                </a:moveTo>
                <a:lnTo>
                  <a:pt x="0" y="0"/>
                </a:lnTo>
                <a:lnTo>
                  <a:pt x="0" y="0"/>
                </a:lnTo>
                <a:lnTo>
                  <a:pt x="0" y="1"/>
                </a:lnTo>
                <a:lnTo>
                  <a:pt x="2" y="1"/>
                </a:lnTo>
                <a:lnTo>
                  <a:pt x="2" y="3"/>
                </a:lnTo>
                <a:lnTo>
                  <a:pt x="3" y="1"/>
                </a:lnTo>
                <a:lnTo>
                  <a:pt x="2" y="1"/>
                </a:lnTo>
                <a:lnTo>
                  <a:pt x="2" y="0"/>
                </a:lnTo>
                <a:lnTo>
                  <a:pt x="0" y="0"/>
                </a:ln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5" name="Freeform 682">
            <a:extLst>
              <a:ext uri="{FF2B5EF4-FFF2-40B4-BE49-F238E27FC236}">
                <a16:creationId xmlns:a16="http://schemas.microsoft.com/office/drawing/2014/main" id="{9E5AC5D6-47E4-8E40-A157-0562C6115593}"/>
              </a:ext>
            </a:extLst>
          </p:cNvPr>
          <p:cNvSpPr>
            <a:spLocks/>
          </p:cNvSpPr>
          <p:nvPr/>
        </p:nvSpPr>
        <p:spPr bwMode="auto">
          <a:xfrm>
            <a:off x="6126927" y="31220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6" name="Freeform 684">
            <a:extLst>
              <a:ext uri="{FF2B5EF4-FFF2-40B4-BE49-F238E27FC236}">
                <a16:creationId xmlns:a16="http://schemas.microsoft.com/office/drawing/2014/main" id="{3E18627F-3BFF-5747-AE2A-8A837AC2E24F}"/>
              </a:ext>
            </a:extLst>
          </p:cNvPr>
          <p:cNvSpPr>
            <a:spLocks/>
          </p:cNvSpPr>
          <p:nvPr/>
        </p:nvSpPr>
        <p:spPr bwMode="auto">
          <a:xfrm>
            <a:off x="6123349" y="3119820"/>
            <a:ext cx="3579" cy="6802"/>
          </a:xfrm>
          <a:custGeom>
            <a:avLst/>
            <a:gdLst>
              <a:gd name="T0" fmla="*/ 2 w 2"/>
              <a:gd name="T1" fmla="*/ 1 h 3"/>
              <a:gd name="T2" fmla="*/ 2 w 2"/>
              <a:gd name="T3" fmla="*/ 1 h 3"/>
              <a:gd name="T4" fmla="*/ 2 w 2"/>
              <a:gd name="T5" fmla="*/ 1 h 3"/>
              <a:gd name="T6" fmla="*/ 2 w 2"/>
              <a:gd name="T7" fmla="*/ 1 h 3"/>
              <a:gd name="T8" fmla="*/ 2 w 2"/>
              <a:gd name="T9" fmla="*/ 1 h 3"/>
              <a:gd name="T10" fmla="*/ 2 w 2"/>
              <a:gd name="T11" fmla="*/ 1 h 3"/>
              <a:gd name="T12" fmla="*/ 2 w 2"/>
              <a:gd name="T13" fmla="*/ 3 h 3"/>
              <a:gd name="T14" fmla="*/ 2 w 2"/>
              <a:gd name="T15" fmla="*/ 3 h 3"/>
              <a:gd name="T16" fmla="*/ 2 w 2"/>
              <a:gd name="T17" fmla="*/ 3 h 3"/>
              <a:gd name="T18" fmla="*/ 2 w 2"/>
              <a:gd name="T19" fmla="*/ 0 h 3"/>
              <a:gd name="T20" fmla="*/ 2 w 2"/>
              <a:gd name="T21" fmla="*/ 1 h 3"/>
              <a:gd name="T22" fmla="*/ 2 w 2"/>
              <a:gd name="T23" fmla="*/ 1 h 3"/>
              <a:gd name="T24" fmla="*/ 2 w 2"/>
              <a:gd name="T25" fmla="*/ 1 h 3"/>
              <a:gd name="T26" fmla="*/ 0 w 2"/>
              <a:gd name="T27" fmla="*/ 1 h 3"/>
              <a:gd name="T28" fmla="*/ 2 w 2"/>
              <a:gd name="T29" fmla="*/ 3 h 3"/>
              <a:gd name="T30" fmla="*/ 2 w 2"/>
              <a:gd name="T31" fmla="*/ 3 h 3"/>
              <a:gd name="T32" fmla="*/ 2 w 2"/>
              <a:gd name="T33" fmla="*/ 3 h 3"/>
              <a:gd name="T34" fmla="*/ 2 w 2"/>
              <a:gd name="T3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2" y="1"/>
                </a:moveTo>
                <a:lnTo>
                  <a:pt x="2" y="1"/>
                </a:lnTo>
                <a:lnTo>
                  <a:pt x="2" y="1"/>
                </a:lnTo>
                <a:lnTo>
                  <a:pt x="2" y="1"/>
                </a:lnTo>
                <a:lnTo>
                  <a:pt x="2" y="1"/>
                </a:lnTo>
                <a:lnTo>
                  <a:pt x="2" y="1"/>
                </a:lnTo>
                <a:lnTo>
                  <a:pt x="2" y="3"/>
                </a:lnTo>
                <a:lnTo>
                  <a:pt x="2" y="3"/>
                </a:lnTo>
                <a:lnTo>
                  <a:pt x="2" y="3"/>
                </a:lnTo>
                <a:lnTo>
                  <a:pt x="2" y="0"/>
                </a:lnTo>
                <a:lnTo>
                  <a:pt x="2" y="1"/>
                </a:lnTo>
                <a:lnTo>
                  <a:pt x="2" y="1"/>
                </a:lnTo>
                <a:lnTo>
                  <a:pt x="2" y="1"/>
                </a:lnTo>
                <a:lnTo>
                  <a:pt x="0" y="1"/>
                </a:lnTo>
                <a:lnTo>
                  <a:pt x="2" y="3"/>
                </a:lnTo>
                <a:lnTo>
                  <a:pt x="2" y="3"/>
                </a:lnTo>
                <a:lnTo>
                  <a:pt x="2" y="3"/>
                </a:lnTo>
                <a:lnTo>
                  <a:pt x="2" y="1"/>
                </a:ln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7" name="Freeform 687">
            <a:extLst>
              <a:ext uri="{FF2B5EF4-FFF2-40B4-BE49-F238E27FC236}">
                <a16:creationId xmlns:a16="http://schemas.microsoft.com/office/drawing/2014/main" id="{ED15361A-DBE0-7048-8120-2446136AA657}"/>
              </a:ext>
            </a:extLst>
          </p:cNvPr>
          <p:cNvSpPr>
            <a:spLocks/>
          </p:cNvSpPr>
          <p:nvPr/>
        </p:nvSpPr>
        <p:spPr bwMode="auto">
          <a:xfrm>
            <a:off x="6123349" y="3119820"/>
            <a:ext cx="3579" cy="6802"/>
          </a:xfrm>
          <a:custGeom>
            <a:avLst/>
            <a:gdLst>
              <a:gd name="T0" fmla="*/ 2 w 2"/>
              <a:gd name="T1" fmla="*/ 0 h 3"/>
              <a:gd name="T2" fmla="*/ 2 w 2"/>
              <a:gd name="T3" fmla="*/ 1 h 3"/>
              <a:gd name="T4" fmla="*/ 2 w 2"/>
              <a:gd name="T5" fmla="*/ 1 h 3"/>
              <a:gd name="T6" fmla="*/ 2 w 2"/>
              <a:gd name="T7" fmla="*/ 1 h 3"/>
              <a:gd name="T8" fmla="*/ 0 w 2"/>
              <a:gd name="T9" fmla="*/ 1 h 3"/>
              <a:gd name="T10" fmla="*/ 2 w 2"/>
              <a:gd name="T11" fmla="*/ 3 h 3"/>
              <a:gd name="T12" fmla="*/ 2 w 2"/>
              <a:gd name="T13" fmla="*/ 3 h 3"/>
              <a:gd name="T14" fmla="*/ 2 w 2"/>
              <a:gd name="T15" fmla="*/ 3 h 3"/>
              <a:gd name="T16" fmla="*/ 2 w 2"/>
              <a:gd name="T17" fmla="*/ 1 h 3"/>
              <a:gd name="T18" fmla="*/ 2 w 2"/>
              <a:gd name="T19" fmla="*/ 1 h 3"/>
              <a:gd name="T20" fmla="*/ 2 w 2"/>
              <a:gd name="T21" fmla="*/ 1 h 3"/>
              <a:gd name="T22" fmla="*/ 2 w 2"/>
              <a:gd name="T23" fmla="*/ 1 h 3"/>
              <a:gd name="T24" fmla="*/ 2 w 2"/>
              <a:gd name="T25" fmla="*/ 1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2" y="0"/>
                </a:moveTo>
                <a:lnTo>
                  <a:pt x="2" y="1"/>
                </a:lnTo>
                <a:lnTo>
                  <a:pt x="2" y="1"/>
                </a:lnTo>
                <a:lnTo>
                  <a:pt x="2" y="1"/>
                </a:lnTo>
                <a:lnTo>
                  <a:pt x="0" y="1"/>
                </a:lnTo>
                <a:lnTo>
                  <a:pt x="2" y="3"/>
                </a:lnTo>
                <a:lnTo>
                  <a:pt x="2" y="3"/>
                </a:lnTo>
                <a:lnTo>
                  <a:pt x="2" y="3"/>
                </a:lnTo>
                <a:lnTo>
                  <a:pt x="2" y="1"/>
                </a:lnTo>
                <a:lnTo>
                  <a:pt x="2" y="1"/>
                </a:lnTo>
                <a:lnTo>
                  <a:pt x="2" y="1"/>
                </a:lnTo>
                <a:lnTo>
                  <a:pt x="2" y="1"/>
                </a:lnTo>
                <a:lnTo>
                  <a:pt x="2" y="1"/>
                </a:lnTo>
                <a:lnTo>
                  <a:pt x="2" y="0"/>
                </a:lnTo>
                <a:close/>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 name="Rectangle 1">
            <a:hlinkClick r:id="" action="ppaction://noaction"/>
            <a:extLst>
              <a:ext uri="{FF2B5EF4-FFF2-40B4-BE49-F238E27FC236}">
                <a16:creationId xmlns:a16="http://schemas.microsoft.com/office/drawing/2014/main" id="{BFE5FF0D-F918-4845-AA08-BA0A2A0537B9}"/>
              </a:ext>
            </a:extLst>
          </p:cNvPr>
          <p:cNvSpPr/>
          <p:nvPr/>
        </p:nvSpPr>
        <p:spPr>
          <a:xfrm>
            <a:off x="8066772" y="96981"/>
            <a:ext cx="2965245" cy="86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691">
            <a:extLst>
              <a:ext uri="{FF2B5EF4-FFF2-40B4-BE49-F238E27FC236}">
                <a16:creationId xmlns:a16="http://schemas.microsoft.com/office/drawing/2014/main" id="{544DE0C0-E60D-A647-94CC-3E3323CDB539}"/>
              </a:ext>
            </a:extLst>
          </p:cNvPr>
          <p:cNvSpPr>
            <a:spLocks noEditPoints="1"/>
          </p:cNvSpPr>
          <p:nvPr/>
        </p:nvSpPr>
        <p:spPr bwMode="auto">
          <a:xfrm>
            <a:off x="8721740" y="4586823"/>
            <a:ext cx="48317" cy="49883"/>
          </a:xfrm>
          <a:custGeom>
            <a:avLst/>
            <a:gdLst>
              <a:gd name="T0" fmla="*/ 10 w 16"/>
              <a:gd name="T1" fmla="*/ 13 h 13"/>
              <a:gd name="T2" fmla="*/ 10 w 16"/>
              <a:gd name="T3" fmla="*/ 12 h 13"/>
              <a:gd name="T4" fmla="*/ 10 w 16"/>
              <a:gd name="T5" fmla="*/ 13 h 13"/>
              <a:gd name="T6" fmla="*/ 9 w 16"/>
              <a:gd name="T7" fmla="*/ 12 h 13"/>
              <a:gd name="T8" fmla="*/ 9 w 16"/>
              <a:gd name="T9" fmla="*/ 11 h 13"/>
              <a:gd name="T10" fmla="*/ 9 w 16"/>
              <a:gd name="T11" fmla="*/ 11 h 13"/>
              <a:gd name="T12" fmla="*/ 9 w 16"/>
              <a:gd name="T13" fmla="*/ 12 h 13"/>
              <a:gd name="T14" fmla="*/ 7 w 16"/>
              <a:gd name="T15" fmla="*/ 11 h 13"/>
              <a:gd name="T16" fmla="*/ 6 w 16"/>
              <a:gd name="T17" fmla="*/ 10 h 13"/>
              <a:gd name="T18" fmla="*/ 7 w 16"/>
              <a:gd name="T19" fmla="*/ 10 h 13"/>
              <a:gd name="T20" fmla="*/ 7 w 16"/>
              <a:gd name="T21" fmla="*/ 11 h 13"/>
              <a:gd name="T22" fmla="*/ 2 w 16"/>
              <a:gd name="T23" fmla="*/ 10 h 13"/>
              <a:gd name="T24" fmla="*/ 1 w 16"/>
              <a:gd name="T25" fmla="*/ 9 h 13"/>
              <a:gd name="T26" fmla="*/ 2 w 16"/>
              <a:gd name="T27" fmla="*/ 10 h 13"/>
              <a:gd name="T28" fmla="*/ 2 w 16"/>
              <a:gd name="T29" fmla="*/ 10 h 13"/>
              <a:gd name="T30" fmla="*/ 8 w 16"/>
              <a:gd name="T31" fmla="*/ 10 h 13"/>
              <a:gd name="T32" fmla="*/ 7 w 16"/>
              <a:gd name="T33" fmla="*/ 10 h 13"/>
              <a:gd name="T34" fmla="*/ 8 w 16"/>
              <a:gd name="T35" fmla="*/ 8 h 13"/>
              <a:gd name="T36" fmla="*/ 9 w 16"/>
              <a:gd name="T37" fmla="*/ 9 h 13"/>
              <a:gd name="T38" fmla="*/ 8 w 16"/>
              <a:gd name="T39" fmla="*/ 10 h 13"/>
              <a:gd name="T40" fmla="*/ 9 w 16"/>
              <a:gd name="T41" fmla="*/ 0 h 13"/>
              <a:gd name="T42" fmla="*/ 10 w 16"/>
              <a:gd name="T43" fmla="*/ 4 h 13"/>
              <a:gd name="T44" fmla="*/ 10 w 16"/>
              <a:gd name="T45" fmla="*/ 6 h 13"/>
              <a:gd name="T46" fmla="*/ 9 w 16"/>
              <a:gd name="T47" fmla="*/ 5 h 13"/>
              <a:gd name="T48" fmla="*/ 9 w 16"/>
              <a:gd name="T49" fmla="*/ 5 h 13"/>
              <a:gd name="T50" fmla="*/ 7 w 16"/>
              <a:gd name="T51" fmla="*/ 4 h 13"/>
              <a:gd name="T52" fmla="*/ 8 w 16"/>
              <a:gd name="T53" fmla="*/ 6 h 13"/>
              <a:gd name="T54" fmla="*/ 8 w 16"/>
              <a:gd name="T55" fmla="*/ 6 h 13"/>
              <a:gd name="T56" fmla="*/ 9 w 16"/>
              <a:gd name="T57" fmla="*/ 6 h 13"/>
              <a:gd name="T58" fmla="*/ 8 w 16"/>
              <a:gd name="T59" fmla="*/ 7 h 13"/>
              <a:gd name="T60" fmla="*/ 6 w 16"/>
              <a:gd name="T61" fmla="*/ 8 h 13"/>
              <a:gd name="T62" fmla="*/ 6 w 16"/>
              <a:gd name="T63" fmla="*/ 8 h 13"/>
              <a:gd name="T64" fmla="*/ 5 w 16"/>
              <a:gd name="T65" fmla="*/ 7 h 13"/>
              <a:gd name="T66" fmla="*/ 4 w 16"/>
              <a:gd name="T67" fmla="*/ 6 h 13"/>
              <a:gd name="T68" fmla="*/ 4 w 16"/>
              <a:gd name="T69" fmla="*/ 6 h 13"/>
              <a:gd name="T70" fmla="*/ 3 w 16"/>
              <a:gd name="T71" fmla="*/ 7 h 13"/>
              <a:gd name="T72" fmla="*/ 1 w 16"/>
              <a:gd name="T73" fmla="*/ 4 h 13"/>
              <a:gd name="T74" fmla="*/ 2 w 16"/>
              <a:gd name="T75" fmla="*/ 12 h 13"/>
              <a:gd name="T76" fmla="*/ 3 w 16"/>
              <a:gd name="T77" fmla="*/ 12 h 13"/>
              <a:gd name="T78" fmla="*/ 7 w 16"/>
              <a:gd name="T79" fmla="*/ 13 h 13"/>
              <a:gd name="T80" fmla="*/ 13 w 16"/>
              <a:gd name="T81" fmla="*/ 11 h 13"/>
              <a:gd name="T82" fmla="*/ 12 w 16"/>
              <a:gd name="T83" fmla="*/ 11 h 13"/>
              <a:gd name="T84" fmla="*/ 12 w 16"/>
              <a:gd name="T85" fmla="*/ 10 h 13"/>
              <a:gd name="T86" fmla="*/ 11 w 16"/>
              <a:gd name="T87" fmla="*/ 10 h 13"/>
              <a:gd name="T88" fmla="*/ 11 w 16"/>
              <a:gd name="T89" fmla="*/ 10 h 13"/>
              <a:gd name="T90" fmla="*/ 11 w 16"/>
              <a:gd name="T91" fmla="*/ 10 h 13"/>
              <a:gd name="T92" fmla="*/ 12 w 16"/>
              <a:gd name="T93" fmla="*/ 8 h 13"/>
              <a:gd name="T94" fmla="*/ 14 w 16"/>
              <a:gd name="T95" fmla="*/ 10 h 13"/>
              <a:gd name="T96" fmla="*/ 9 w 16"/>
              <a:gd name="T9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3">
                <a:moveTo>
                  <a:pt x="10" y="13"/>
                </a:moveTo>
                <a:cubicBezTo>
                  <a:pt x="10" y="12"/>
                  <a:pt x="10" y="12"/>
                  <a:pt x="10" y="12"/>
                </a:cubicBezTo>
                <a:cubicBezTo>
                  <a:pt x="10" y="13"/>
                  <a:pt x="10" y="13"/>
                  <a:pt x="10" y="13"/>
                </a:cubicBezTo>
                <a:moveTo>
                  <a:pt x="9" y="12"/>
                </a:moveTo>
                <a:cubicBezTo>
                  <a:pt x="9" y="11"/>
                  <a:pt x="9" y="11"/>
                  <a:pt x="9" y="11"/>
                </a:cubicBezTo>
                <a:cubicBezTo>
                  <a:pt x="9" y="11"/>
                  <a:pt x="9" y="11"/>
                  <a:pt x="9" y="11"/>
                </a:cubicBezTo>
                <a:cubicBezTo>
                  <a:pt x="10" y="11"/>
                  <a:pt x="10" y="11"/>
                  <a:pt x="9" y="12"/>
                </a:cubicBezTo>
                <a:moveTo>
                  <a:pt x="7" y="11"/>
                </a:moveTo>
                <a:cubicBezTo>
                  <a:pt x="6" y="10"/>
                  <a:pt x="6" y="10"/>
                  <a:pt x="6" y="10"/>
                </a:cubicBezTo>
                <a:cubicBezTo>
                  <a:pt x="6" y="10"/>
                  <a:pt x="7" y="10"/>
                  <a:pt x="7" y="10"/>
                </a:cubicBezTo>
                <a:cubicBezTo>
                  <a:pt x="7" y="10"/>
                  <a:pt x="7" y="10"/>
                  <a:pt x="7" y="11"/>
                </a:cubicBezTo>
                <a:moveTo>
                  <a:pt x="2" y="10"/>
                </a:moveTo>
                <a:cubicBezTo>
                  <a:pt x="1" y="10"/>
                  <a:pt x="1" y="9"/>
                  <a:pt x="1" y="9"/>
                </a:cubicBezTo>
                <a:cubicBezTo>
                  <a:pt x="2" y="9"/>
                  <a:pt x="2" y="9"/>
                  <a:pt x="2" y="10"/>
                </a:cubicBezTo>
                <a:cubicBezTo>
                  <a:pt x="2" y="10"/>
                  <a:pt x="2" y="10"/>
                  <a:pt x="2" y="10"/>
                </a:cubicBezTo>
                <a:moveTo>
                  <a:pt x="8" y="10"/>
                </a:moveTo>
                <a:cubicBezTo>
                  <a:pt x="7" y="10"/>
                  <a:pt x="7" y="10"/>
                  <a:pt x="7" y="10"/>
                </a:cubicBezTo>
                <a:cubicBezTo>
                  <a:pt x="7" y="9"/>
                  <a:pt x="8" y="8"/>
                  <a:pt x="8" y="8"/>
                </a:cubicBezTo>
                <a:cubicBezTo>
                  <a:pt x="9" y="8"/>
                  <a:pt x="9" y="8"/>
                  <a:pt x="9" y="9"/>
                </a:cubicBezTo>
                <a:cubicBezTo>
                  <a:pt x="9" y="9"/>
                  <a:pt x="8" y="10"/>
                  <a:pt x="8" y="10"/>
                </a:cubicBezTo>
                <a:moveTo>
                  <a:pt x="9" y="0"/>
                </a:moveTo>
                <a:cubicBezTo>
                  <a:pt x="9" y="2"/>
                  <a:pt x="10" y="3"/>
                  <a:pt x="10" y="4"/>
                </a:cubicBezTo>
                <a:cubicBezTo>
                  <a:pt x="11" y="6"/>
                  <a:pt x="10" y="6"/>
                  <a:pt x="10" y="6"/>
                </a:cubicBezTo>
                <a:cubicBezTo>
                  <a:pt x="9" y="6"/>
                  <a:pt x="8" y="5"/>
                  <a:pt x="9" y="5"/>
                </a:cubicBezTo>
                <a:cubicBezTo>
                  <a:pt x="9" y="5"/>
                  <a:pt x="9" y="5"/>
                  <a:pt x="9" y="5"/>
                </a:cubicBezTo>
                <a:cubicBezTo>
                  <a:pt x="8" y="5"/>
                  <a:pt x="8" y="4"/>
                  <a:pt x="7" y="4"/>
                </a:cubicBezTo>
                <a:cubicBezTo>
                  <a:pt x="7" y="4"/>
                  <a:pt x="8" y="5"/>
                  <a:pt x="8" y="6"/>
                </a:cubicBezTo>
                <a:cubicBezTo>
                  <a:pt x="8" y="6"/>
                  <a:pt x="8" y="6"/>
                  <a:pt x="8" y="6"/>
                </a:cubicBezTo>
                <a:cubicBezTo>
                  <a:pt x="9" y="6"/>
                  <a:pt x="9" y="6"/>
                  <a:pt x="9" y="6"/>
                </a:cubicBezTo>
                <a:cubicBezTo>
                  <a:pt x="8" y="7"/>
                  <a:pt x="8" y="7"/>
                  <a:pt x="8" y="7"/>
                </a:cubicBezTo>
                <a:cubicBezTo>
                  <a:pt x="7" y="7"/>
                  <a:pt x="7" y="8"/>
                  <a:pt x="6" y="8"/>
                </a:cubicBezTo>
                <a:cubicBezTo>
                  <a:pt x="6" y="8"/>
                  <a:pt x="6" y="8"/>
                  <a:pt x="6" y="8"/>
                </a:cubicBezTo>
                <a:cubicBezTo>
                  <a:pt x="6" y="8"/>
                  <a:pt x="5" y="7"/>
                  <a:pt x="5" y="7"/>
                </a:cubicBezTo>
                <a:cubicBezTo>
                  <a:pt x="5" y="7"/>
                  <a:pt x="4" y="7"/>
                  <a:pt x="4" y="6"/>
                </a:cubicBezTo>
                <a:cubicBezTo>
                  <a:pt x="4" y="6"/>
                  <a:pt x="4" y="6"/>
                  <a:pt x="4" y="6"/>
                </a:cubicBezTo>
                <a:cubicBezTo>
                  <a:pt x="4" y="6"/>
                  <a:pt x="3" y="7"/>
                  <a:pt x="3" y="7"/>
                </a:cubicBezTo>
                <a:cubicBezTo>
                  <a:pt x="2" y="6"/>
                  <a:pt x="2" y="5"/>
                  <a:pt x="1" y="4"/>
                </a:cubicBezTo>
                <a:cubicBezTo>
                  <a:pt x="0" y="7"/>
                  <a:pt x="0" y="10"/>
                  <a:pt x="2" y="12"/>
                </a:cubicBezTo>
                <a:cubicBezTo>
                  <a:pt x="2" y="12"/>
                  <a:pt x="3" y="12"/>
                  <a:pt x="3" y="12"/>
                </a:cubicBezTo>
                <a:cubicBezTo>
                  <a:pt x="4" y="13"/>
                  <a:pt x="5" y="13"/>
                  <a:pt x="7" y="13"/>
                </a:cubicBezTo>
                <a:cubicBezTo>
                  <a:pt x="10" y="13"/>
                  <a:pt x="11" y="13"/>
                  <a:pt x="13" y="11"/>
                </a:cubicBezTo>
                <a:cubicBezTo>
                  <a:pt x="12" y="11"/>
                  <a:pt x="12" y="11"/>
                  <a:pt x="12" y="11"/>
                </a:cubicBezTo>
                <a:cubicBezTo>
                  <a:pt x="12" y="10"/>
                  <a:pt x="12" y="10"/>
                  <a:pt x="12" y="10"/>
                </a:cubicBezTo>
                <a:cubicBezTo>
                  <a:pt x="12" y="10"/>
                  <a:pt x="12" y="10"/>
                  <a:pt x="11" y="10"/>
                </a:cubicBezTo>
                <a:cubicBezTo>
                  <a:pt x="11" y="10"/>
                  <a:pt x="11" y="10"/>
                  <a:pt x="11" y="10"/>
                </a:cubicBezTo>
                <a:cubicBezTo>
                  <a:pt x="11" y="10"/>
                  <a:pt x="11" y="10"/>
                  <a:pt x="11" y="10"/>
                </a:cubicBezTo>
                <a:cubicBezTo>
                  <a:pt x="10" y="10"/>
                  <a:pt x="11" y="8"/>
                  <a:pt x="12" y="8"/>
                </a:cubicBezTo>
                <a:cubicBezTo>
                  <a:pt x="13" y="8"/>
                  <a:pt x="14" y="9"/>
                  <a:pt x="14" y="10"/>
                </a:cubicBezTo>
                <a:cubicBezTo>
                  <a:pt x="16" y="6"/>
                  <a:pt x="14" y="1"/>
                  <a:pt x="9"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39" name="Freeform 692">
            <a:extLst>
              <a:ext uri="{FF2B5EF4-FFF2-40B4-BE49-F238E27FC236}">
                <a16:creationId xmlns:a16="http://schemas.microsoft.com/office/drawing/2014/main" id="{60E00B13-1592-044A-BE01-8BB33F3D944B}"/>
              </a:ext>
            </a:extLst>
          </p:cNvPr>
          <p:cNvSpPr>
            <a:spLocks noEditPoints="1"/>
          </p:cNvSpPr>
          <p:nvPr/>
        </p:nvSpPr>
        <p:spPr bwMode="auto">
          <a:xfrm>
            <a:off x="8725319" y="4616299"/>
            <a:ext cx="39370" cy="20406"/>
          </a:xfrm>
          <a:custGeom>
            <a:avLst/>
            <a:gdLst>
              <a:gd name="T0" fmla="*/ 9 w 13"/>
              <a:gd name="T1" fmla="*/ 4 h 5"/>
              <a:gd name="T2" fmla="*/ 9 w 13"/>
              <a:gd name="T3" fmla="*/ 5 h 5"/>
              <a:gd name="T4" fmla="*/ 9 w 13"/>
              <a:gd name="T5" fmla="*/ 4 h 5"/>
              <a:gd name="T6" fmla="*/ 1 w 13"/>
              <a:gd name="T7" fmla="*/ 4 h 5"/>
              <a:gd name="T8" fmla="*/ 2 w 13"/>
              <a:gd name="T9" fmla="*/ 4 h 5"/>
              <a:gd name="T10" fmla="*/ 1 w 13"/>
              <a:gd name="T11" fmla="*/ 4 h 5"/>
              <a:gd name="T12" fmla="*/ 8 w 13"/>
              <a:gd name="T13" fmla="*/ 3 h 5"/>
              <a:gd name="T14" fmla="*/ 8 w 13"/>
              <a:gd name="T15" fmla="*/ 3 h 5"/>
              <a:gd name="T16" fmla="*/ 8 w 13"/>
              <a:gd name="T17" fmla="*/ 4 h 5"/>
              <a:gd name="T18" fmla="*/ 8 w 13"/>
              <a:gd name="T19" fmla="*/ 3 h 5"/>
              <a:gd name="T20" fmla="*/ 6 w 13"/>
              <a:gd name="T21" fmla="*/ 2 h 5"/>
              <a:gd name="T22" fmla="*/ 5 w 13"/>
              <a:gd name="T23" fmla="*/ 2 h 5"/>
              <a:gd name="T24" fmla="*/ 6 w 13"/>
              <a:gd name="T25" fmla="*/ 3 h 5"/>
              <a:gd name="T26" fmla="*/ 6 w 13"/>
              <a:gd name="T27" fmla="*/ 2 h 5"/>
              <a:gd name="T28" fmla="*/ 0 w 13"/>
              <a:gd name="T29" fmla="*/ 1 h 5"/>
              <a:gd name="T30" fmla="*/ 1 w 13"/>
              <a:gd name="T31" fmla="*/ 2 h 5"/>
              <a:gd name="T32" fmla="*/ 1 w 13"/>
              <a:gd name="T33" fmla="*/ 2 h 5"/>
              <a:gd name="T34" fmla="*/ 0 w 13"/>
              <a:gd name="T35" fmla="*/ 1 h 5"/>
              <a:gd name="T36" fmla="*/ 11 w 13"/>
              <a:gd name="T37" fmla="*/ 0 h 5"/>
              <a:gd name="T38" fmla="*/ 10 w 13"/>
              <a:gd name="T39" fmla="*/ 2 h 5"/>
              <a:gd name="T40" fmla="*/ 10 w 13"/>
              <a:gd name="T41" fmla="*/ 2 h 5"/>
              <a:gd name="T42" fmla="*/ 10 w 13"/>
              <a:gd name="T43" fmla="*/ 2 h 5"/>
              <a:gd name="T44" fmla="*/ 11 w 13"/>
              <a:gd name="T45" fmla="*/ 2 h 5"/>
              <a:gd name="T46" fmla="*/ 11 w 13"/>
              <a:gd name="T47" fmla="*/ 3 h 5"/>
              <a:gd name="T48" fmla="*/ 12 w 13"/>
              <a:gd name="T49" fmla="*/ 3 h 5"/>
              <a:gd name="T50" fmla="*/ 13 w 13"/>
              <a:gd name="T51" fmla="*/ 2 h 5"/>
              <a:gd name="T52" fmla="*/ 11 w 13"/>
              <a:gd name="T53" fmla="*/ 0 h 5"/>
              <a:gd name="T54" fmla="*/ 7 w 13"/>
              <a:gd name="T55" fmla="*/ 0 h 5"/>
              <a:gd name="T56" fmla="*/ 6 w 13"/>
              <a:gd name="T57" fmla="*/ 2 h 5"/>
              <a:gd name="T58" fmla="*/ 7 w 13"/>
              <a:gd name="T59" fmla="*/ 2 h 5"/>
              <a:gd name="T60" fmla="*/ 8 w 13"/>
              <a:gd name="T61" fmla="*/ 1 h 5"/>
              <a:gd name="T62" fmla="*/ 7 w 13"/>
              <a:gd name="T6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 h="5">
                <a:moveTo>
                  <a:pt x="9" y="4"/>
                </a:moveTo>
                <a:cubicBezTo>
                  <a:pt x="9" y="5"/>
                  <a:pt x="9" y="5"/>
                  <a:pt x="9" y="5"/>
                </a:cubicBezTo>
                <a:cubicBezTo>
                  <a:pt x="9" y="4"/>
                  <a:pt x="9" y="4"/>
                  <a:pt x="9" y="4"/>
                </a:cubicBezTo>
                <a:moveTo>
                  <a:pt x="1" y="4"/>
                </a:moveTo>
                <a:cubicBezTo>
                  <a:pt x="1" y="4"/>
                  <a:pt x="2" y="4"/>
                  <a:pt x="2" y="4"/>
                </a:cubicBezTo>
                <a:cubicBezTo>
                  <a:pt x="2" y="4"/>
                  <a:pt x="1" y="4"/>
                  <a:pt x="1" y="4"/>
                </a:cubicBezTo>
                <a:moveTo>
                  <a:pt x="8" y="3"/>
                </a:moveTo>
                <a:cubicBezTo>
                  <a:pt x="8" y="3"/>
                  <a:pt x="8" y="3"/>
                  <a:pt x="8" y="3"/>
                </a:cubicBezTo>
                <a:cubicBezTo>
                  <a:pt x="8" y="4"/>
                  <a:pt x="8" y="4"/>
                  <a:pt x="8" y="4"/>
                </a:cubicBezTo>
                <a:cubicBezTo>
                  <a:pt x="9" y="3"/>
                  <a:pt x="9" y="3"/>
                  <a:pt x="8" y="3"/>
                </a:cubicBezTo>
                <a:moveTo>
                  <a:pt x="6" y="2"/>
                </a:moveTo>
                <a:cubicBezTo>
                  <a:pt x="6" y="2"/>
                  <a:pt x="5" y="2"/>
                  <a:pt x="5" y="2"/>
                </a:cubicBezTo>
                <a:cubicBezTo>
                  <a:pt x="6" y="3"/>
                  <a:pt x="6" y="3"/>
                  <a:pt x="6" y="3"/>
                </a:cubicBezTo>
                <a:cubicBezTo>
                  <a:pt x="6" y="2"/>
                  <a:pt x="6" y="2"/>
                  <a:pt x="6" y="2"/>
                </a:cubicBezTo>
                <a:moveTo>
                  <a:pt x="0" y="1"/>
                </a:moveTo>
                <a:cubicBezTo>
                  <a:pt x="0" y="1"/>
                  <a:pt x="0" y="2"/>
                  <a:pt x="1" y="2"/>
                </a:cubicBezTo>
                <a:cubicBezTo>
                  <a:pt x="1" y="2"/>
                  <a:pt x="1" y="2"/>
                  <a:pt x="1" y="2"/>
                </a:cubicBezTo>
                <a:cubicBezTo>
                  <a:pt x="1" y="1"/>
                  <a:pt x="1" y="1"/>
                  <a:pt x="0" y="1"/>
                </a:cubicBezTo>
                <a:moveTo>
                  <a:pt x="11" y="0"/>
                </a:moveTo>
                <a:cubicBezTo>
                  <a:pt x="10" y="0"/>
                  <a:pt x="9" y="2"/>
                  <a:pt x="10" y="2"/>
                </a:cubicBezTo>
                <a:cubicBezTo>
                  <a:pt x="10" y="2"/>
                  <a:pt x="10" y="2"/>
                  <a:pt x="10" y="2"/>
                </a:cubicBezTo>
                <a:cubicBezTo>
                  <a:pt x="10" y="2"/>
                  <a:pt x="10" y="2"/>
                  <a:pt x="10" y="2"/>
                </a:cubicBezTo>
                <a:cubicBezTo>
                  <a:pt x="11" y="2"/>
                  <a:pt x="11" y="2"/>
                  <a:pt x="11" y="2"/>
                </a:cubicBezTo>
                <a:cubicBezTo>
                  <a:pt x="11" y="2"/>
                  <a:pt x="11" y="2"/>
                  <a:pt x="11" y="3"/>
                </a:cubicBezTo>
                <a:cubicBezTo>
                  <a:pt x="11" y="3"/>
                  <a:pt x="11" y="3"/>
                  <a:pt x="12" y="3"/>
                </a:cubicBezTo>
                <a:cubicBezTo>
                  <a:pt x="12" y="3"/>
                  <a:pt x="13" y="2"/>
                  <a:pt x="13" y="2"/>
                </a:cubicBezTo>
                <a:cubicBezTo>
                  <a:pt x="13" y="1"/>
                  <a:pt x="12" y="0"/>
                  <a:pt x="11" y="0"/>
                </a:cubicBezTo>
                <a:moveTo>
                  <a:pt x="7" y="0"/>
                </a:moveTo>
                <a:cubicBezTo>
                  <a:pt x="7" y="0"/>
                  <a:pt x="6" y="1"/>
                  <a:pt x="6" y="2"/>
                </a:cubicBezTo>
                <a:cubicBezTo>
                  <a:pt x="6" y="2"/>
                  <a:pt x="6" y="2"/>
                  <a:pt x="7" y="2"/>
                </a:cubicBezTo>
                <a:cubicBezTo>
                  <a:pt x="7" y="2"/>
                  <a:pt x="8" y="1"/>
                  <a:pt x="8" y="1"/>
                </a:cubicBezTo>
                <a:cubicBezTo>
                  <a:pt x="8" y="0"/>
                  <a:pt x="8"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18" name="Rounded Rectangle 317">
            <a:extLst>
              <a:ext uri="{FF2B5EF4-FFF2-40B4-BE49-F238E27FC236}">
                <a16:creationId xmlns:a16="http://schemas.microsoft.com/office/drawing/2014/main" id="{9A9BB1B9-8901-F44B-A921-16F940AD427B}"/>
              </a:ext>
            </a:extLst>
          </p:cNvPr>
          <p:cNvSpPr/>
          <p:nvPr/>
        </p:nvSpPr>
        <p:spPr>
          <a:xfrm>
            <a:off x="534538" y="774255"/>
            <a:ext cx="5561462" cy="38773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19" name="Rounded Rectangle 318">
            <a:extLst>
              <a:ext uri="{FF2B5EF4-FFF2-40B4-BE49-F238E27FC236}">
                <a16:creationId xmlns:a16="http://schemas.microsoft.com/office/drawing/2014/main" id="{9E1F69F7-5B45-E64E-AD73-A29F9DBB93B4}"/>
              </a:ext>
            </a:extLst>
          </p:cNvPr>
          <p:cNvSpPr/>
          <p:nvPr/>
        </p:nvSpPr>
        <p:spPr>
          <a:xfrm>
            <a:off x="6095266" y="775328"/>
            <a:ext cx="5561462" cy="38773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20" name="Rectangle 319">
            <a:extLst>
              <a:ext uri="{FF2B5EF4-FFF2-40B4-BE49-F238E27FC236}">
                <a16:creationId xmlns:a16="http://schemas.microsoft.com/office/drawing/2014/main" id="{DB3D0B49-19D6-294A-8129-B24DCF1FEE02}"/>
              </a:ext>
            </a:extLst>
          </p:cNvPr>
          <p:cNvSpPr/>
          <p:nvPr/>
        </p:nvSpPr>
        <p:spPr>
          <a:xfrm>
            <a:off x="530384" y="1083380"/>
            <a:ext cx="11129332" cy="569177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22" name="Rectangle 321">
            <a:extLst>
              <a:ext uri="{FF2B5EF4-FFF2-40B4-BE49-F238E27FC236}">
                <a16:creationId xmlns:a16="http://schemas.microsoft.com/office/drawing/2014/main" id="{DE3BA149-B6E4-B74C-ABD9-4A20E9AB9096}"/>
              </a:ext>
            </a:extLst>
          </p:cNvPr>
          <p:cNvSpPr/>
          <p:nvPr/>
        </p:nvSpPr>
        <p:spPr>
          <a:xfrm>
            <a:off x="6083979" y="1095885"/>
            <a:ext cx="5562152" cy="359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21" name="Rectangle 320">
            <a:extLst>
              <a:ext uri="{FF2B5EF4-FFF2-40B4-BE49-F238E27FC236}">
                <a16:creationId xmlns:a16="http://schemas.microsoft.com/office/drawing/2014/main" id="{9F9DC595-90EB-104F-9E4D-2FD6AF4751BD}"/>
              </a:ext>
            </a:extLst>
          </p:cNvPr>
          <p:cNvSpPr/>
          <p:nvPr/>
        </p:nvSpPr>
        <p:spPr>
          <a:xfrm>
            <a:off x="560043" y="937167"/>
            <a:ext cx="5525266" cy="359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23" name="Rectangle 322">
            <a:extLst>
              <a:ext uri="{FF2B5EF4-FFF2-40B4-BE49-F238E27FC236}">
                <a16:creationId xmlns:a16="http://schemas.microsoft.com/office/drawing/2014/main" id="{14099A93-75C5-3E4B-B2F9-11FA626D7D59}"/>
              </a:ext>
            </a:extLst>
          </p:cNvPr>
          <p:cNvSpPr/>
          <p:nvPr/>
        </p:nvSpPr>
        <p:spPr>
          <a:xfrm>
            <a:off x="2773603" y="771092"/>
            <a:ext cx="1302280" cy="307777"/>
          </a:xfrm>
          <a:prstGeom prst="rect">
            <a:avLst/>
          </a:prstGeom>
        </p:spPr>
        <p:txBody>
          <a:bodyPr wrap="none">
            <a:spAutoFit/>
          </a:bodyPr>
          <a:lstStyle/>
          <a:p>
            <a:pPr algn="ctr"/>
            <a:r>
              <a:rPr lang="sv-SE" sz="1400" dirty="0" err="1">
                <a:solidFill>
                  <a:schemeClr val="accent1">
                    <a:lumMod val="75000"/>
                  </a:schemeClr>
                </a:solidFill>
              </a:rPr>
              <a:t>Browse</a:t>
            </a:r>
            <a:r>
              <a:rPr lang="sv-SE" sz="1400" dirty="0">
                <a:solidFill>
                  <a:schemeClr val="accent1">
                    <a:lumMod val="75000"/>
                  </a:schemeClr>
                </a:solidFill>
              </a:rPr>
              <a:t> by </a:t>
            </a:r>
            <a:r>
              <a:rPr lang="sv-SE" sz="1400" dirty="0" err="1">
                <a:solidFill>
                  <a:schemeClr val="accent1">
                    <a:lumMod val="75000"/>
                  </a:schemeClr>
                </a:solidFill>
              </a:rPr>
              <a:t>map</a:t>
            </a:r>
            <a:endParaRPr lang="sv-SE" sz="1400" dirty="0">
              <a:solidFill>
                <a:schemeClr val="accent1">
                  <a:lumMod val="75000"/>
                </a:schemeClr>
              </a:solidFill>
            </a:endParaRPr>
          </a:p>
        </p:txBody>
      </p:sp>
      <p:sp>
        <p:nvSpPr>
          <p:cNvPr id="324" name="Rectangle 323">
            <a:extLst>
              <a:ext uri="{FF2B5EF4-FFF2-40B4-BE49-F238E27FC236}">
                <a16:creationId xmlns:a16="http://schemas.microsoft.com/office/drawing/2014/main" id="{5BEF01E7-A697-B247-BF3F-986DD9892C55}"/>
              </a:ext>
            </a:extLst>
          </p:cNvPr>
          <p:cNvSpPr/>
          <p:nvPr/>
        </p:nvSpPr>
        <p:spPr>
          <a:xfrm>
            <a:off x="7952154" y="756004"/>
            <a:ext cx="2105961" cy="307777"/>
          </a:xfrm>
          <a:prstGeom prst="rect">
            <a:avLst/>
          </a:prstGeom>
        </p:spPr>
        <p:txBody>
          <a:bodyPr wrap="none">
            <a:spAutoFit/>
          </a:bodyPr>
          <a:lstStyle/>
          <a:p>
            <a:pPr algn="ctr"/>
            <a:r>
              <a:rPr lang="sv-SE" sz="1400" dirty="0" err="1">
                <a:solidFill>
                  <a:schemeClr val="accent1">
                    <a:lumMod val="75000"/>
                  </a:schemeClr>
                </a:solidFill>
              </a:rPr>
              <a:t>Browse</a:t>
            </a:r>
            <a:r>
              <a:rPr lang="sv-SE" sz="1400" dirty="0">
                <a:solidFill>
                  <a:schemeClr val="accent1">
                    <a:lumMod val="75000"/>
                  </a:schemeClr>
                </a:solidFill>
              </a:rPr>
              <a:t> by </a:t>
            </a:r>
            <a:r>
              <a:rPr lang="sv-SE" sz="1400" dirty="0" err="1">
                <a:solidFill>
                  <a:schemeClr val="accent1">
                    <a:lumMod val="75000"/>
                  </a:schemeClr>
                </a:solidFill>
              </a:rPr>
              <a:t>search</a:t>
            </a:r>
            <a:r>
              <a:rPr lang="sv-SE" sz="1400" dirty="0">
                <a:solidFill>
                  <a:schemeClr val="accent1">
                    <a:lumMod val="75000"/>
                  </a:schemeClr>
                </a:solidFill>
              </a:rPr>
              <a:t> </a:t>
            </a:r>
            <a:r>
              <a:rPr lang="sv-SE" sz="1400" dirty="0" err="1">
                <a:solidFill>
                  <a:schemeClr val="accent1">
                    <a:lumMod val="75000"/>
                  </a:schemeClr>
                </a:solidFill>
              </a:rPr>
              <a:t>function</a:t>
            </a:r>
            <a:endParaRPr lang="sv-SE" sz="1400" dirty="0">
              <a:solidFill>
                <a:schemeClr val="accent1">
                  <a:lumMod val="75000"/>
                </a:schemeClr>
              </a:solidFill>
            </a:endParaRPr>
          </a:p>
        </p:txBody>
      </p:sp>
      <p:graphicFrame>
        <p:nvGraphicFramePr>
          <p:cNvPr id="243" name="Chart 242">
            <a:extLst>
              <a:ext uri="{FF2B5EF4-FFF2-40B4-BE49-F238E27FC236}">
                <a16:creationId xmlns:a16="http://schemas.microsoft.com/office/drawing/2014/main" id="{CEDBE231-0A1A-384C-918D-674DF6894E44}"/>
              </a:ext>
            </a:extLst>
          </p:cNvPr>
          <p:cNvGraphicFramePr/>
          <p:nvPr/>
        </p:nvGraphicFramePr>
        <p:xfrm>
          <a:off x="2614547" y="3965557"/>
          <a:ext cx="2851150" cy="2128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4" name="Chart 243">
            <a:extLst>
              <a:ext uri="{FF2B5EF4-FFF2-40B4-BE49-F238E27FC236}">
                <a16:creationId xmlns:a16="http://schemas.microsoft.com/office/drawing/2014/main" id="{6C250B10-0A63-AC49-BD42-33A8E1427F07}"/>
              </a:ext>
            </a:extLst>
          </p:cNvPr>
          <p:cNvGraphicFramePr/>
          <p:nvPr/>
        </p:nvGraphicFramePr>
        <p:xfrm>
          <a:off x="3987955" y="2901146"/>
          <a:ext cx="5054600" cy="24235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5" name="Chart 244">
            <a:extLst>
              <a:ext uri="{FF2B5EF4-FFF2-40B4-BE49-F238E27FC236}">
                <a16:creationId xmlns:a16="http://schemas.microsoft.com/office/drawing/2014/main" id="{0438D5C7-82B7-B049-A77E-B28CFA8FB184}"/>
              </a:ext>
            </a:extLst>
          </p:cNvPr>
          <p:cNvGraphicFramePr/>
          <p:nvPr/>
        </p:nvGraphicFramePr>
        <p:xfrm>
          <a:off x="6759455" y="1791475"/>
          <a:ext cx="3406433" cy="1691127"/>
        </p:xfrm>
        <a:graphic>
          <a:graphicData uri="http://schemas.openxmlformats.org/drawingml/2006/chart">
            <c:chart xmlns:c="http://schemas.openxmlformats.org/drawingml/2006/chart" xmlns:r="http://schemas.openxmlformats.org/officeDocument/2006/relationships" r:id="rId6"/>
          </a:graphicData>
        </a:graphic>
      </p:graphicFrame>
      <p:sp>
        <p:nvSpPr>
          <p:cNvPr id="246" name="TextBox 245">
            <a:extLst>
              <a:ext uri="{FF2B5EF4-FFF2-40B4-BE49-F238E27FC236}">
                <a16:creationId xmlns:a16="http://schemas.microsoft.com/office/drawing/2014/main" id="{6C394A29-8C98-1D42-BD0C-8D234760C203}"/>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Tree>
    <p:extLst>
      <p:ext uri="{BB962C8B-B14F-4D97-AF65-F5344CB8AC3E}">
        <p14:creationId xmlns:p14="http://schemas.microsoft.com/office/powerpoint/2010/main" val="1011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3" grpId="0">
        <p:bldAsOne/>
      </p:bldGraphic>
      <p:bldGraphic spid="244" grpId="0">
        <p:bldAsOne/>
      </p:bldGraphic>
      <p:bldGraphic spid="24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1276-2AC8-7B46-85D7-64486DA736A4}"/>
              </a:ext>
            </a:extLst>
          </p:cNvPr>
          <p:cNvSpPr>
            <a:spLocks noGrp="1"/>
          </p:cNvSpPr>
          <p:nvPr>
            <p:ph type="title" idx="4294967295"/>
          </p:nvPr>
        </p:nvSpPr>
        <p:spPr>
          <a:xfrm>
            <a:off x="7256463" y="344488"/>
            <a:ext cx="4935537" cy="1325562"/>
          </a:xfrm>
        </p:spPr>
        <p:txBody>
          <a:bodyPr>
            <a:normAutofit/>
          </a:bodyPr>
          <a:lstStyle/>
          <a:p>
            <a:r>
              <a:rPr lang="sv-SE" sz="2800" dirty="0" err="1">
                <a:solidFill>
                  <a:schemeClr val="accent1">
                    <a:lumMod val="75000"/>
                  </a:schemeClr>
                </a:solidFill>
                <a:latin typeface="+mn-lt"/>
              </a:rPr>
              <a:t>Africa</a:t>
            </a:r>
            <a:endParaRPr lang="sv-SE" sz="2800" dirty="0">
              <a:solidFill>
                <a:schemeClr val="accent1">
                  <a:lumMod val="75000"/>
                </a:schemeClr>
              </a:solidFill>
              <a:latin typeface="+mn-lt"/>
            </a:endParaRPr>
          </a:p>
        </p:txBody>
      </p:sp>
      <p:sp>
        <p:nvSpPr>
          <p:cNvPr id="4" name="Freeform 8">
            <a:extLst>
              <a:ext uri="{FF2B5EF4-FFF2-40B4-BE49-F238E27FC236}">
                <a16:creationId xmlns:a16="http://schemas.microsoft.com/office/drawing/2014/main" id="{81896309-6677-F041-9CDA-DB56AEF1D1BE}"/>
              </a:ext>
            </a:extLst>
          </p:cNvPr>
          <p:cNvSpPr>
            <a:spLocks/>
          </p:cNvSpPr>
          <p:nvPr/>
        </p:nvSpPr>
        <p:spPr bwMode="auto">
          <a:xfrm>
            <a:off x="1487742" y="2341403"/>
            <a:ext cx="503434" cy="443816"/>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 name="Freeform 10">
            <a:extLst>
              <a:ext uri="{FF2B5EF4-FFF2-40B4-BE49-F238E27FC236}">
                <a16:creationId xmlns:a16="http://schemas.microsoft.com/office/drawing/2014/main" id="{A207C0B0-B908-4743-95B0-2B6659C0644E}"/>
              </a:ext>
            </a:extLst>
          </p:cNvPr>
          <p:cNvSpPr>
            <a:spLocks/>
          </p:cNvSpPr>
          <p:nvPr/>
        </p:nvSpPr>
        <p:spPr bwMode="auto">
          <a:xfrm>
            <a:off x="2415946" y="986593"/>
            <a:ext cx="1010800" cy="1032461"/>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8" name="Freeform 17">
            <a:extLst>
              <a:ext uri="{FF2B5EF4-FFF2-40B4-BE49-F238E27FC236}">
                <a16:creationId xmlns:a16="http://schemas.microsoft.com/office/drawing/2014/main" id="{3C049970-3645-4146-B2E2-B9297B989D08}"/>
              </a:ext>
            </a:extLst>
          </p:cNvPr>
          <p:cNvSpPr>
            <a:spLocks noEditPoints="1"/>
          </p:cNvSpPr>
          <p:nvPr/>
        </p:nvSpPr>
        <p:spPr bwMode="auto">
          <a:xfrm>
            <a:off x="4551600" y="4392307"/>
            <a:ext cx="468035" cy="1051148"/>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9" name="Freeform 21">
            <a:extLst>
              <a:ext uri="{FF2B5EF4-FFF2-40B4-BE49-F238E27FC236}">
                <a16:creationId xmlns:a16="http://schemas.microsoft.com/office/drawing/2014/main" id="{F48EE297-B7CB-3143-AC35-EC90D195D894}"/>
              </a:ext>
            </a:extLst>
          </p:cNvPr>
          <p:cNvSpPr>
            <a:spLocks/>
          </p:cNvSpPr>
          <p:nvPr/>
        </p:nvSpPr>
        <p:spPr bwMode="auto">
          <a:xfrm>
            <a:off x="1295021" y="2682439"/>
            <a:ext cx="385440" cy="495206"/>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0" name="Freeform 23">
            <a:extLst>
              <a:ext uri="{FF2B5EF4-FFF2-40B4-BE49-F238E27FC236}">
                <a16:creationId xmlns:a16="http://schemas.microsoft.com/office/drawing/2014/main" id="{C410F46C-0CEA-9440-818F-E601D26A54D9}"/>
              </a:ext>
            </a:extLst>
          </p:cNvPr>
          <p:cNvSpPr>
            <a:spLocks/>
          </p:cNvSpPr>
          <p:nvPr/>
        </p:nvSpPr>
        <p:spPr bwMode="auto">
          <a:xfrm>
            <a:off x="1287154" y="678254"/>
            <a:ext cx="1309713" cy="1396858"/>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 name="Freeform 26">
            <a:extLst>
              <a:ext uri="{FF2B5EF4-FFF2-40B4-BE49-F238E27FC236}">
                <a16:creationId xmlns:a16="http://schemas.microsoft.com/office/drawing/2014/main" id="{4C90D5E0-0788-E544-B25C-12B5E1F5676A}"/>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 name="Freeform 27">
            <a:extLst>
              <a:ext uri="{FF2B5EF4-FFF2-40B4-BE49-F238E27FC236}">
                <a16:creationId xmlns:a16="http://schemas.microsoft.com/office/drawing/2014/main" id="{AEF572A0-821A-8749-80FC-DC64D94C101F}"/>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 name="Freeform 30">
            <a:extLst>
              <a:ext uri="{FF2B5EF4-FFF2-40B4-BE49-F238E27FC236}">
                <a16:creationId xmlns:a16="http://schemas.microsoft.com/office/drawing/2014/main" id="{BB8854AA-2E2F-7643-A788-F28F3CFC7654}"/>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 name="Freeform 31">
            <a:extLst>
              <a:ext uri="{FF2B5EF4-FFF2-40B4-BE49-F238E27FC236}">
                <a16:creationId xmlns:a16="http://schemas.microsoft.com/office/drawing/2014/main" id="{212D785C-E77C-3C46-9224-CF08161642EC}"/>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 name="Freeform 34">
            <a:extLst>
              <a:ext uri="{FF2B5EF4-FFF2-40B4-BE49-F238E27FC236}">
                <a16:creationId xmlns:a16="http://schemas.microsoft.com/office/drawing/2014/main" id="{99EB3F83-50DB-104A-85F9-29C7E0871BD4}"/>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6" name="Freeform 35">
            <a:extLst>
              <a:ext uri="{FF2B5EF4-FFF2-40B4-BE49-F238E27FC236}">
                <a16:creationId xmlns:a16="http://schemas.microsoft.com/office/drawing/2014/main" id="{371D5187-F9C2-7E45-9808-580BF7C77188}"/>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9" name="Freeform 50">
            <a:extLst>
              <a:ext uri="{FF2B5EF4-FFF2-40B4-BE49-F238E27FC236}">
                <a16:creationId xmlns:a16="http://schemas.microsoft.com/office/drawing/2014/main" id="{C0B5F90A-83AE-1646-AE0F-1178BCA02930}"/>
              </a:ext>
            </a:extLst>
          </p:cNvPr>
          <p:cNvSpPr>
            <a:spLocks/>
          </p:cNvSpPr>
          <p:nvPr/>
        </p:nvSpPr>
        <p:spPr bwMode="auto">
          <a:xfrm>
            <a:off x="1023640" y="2916030"/>
            <a:ext cx="27532" cy="18687"/>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0" name="Freeform 51">
            <a:extLst>
              <a:ext uri="{FF2B5EF4-FFF2-40B4-BE49-F238E27FC236}">
                <a16:creationId xmlns:a16="http://schemas.microsoft.com/office/drawing/2014/main" id="{18A95BFA-E158-C041-BEDB-EAC58EFEF197}"/>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 name="Freeform 52">
            <a:extLst>
              <a:ext uri="{FF2B5EF4-FFF2-40B4-BE49-F238E27FC236}">
                <a16:creationId xmlns:a16="http://schemas.microsoft.com/office/drawing/2014/main" id="{AEA94E96-F714-1E41-8BB5-D89A33458565}"/>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2" name="Freeform 54">
            <a:extLst>
              <a:ext uri="{FF2B5EF4-FFF2-40B4-BE49-F238E27FC236}">
                <a16:creationId xmlns:a16="http://schemas.microsoft.com/office/drawing/2014/main" id="{63091C26-3902-7B4E-8591-39D8BF1E6A63}"/>
              </a:ext>
            </a:extLst>
          </p:cNvPr>
          <p:cNvSpPr>
            <a:spLocks/>
          </p:cNvSpPr>
          <p:nvPr/>
        </p:nvSpPr>
        <p:spPr bwMode="auto">
          <a:xfrm>
            <a:off x="1070834" y="1593921"/>
            <a:ext cx="1046195" cy="1135237"/>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3" name="Freeform 56">
            <a:extLst>
              <a:ext uri="{FF2B5EF4-FFF2-40B4-BE49-F238E27FC236}">
                <a16:creationId xmlns:a16="http://schemas.microsoft.com/office/drawing/2014/main" id="{2232721E-1B52-E848-A949-246A4556335D}"/>
              </a:ext>
            </a:extLst>
          </p:cNvPr>
          <p:cNvSpPr>
            <a:spLocks/>
          </p:cNvSpPr>
          <p:nvPr/>
        </p:nvSpPr>
        <p:spPr bwMode="auto">
          <a:xfrm>
            <a:off x="2600799" y="3093559"/>
            <a:ext cx="1211384" cy="1443576"/>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4" name="Freeform 59">
            <a:extLst>
              <a:ext uri="{FF2B5EF4-FFF2-40B4-BE49-F238E27FC236}">
                <a16:creationId xmlns:a16="http://schemas.microsoft.com/office/drawing/2014/main" id="{D7E3A36E-30DD-BD42-BC89-9AF2B75CA48D}"/>
              </a:ext>
            </a:extLst>
          </p:cNvPr>
          <p:cNvSpPr>
            <a:spLocks/>
          </p:cNvSpPr>
          <p:nvPr/>
        </p:nvSpPr>
        <p:spPr bwMode="auto">
          <a:xfrm>
            <a:off x="4413943" y="2584333"/>
            <a:ext cx="656821" cy="1041802"/>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5" name="Freeform 69">
            <a:extLst>
              <a:ext uri="{FF2B5EF4-FFF2-40B4-BE49-F238E27FC236}">
                <a16:creationId xmlns:a16="http://schemas.microsoft.com/office/drawing/2014/main" id="{75F1F0AE-B38E-ED48-BF99-8AC9DA850F3B}"/>
              </a:ext>
            </a:extLst>
          </p:cNvPr>
          <p:cNvSpPr>
            <a:spLocks/>
          </p:cNvSpPr>
          <p:nvPr/>
        </p:nvSpPr>
        <p:spPr bwMode="auto">
          <a:xfrm>
            <a:off x="803384" y="2626381"/>
            <a:ext cx="786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6" name="Freeform 71">
            <a:extLst>
              <a:ext uri="{FF2B5EF4-FFF2-40B4-BE49-F238E27FC236}">
                <a16:creationId xmlns:a16="http://schemas.microsoft.com/office/drawing/2014/main" id="{33045EDB-4B15-164F-B422-1133D1B0752C}"/>
              </a:ext>
            </a:extLst>
          </p:cNvPr>
          <p:cNvSpPr>
            <a:spLocks/>
          </p:cNvSpPr>
          <p:nvPr/>
        </p:nvSpPr>
        <p:spPr bwMode="auto">
          <a:xfrm>
            <a:off x="811253" y="2593679"/>
            <a:ext cx="7866" cy="934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7" name="Freeform 73">
            <a:extLst>
              <a:ext uri="{FF2B5EF4-FFF2-40B4-BE49-F238E27FC236}">
                <a16:creationId xmlns:a16="http://schemas.microsoft.com/office/drawing/2014/main" id="{CA69A7BF-DB6A-C146-951B-E176B10BDE13}"/>
              </a:ext>
            </a:extLst>
          </p:cNvPr>
          <p:cNvSpPr>
            <a:spLocks/>
          </p:cNvSpPr>
          <p:nvPr/>
        </p:nvSpPr>
        <p:spPr bwMode="auto">
          <a:xfrm>
            <a:off x="811253" y="2649738"/>
            <a:ext cx="19666" cy="14016"/>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8" name="Freeform 75">
            <a:extLst>
              <a:ext uri="{FF2B5EF4-FFF2-40B4-BE49-F238E27FC236}">
                <a16:creationId xmlns:a16="http://schemas.microsoft.com/office/drawing/2014/main" id="{218E8AF1-1712-DE49-A901-F3C71E47CF21}"/>
              </a:ext>
            </a:extLst>
          </p:cNvPr>
          <p:cNvSpPr>
            <a:spLocks/>
          </p:cNvSpPr>
          <p:nvPr/>
        </p:nvSpPr>
        <p:spPr bwMode="auto">
          <a:xfrm>
            <a:off x="819120" y="2593679"/>
            <a:ext cx="11800" cy="18687"/>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9" name="Freeform 76">
            <a:extLst>
              <a:ext uri="{FF2B5EF4-FFF2-40B4-BE49-F238E27FC236}">
                <a16:creationId xmlns:a16="http://schemas.microsoft.com/office/drawing/2014/main" id="{A0A78DB4-76C2-7445-90C6-8B65B1DC7E46}"/>
              </a:ext>
            </a:extLst>
          </p:cNvPr>
          <p:cNvSpPr>
            <a:spLocks/>
          </p:cNvSpPr>
          <p:nvPr/>
        </p:nvSpPr>
        <p:spPr bwMode="auto">
          <a:xfrm>
            <a:off x="823053" y="2626381"/>
            <a:ext cx="15734" cy="934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0" name="Freeform 79">
            <a:extLst>
              <a:ext uri="{FF2B5EF4-FFF2-40B4-BE49-F238E27FC236}">
                <a16:creationId xmlns:a16="http://schemas.microsoft.com/office/drawing/2014/main" id="{80A51432-FE3D-044A-B466-EEAB969EDDD2}"/>
              </a:ext>
            </a:extLst>
          </p:cNvPr>
          <p:cNvSpPr>
            <a:spLocks/>
          </p:cNvSpPr>
          <p:nvPr/>
        </p:nvSpPr>
        <p:spPr bwMode="auto">
          <a:xfrm>
            <a:off x="842717" y="2640397"/>
            <a:ext cx="7866" cy="934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1" name="Freeform 81">
            <a:extLst>
              <a:ext uri="{FF2B5EF4-FFF2-40B4-BE49-F238E27FC236}">
                <a16:creationId xmlns:a16="http://schemas.microsoft.com/office/drawing/2014/main" id="{9F84956B-6039-7043-9523-FD169550B197}"/>
              </a:ext>
            </a:extLst>
          </p:cNvPr>
          <p:cNvSpPr>
            <a:spLocks/>
          </p:cNvSpPr>
          <p:nvPr/>
        </p:nvSpPr>
        <p:spPr bwMode="auto">
          <a:xfrm>
            <a:off x="870249" y="2640397"/>
            <a:ext cx="7866" cy="934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2" name="Freeform 82">
            <a:extLst>
              <a:ext uri="{FF2B5EF4-FFF2-40B4-BE49-F238E27FC236}">
                <a16:creationId xmlns:a16="http://schemas.microsoft.com/office/drawing/2014/main" id="{8A9837BC-6131-A24B-945D-4EF6C53FBE4F}"/>
              </a:ext>
            </a:extLst>
          </p:cNvPr>
          <p:cNvSpPr>
            <a:spLocks/>
          </p:cNvSpPr>
          <p:nvPr/>
        </p:nvSpPr>
        <p:spPr bwMode="auto">
          <a:xfrm>
            <a:off x="783720" y="2532943"/>
            <a:ext cx="204519" cy="130808"/>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solidFill>
            <a:schemeClr val="accent6">
              <a:lumMod val="40000"/>
              <a:lumOff val="60000"/>
            </a:schemeClr>
          </a:solidFill>
          <a:ln w="9525">
            <a:solidFill>
              <a:schemeClr val="bg1">
                <a:lumMod val="85000"/>
              </a:schemeClr>
            </a:solidFill>
            <a:round/>
            <a:headEnd/>
            <a:tailEnd/>
          </a:ln>
        </p:spPr>
        <p:txBody>
          <a:bodyPr/>
          <a:lstStyle/>
          <a:p>
            <a:pPr>
              <a:defRPr/>
            </a:pPr>
            <a:endParaRPr lang="en-US" sz="2400"/>
          </a:p>
        </p:txBody>
      </p:sp>
      <p:sp>
        <p:nvSpPr>
          <p:cNvPr id="33" name="Freeform 83">
            <a:extLst>
              <a:ext uri="{FF2B5EF4-FFF2-40B4-BE49-F238E27FC236}">
                <a16:creationId xmlns:a16="http://schemas.microsoft.com/office/drawing/2014/main" id="{E902436F-D98C-204F-9F4E-FE6F0D57C438}"/>
              </a:ext>
            </a:extLst>
          </p:cNvPr>
          <p:cNvSpPr>
            <a:spLocks/>
          </p:cNvSpPr>
          <p:nvPr/>
        </p:nvSpPr>
        <p:spPr bwMode="auto">
          <a:xfrm>
            <a:off x="783720" y="2532943"/>
            <a:ext cx="200587" cy="149497"/>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4" name="Freeform 85">
            <a:extLst>
              <a:ext uri="{FF2B5EF4-FFF2-40B4-BE49-F238E27FC236}">
                <a16:creationId xmlns:a16="http://schemas.microsoft.com/office/drawing/2014/main" id="{94098CF4-826A-1B40-BB99-07B118422C75}"/>
              </a:ext>
            </a:extLst>
          </p:cNvPr>
          <p:cNvSpPr>
            <a:spLocks/>
          </p:cNvSpPr>
          <p:nvPr/>
        </p:nvSpPr>
        <p:spPr bwMode="auto">
          <a:xfrm>
            <a:off x="1633263" y="2649738"/>
            <a:ext cx="279248" cy="490535"/>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35" name="Freeform 91">
            <a:extLst>
              <a:ext uri="{FF2B5EF4-FFF2-40B4-BE49-F238E27FC236}">
                <a16:creationId xmlns:a16="http://schemas.microsoft.com/office/drawing/2014/main" id="{24C1C4E7-6C64-4247-9A0F-44CF7E47F321}"/>
              </a:ext>
            </a:extLst>
          </p:cNvPr>
          <p:cNvSpPr>
            <a:spLocks/>
          </p:cNvSpPr>
          <p:nvPr/>
        </p:nvSpPr>
        <p:spPr bwMode="auto">
          <a:xfrm>
            <a:off x="3698127" y="3177650"/>
            <a:ext cx="346110" cy="434475"/>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36" name="Freeform 92">
            <a:extLst>
              <a:ext uri="{FF2B5EF4-FFF2-40B4-BE49-F238E27FC236}">
                <a16:creationId xmlns:a16="http://schemas.microsoft.com/office/drawing/2014/main" id="{84BDEF68-8B06-D448-B259-012079D59748}"/>
              </a:ext>
            </a:extLst>
          </p:cNvPr>
          <p:cNvSpPr>
            <a:spLocks noEditPoints="1"/>
          </p:cNvSpPr>
          <p:nvPr/>
        </p:nvSpPr>
        <p:spPr bwMode="auto">
          <a:xfrm>
            <a:off x="3737455" y="4289528"/>
            <a:ext cx="668621" cy="1247361"/>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37" name="Freeform 101">
            <a:extLst>
              <a:ext uri="{FF2B5EF4-FFF2-40B4-BE49-F238E27FC236}">
                <a16:creationId xmlns:a16="http://schemas.microsoft.com/office/drawing/2014/main" id="{2006F96A-7B69-254A-9C05-46C6E008B55C}"/>
              </a:ext>
            </a:extLst>
          </p:cNvPr>
          <p:cNvSpPr>
            <a:spLocks/>
          </p:cNvSpPr>
          <p:nvPr/>
        </p:nvSpPr>
        <p:spPr bwMode="auto">
          <a:xfrm>
            <a:off x="799456" y="1995694"/>
            <a:ext cx="11800" cy="14016"/>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8" name="Freeform 103">
            <a:extLst>
              <a:ext uri="{FF2B5EF4-FFF2-40B4-BE49-F238E27FC236}">
                <a16:creationId xmlns:a16="http://schemas.microsoft.com/office/drawing/2014/main" id="{56204C56-029C-484B-AAF5-BDB6F75FE2C6}"/>
              </a:ext>
            </a:extLst>
          </p:cNvPr>
          <p:cNvSpPr>
            <a:spLocks/>
          </p:cNvSpPr>
          <p:nvPr/>
        </p:nvSpPr>
        <p:spPr bwMode="auto">
          <a:xfrm>
            <a:off x="764054" y="1425736"/>
            <a:ext cx="770881" cy="957710"/>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39" name="Freeform 104">
            <a:extLst>
              <a:ext uri="{FF2B5EF4-FFF2-40B4-BE49-F238E27FC236}">
                <a16:creationId xmlns:a16="http://schemas.microsoft.com/office/drawing/2014/main" id="{8A3DC1E3-9D94-8442-911F-060B1356B687}"/>
              </a:ext>
            </a:extLst>
          </p:cNvPr>
          <p:cNvSpPr>
            <a:spLocks noEditPoints="1"/>
          </p:cNvSpPr>
          <p:nvPr/>
        </p:nvSpPr>
        <p:spPr bwMode="auto">
          <a:xfrm>
            <a:off x="2577200" y="3831695"/>
            <a:ext cx="774814" cy="103713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40" name="Freeform 107">
            <a:extLst>
              <a:ext uri="{FF2B5EF4-FFF2-40B4-BE49-F238E27FC236}">
                <a16:creationId xmlns:a16="http://schemas.microsoft.com/office/drawing/2014/main" id="{781330F2-ACEA-C342-9D7F-4C4088AC0DB4}"/>
              </a:ext>
            </a:extLst>
          </p:cNvPr>
          <p:cNvSpPr>
            <a:spLocks/>
          </p:cNvSpPr>
          <p:nvPr/>
        </p:nvSpPr>
        <p:spPr bwMode="auto">
          <a:xfrm>
            <a:off x="3214357" y="1743417"/>
            <a:ext cx="1054063" cy="1490293"/>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2" name="Freeform 415">
            <a:extLst>
              <a:ext uri="{FF2B5EF4-FFF2-40B4-BE49-F238E27FC236}">
                <a16:creationId xmlns:a16="http://schemas.microsoft.com/office/drawing/2014/main" id="{EC6BCFA1-71DB-CF4A-BBF7-67B002E30A9C}"/>
              </a:ext>
            </a:extLst>
          </p:cNvPr>
          <p:cNvSpPr>
            <a:spLocks/>
          </p:cNvSpPr>
          <p:nvPr/>
        </p:nvSpPr>
        <p:spPr bwMode="auto">
          <a:xfrm>
            <a:off x="1837783" y="1710715"/>
            <a:ext cx="1002933" cy="901652"/>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3" name="Freeform 422">
            <a:extLst>
              <a:ext uri="{FF2B5EF4-FFF2-40B4-BE49-F238E27FC236}">
                <a16:creationId xmlns:a16="http://schemas.microsoft.com/office/drawing/2014/main" id="{6B348B05-3EC6-E647-B8C7-1E4B14A5E836}"/>
              </a:ext>
            </a:extLst>
          </p:cNvPr>
          <p:cNvSpPr>
            <a:spLocks/>
          </p:cNvSpPr>
          <p:nvPr/>
        </p:nvSpPr>
        <p:spPr bwMode="auto">
          <a:xfrm>
            <a:off x="3218290" y="4116673"/>
            <a:ext cx="739416" cy="766169"/>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4" name="Freeform 426">
            <a:extLst>
              <a:ext uri="{FF2B5EF4-FFF2-40B4-BE49-F238E27FC236}">
                <a16:creationId xmlns:a16="http://schemas.microsoft.com/office/drawing/2014/main" id="{EE1205EC-8E1D-C549-B4D5-9135104F9B6B}"/>
              </a:ext>
            </a:extLst>
          </p:cNvPr>
          <p:cNvSpPr>
            <a:spLocks/>
          </p:cNvSpPr>
          <p:nvPr/>
        </p:nvSpPr>
        <p:spPr bwMode="auto">
          <a:xfrm>
            <a:off x="3910511" y="2364760"/>
            <a:ext cx="947871" cy="878293"/>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5" name="Freeform 432">
            <a:extLst>
              <a:ext uri="{FF2B5EF4-FFF2-40B4-BE49-F238E27FC236}">
                <a16:creationId xmlns:a16="http://schemas.microsoft.com/office/drawing/2014/main" id="{70E21AA3-0CD7-754D-8089-C29A7A87C6D0}"/>
              </a:ext>
            </a:extLst>
          </p:cNvPr>
          <p:cNvSpPr>
            <a:spLocks/>
          </p:cNvSpPr>
          <p:nvPr/>
        </p:nvSpPr>
        <p:spPr bwMode="auto">
          <a:xfrm>
            <a:off x="752256" y="1393035"/>
            <a:ext cx="542764" cy="532582"/>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6" name="Freeform 436">
            <a:extLst>
              <a:ext uri="{FF2B5EF4-FFF2-40B4-BE49-F238E27FC236}">
                <a16:creationId xmlns:a16="http://schemas.microsoft.com/office/drawing/2014/main" id="{89CAC793-DE44-F647-BC88-1FBC3C97EE13}"/>
              </a:ext>
            </a:extLst>
          </p:cNvPr>
          <p:cNvSpPr>
            <a:spLocks/>
          </p:cNvSpPr>
          <p:nvPr/>
        </p:nvSpPr>
        <p:spPr bwMode="auto">
          <a:xfrm>
            <a:off x="2683393" y="1720058"/>
            <a:ext cx="668621" cy="1205315"/>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9" name="Freeform 463">
            <a:extLst>
              <a:ext uri="{FF2B5EF4-FFF2-40B4-BE49-F238E27FC236}">
                <a16:creationId xmlns:a16="http://schemas.microsoft.com/office/drawing/2014/main" id="{9600A060-79CA-A341-A260-0BCB68123747}"/>
              </a:ext>
            </a:extLst>
          </p:cNvPr>
          <p:cNvSpPr>
            <a:spLocks/>
          </p:cNvSpPr>
          <p:nvPr/>
        </p:nvSpPr>
        <p:spPr bwMode="auto">
          <a:xfrm>
            <a:off x="889912" y="2663754"/>
            <a:ext cx="7866" cy="1868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50" name="Freeform 465">
            <a:extLst>
              <a:ext uri="{FF2B5EF4-FFF2-40B4-BE49-F238E27FC236}">
                <a16:creationId xmlns:a16="http://schemas.microsoft.com/office/drawing/2014/main" id="{646EEC1F-7E1A-C247-9FCE-55B027881489}"/>
              </a:ext>
            </a:extLst>
          </p:cNvPr>
          <p:cNvSpPr>
            <a:spLocks/>
          </p:cNvSpPr>
          <p:nvPr/>
        </p:nvSpPr>
        <p:spPr bwMode="auto">
          <a:xfrm>
            <a:off x="889912" y="2532943"/>
            <a:ext cx="464101" cy="415787"/>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1" name="Freeform 467">
            <a:extLst>
              <a:ext uri="{FF2B5EF4-FFF2-40B4-BE49-F238E27FC236}">
                <a16:creationId xmlns:a16="http://schemas.microsoft.com/office/drawing/2014/main" id="{72E9289A-2716-BE47-BDE1-305FC37B54F8}"/>
              </a:ext>
            </a:extLst>
          </p:cNvPr>
          <p:cNvSpPr>
            <a:spLocks noEditPoints="1"/>
          </p:cNvSpPr>
          <p:nvPr/>
        </p:nvSpPr>
        <p:spPr bwMode="auto">
          <a:xfrm>
            <a:off x="2006906" y="2444183"/>
            <a:ext cx="763014" cy="742809"/>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52" name="Freeform 468">
            <a:extLst>
              <a:ext uri="{FF2B5EF4-FFF2-40B4-BE49-F238E27FC236}">
                <a16:creationId xmlns:a16="http://schemas.microsoft.com/office/drawing/2014/main" id="{041D2883-C56A-0E48-B185-7288275A98AC}"/>
              </a:ext>
            </a:extLst>
          </p:cNvPr>
          <p:cNvSpPr>
            <a:spLocks noEditPoints="1"/>
          </p:cNvSpPr>
          <p:nvPr/>
        </p:nvSpPr>
        <p:spPr bwMode="auto">
          <a:xfrm>
            <a:off x="2309749" y="659567"/>
            <a:ext cx="259584" cy="546597"/>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53" name="Freeform 472">
            <a:extLst>
              <a:ext uri="{FF2B5EF4-FFF2-40B4-BE49-F238E27FC236}">
                <a16:creationId xmlns:a16="http://schemas.microsoft.com/office/drawing/2014/main" id="{60C7F530-C494-F74E-881F-D2F278A2634A}"/>
              </a:ext>
            </a:extLst>
          </p:cNvPr>
          <p:cNvSpPr>
            <a:spLocks/>
          </p:cNvSpPr>
          <p:nvPr/>
        </p:nvSpPr>
        <p:spPr bwMode="auto">
          <a:xfrm>
            <a:off x="2577200" y="4780063"/>
            <a:ext cx="849542" cy="915665"/>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4" name="Freeform 474">
            <a:hlinkClick r:id="rId3" action="ppaction://hlinksldjump"/>
            <a:extLst>
              <a:ext uri="{FF2B5EF4-FFF2-40B4-BE49-F238E27FC236}">
                <a16:creationId xmlns:a16="http://schemas.microsoft.com/office/drawing/2014/main" id="{EA4533A1-8D70-4349-8A7B-DD24C533AD6B}"/>
              </a:ext>
            </a:extLst>
          </p:cNvPr>
          <p:cNvSpPr>
            <a:spLocks/>
          </p:cNvSpPr>
          <p:nvPr/>
        </p:nvSpPr>
        <p:spPr bwMode="auto">
          <a:xfrm>
            <a:off x="2876113" y="5177162"/>
            <a:ext cx="1026529" cy="962384"/>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55" name="Freeform 476">
            <a:extLst>
              <a:ext uri="{FF2B5EF4-FFF2-40B4-BE49-F238E27FC236}">
                <a16:creationId xmlns:a16="http://schemas.microsoft.com/office/drawing/2014/main" id="{5184AF51-B0E7-D248-BAA7-41F43F2F0983}"/>
              </a:ext>
            </a:extLst>
          </p:cNvPr>
          <p:cNvSpPr>
            <a:spLocks/>
          </p:cNvSpPr>
          <p:nvPr/>
        </p:nvSpPr>
        <p:spPr bwMode="auto">
          <a:xfrm>
            <a:off x="3387411" y="1094042"/>
            <a:ext cx="700085" cy="756826"/>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6" name="Freeform 477">
            <a:extLst>
              <a:ext uri="{FF2B5EF4-FFF2-40B4-BE49-F238E27FC236}">
                <a16:creationId xmlns:a16="http://schemas.microsoft.com/office/drawing/2014/main" id="{C2B992EA-FDFB-8844-A364-A824DC28116C}"/>
              </a:ext>
            </a:extLst>
          </p:cNvPr>
          <p:cNvSpPr>
            <a:spLocks noEditPoints="1"/>
          </p:cNvSpPr>
          <p:nvPr/>
        </p:nvSpPr>
        <p:spPr bwMode="auto">
          <a:xfrm>
            <a:off x="3682391" y="3574749"/>
            <a:ext cx="700085" cy="817558"/>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58" name="Freeform 495">
            <a:extLst>
              <a:ext uri="{FF2B5EF4-FFF2-40B4-BE49-F238E27FC236}">
                <a16:creationId xmlns:a16="http://schemas.microsoft.com/office/drawing/2014/main" id="{6A6FAE5F-F01D-F646-9FC7-2BD870196D0E}"/>
              </a:ext>
            </a:extLst>
          </p:cNvPr>
          <p:cNvSpPr>
            <a:spLocks noEditPoints="1"/>
          </p:cNvSpPr>
          <p:nvPr/>
        </p:nvSpPr>
        <p:spPr bwMode="auto">
          <a:xfrm>
            <a:off x="2364814" y="3210351"/>
            <a:ext cx="184856" cy="219574"/>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59" name="Freeform 497">
            <a:extLst>
              <a:ext uri="{FF2B5EF4-FFF2-40B4-BE49-F238E27FC236}">
                <a16:creationId xmlns:a16="http://schemas.microsoft.com/office/drawing/2014/main" id="{7F422D94-5882-4645-A517-609B55E74B4C}"/>
              </a:ext>
            </a:extLst>
          </p:cNvPr>
          <p:cNvSpPr>
            <a:spLocks/>
          </p:cNvSpPr>
          <p:nvPr/>
        </p:nvSpPr>
        <p:spPr bwMode="auto">
          <a:xfrm>
            <a:off x="3536868" y="5663027"/>
            <a:ext cx="153393" cy="168184"/>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0" name="Freeform 501">
            <a:extLst>
              <a:ext uri="{FF2B5EF4-FFF2-40B4-BE49-F238E27FC236}">
                <a16:creationId xmlns:a16="http://schemas.microsoft.com/office/drawing/2014/main" id="{1A04FCFA-1BB6-8948-8CB2-DB014D812584}"/>
              </a:ext>
            </a:extLst>
          </p:cNvPr>
          <p:cNvSpPr>
            <a:spLocks/>
          </p:cNvSpPr>
          <p:nvPr/>
        </p:nvSpPr>
        <p:spPr bwMode="auto">
          <a:xfrm>
            <a:off x="3662726" y="3668185"/>
            <a:ext cx="121927" cy="172855"/>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2" name="Freeform 510">
            <a:extLst>
              <a:ext uri="{FF2B5EF4-FFF2-40B4-BE49-F238E27FC236}">
                <a16:creationId xmlns:a16="http://schemas.microsoft.com/office/drawing/2014/main" id="{913AB1A6-86BC-D244-8781-06140232EBA4}"/>
              </a:ext>
            </a:extLst>
          </p:cNvPr>
          <p:cNvSpPr>
            <a:spLocks/>
          </p:cNvSpPr>
          <p:nvPr/>
        </p:nvSpPr>
        <p:spPr bwMode="auto">
          <a:xfrm>
            <a:off x="2537869" y="3219694"/>
            <a:ext cx="475902" cy="668063"/>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3" name="Freeform 515">
            <a:extLst>
              <a:ext uri="{FF2B5EF4-FFF2-40B4-BE49-F238E27FC236}">
                <a16:creationId xmlns:a16="http://schemas.microsoft.com/office/drawing/2014/main" id="{7AE6C60B-E700-9942-845D-42E15FC0241D}"/>
              </a:ext>
            </a:extLst>
          </p:cNvPr>
          <p:cNvSpPr>
            <a:spLocks/>
          </p:cNvSpPr>
          <p:nvPr/>
        </p:nvSpPr>
        <p:spPr bwMode="auto">
          <a:xfrm>
            <a:off x="3650927" y="3574749"/>
            <a:ext cx="133724" cy="140154"/>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4" name="Freeform 518">
            <a:extLst>
              <a:ext uri="{FF2B5EF4-FFF2-40B4-BE49-F238E27FC236}">
                <a16:creationId xmlns:a16="http://schemas.microsoft.com/office/drawing/2014/main" id="{3F35FAEA-990C-D948-9862-01E9726B79CF}"/>
              </a:ext>
            </a:extLst>
          </p:cNvPr>
          <p:cNvSpPr>
            <a:spLocks/>
          </p:cNvSpPr>
          <p:nvPr/>
        </p:nvSpPr>
        <p:spPr bwMode="auto">
          <a:xfrm>
            <a:off x="736525" y="2224610"/>
            <a:ext cx="385440" cy="336368"/>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65" name="Freeform 521">
            <a:extLst>
              <a:ext uri="{FF2B5EF4-FFF2-40B4-BE49-F238E27FC236}">
                <a16:creationId xmlns:a16="http://schemas.microsoft.com/office/drawing/2014/main" id="{444F1EC9-EDA6-6340-96CA-E12469FA3740}"/>
              </a:ext>
            </a:extLst>
          </p:cNvPr>
          <p:cNvSpPr>
            <a:spLocks/>
          </p:cNvSpPr>
          <p:nvPr/>
        </p:nvSpPr>
        <p:spPr bwMode="auto">
          <a:xfrm>
            <a:off x="1825985" y="2649738"/>
            <a:ext cx="125858" cy="387758"/>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6" name="Freeform 523">
            <a:extLst>
              <a:ext uri="{FF2B5EF4-FFF2-40B4-BE49-F238E27FC236}">
                <a16:creationId xmlns:a16="http://schemas.microsoft.com/office/drawing/2014/main" id="{9132B759-DDDE-A34C-8F7C-4B23AD4D3F37}"/>
              </a:ext>
            </a:extLst>
          </p:cNvPr>
          <p:cNvSpPr>
            <a:spLocks noEditPoints="1"/>
          </p:cNvSpPr>
          <p:nvPr/>
        </p:nvSpPr>
        <p:spPr bwMode="auto">
          <a:xfrm>
            <a:off x="2384479" y="3322472"/>
            <a:ext cx="377573" cy="471847"/>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67" name="Freeform 527">
            <a:extLst>
              <a:ext uri="{FF2B5EF4-FFF2-40B4-BE49-F238E27FC236}">
                <a16:creationId xmlns:a16="http://schemas.microsoft.com/office/drawing/2014/main" id="{FA0CA79C-8DB8-2844-8CA3-4AAF70EC7265}"/>
              </a:ext>
            </a:extLst>
          </p:cNvPr>
          <p:cNvSpPr>
            <a:spLocks/>
          </p:cNvSpPr>
          <p:nvPr/>
        </p:nvSpPr>
        <p:spPr bwMode="auto">
          <a:xfrm>
            <a:off x="3894776" y="4210110"/>
            <a:ext cx="200587" cy="583972"/>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8" name="Freeform 541">
            <a:extLst>
              <a:ext uri="{FF2B5EF4-FFF2-40B4-BE49-F238E27FC236}">
                <a16:creationId xmlns:a16="http://schemas.microsoft.com/office/drawing/2014/main" id="{6D52D62F-E93E-E74C-8772-CDCC855C8756}"/>
              </a:ext>
            </a:extLst>
          </p:cNvPr>
          <p:cNvSpPr>
            <a:spLocks/>
          </p:cNvSpPr>
          <p:nvPr/>
        </p:nvSpPr>
        <p:spPr bwMode="auto">
          <a:xfrm>
            <a:off x="1011840" y="771691"/>
            <a:ext cx="766948" cy="630688"/>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69" name="Freeform 544">
            <a:extLst>
              <a:ext uri="{FF2B5EF4-FFF2-40B4-BE49-F238E27FC236}">
                <a16:creationId xmlns:a16="http://schemas.microsoft.com/office/drawing/2014/main" id="{FB4A5E62-C172-1448-95E3-5068A694EF1E}"/>
              </a:ext>
            </a:extLst>
          </p:cNvPr>
          <p:cNvSpPr>
            <a:spLocks/>
          </p:cNvSpPr>
          <p:nvPr/>
        </p:nvSpPr>
        <p:spPr bwMode="auto">
          <a:xfrm>
            <a:off x="1118032" y="2845952"/>
            <a:ext cx="255649" cy="322352"/>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0" name="Freeform 547">
            <a:extLst>
              <a:ext uri="{FF2B5EF4-FFF2-40B4-BE49-F238E27FC236}">
                <a16:creationId xmlns:a16="http://schemas.microsoft.com/office/drawing/2014/main" id="{40641AD7-5CE5-B847-B745-8FF922C934CE}"/>
              </a:ext>
            </a:extLst>
          </p:cNvPr>
          <p:cNvSpPr>
            <a:spLocks/>
          </p:cNvSpPr>
          <p:nvPr/>
        </p:nvSpPr>
        <p:spPr bwMode="auto">
          <a:xfrm>
            <a:off x="2742389" y="2663754"/>
            <a:ext cx="822013" cy="663390"/>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1" name="Freeform 553">
            <a:extLst>
              <a:ext uri="{FF2B5EF4-FFF2-40B4-BE49-F238E27FC236}">
                <a16:creationId xmlns:a16="http://schemas.microsoft.com/office/drawing/2014/main" id="{34FCB2AC-BF90-374F-A9ED-6FC431A98BF8}"/>
              </a:ext>
            </a:extLst>
          </p:cNvPr>
          <p:cNvSpPr>
            <a:spLocks/>
          </p:cNvSpPr>
          <p:nvPr/>
        </p:nvSpPr>
        <p:spPr bwMode="auto">
          <a:xfrm>
            <a:off x="3418876" y="4686627"/>
            <a:ext cx="503434" cy="513894"/>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3" name="Freeform 566">
            <a:extLst>
              <a:ext uri="{FF2B5EF4-FFF2-40B4-BE49-F238E27FC236}">
                <a16:creationId xmlns:a16="http://schemas.microsoft.com/office/drawing/2014/main" id="{7B5A889E-B353-9C4F-9EA4-7D3E0ECA5778}"/>
              </a:ext>
            </a:extLst>
          </p:cNvPr>
          <p:cNvSpPr>
            <a:spLocks/>
          </p:cNvSpPr>
          <p:nvPr/>
        </p:nvSpPr>
        <p:spPr bwMode="auto">
          <a:xfrm>
            <a:off x="1884979" y="2556303"/>
            <a:ext cx="200587" cy="471847"/>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5" name="Freeform 575">
            <a:extLst>
              <a:ext uri="{FF2B5EF4-FFF2-40B4-BE49-F238E27FC236}">
                <a16:creationId xmlns:a16="http://schemas.microsoft.com/office/drawing/2014/main" id="{5AD9E25A-19B8-B84F-B027-C8E255A281AF}"/>
              </a:ext>
            </a:extLst>
          </p:cNvPr>
          <p:cNvSpPr>
            <a:spLocks noEditPoints="1"/>
          </p:cNvSpPr>
          <p:nvPr/>
        </p:nvSpPr>
        <p:spPr bwMode="auto">
          <a:xfrm>
            <a:off x="4126827" y="2135845"/>
            <a:ext cx="424772" cy="434475"/>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76" name="Freeform 580">
            <a:extLst>
              <a:ext uri="{FF2B5EF4-FFF2-40B4-BE49-F238E27FC236}">
                <a16:creationId xmlns:a16="http://schemas.microsoft.com/office/drawing/2014/main" id="{EE3EB047-3062-5D4A-95BC-AE878F4653FF}"/>
              </a:ext>
            </a:extLst>
          </p:cNvPr>
          <p:cNvSpPr>
            <a:spLocks/>
          </p:cNvSpPr>
          <p:nvPr/>
        </p:nvSpPr>
        <p:spPr bwMode="auto">
          <a:xfrm>
            <a:off x="3776785" y="5457467"/>
            <a:ext cx="94394" cy="121466"/>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8" name="Freeform 594">
            <a:extLst>
              <a:ext uri="{FF2B5EF4-FFF2-40B4-BE49-F238E27FC236}">
                <a16:creationId xmlns:a16="http://schemas.microsoft.com/office/drawing/2014/main" id="{0E2143E2-E735-4248-98CC-CBB2C26834F6}"/>
              </a:ext>
            </a:extLst>
          </p:cNvPr>
          <p:cNvSpPr>
            <a:spLocks/>
          </p:cNvSpPr>
          <p:nvPr/>
        </p:nvSpPr>
        <p:spPr bwMode="auto">
          <a:xfrm>
            <a:off x="771921" y="2444183"/>
            <a:ext cx="204519" cy="88765"/>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2" name="Freeform 609">
            <a:extLst>
              <a:ext uri="{FF2B5EF4-FFF2-40B4-BE49-F238E27FC236}">
                <a16:creationId xmlns:a16="http://schemas.microsoft.com/office/drawing/2014/main" id="{E7E61318-0F07-A149-AAD2-07F3F0A464C3}"/>
              </a:ext>
            </a:extLst>
          </p:cNvPr>
          <p:cNvSpPr>
            <a:spLocks noEditPoints="1"/>
          </p:cNvSpPr>
          <p:nvPr/>
        </p:nvSpPr>
        <p:spPr bwMode="auto">
          <a:xfrm>
            <a:off x="233091" y="2182562"/>
            <a:ext cx="184856" cy="191542"/>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3" name="Freeform 617">
            <a:extLst>
              <a:ext uri="{FF2B5EF4-FFF2-40B4-BE49-F238E27FC236}">
                <a16:creationId xmlns:a16="http://schemas.microsoft.com/office/drawing/2014/main" id="{2DB174DF-C56C-BC49-A094-244753AD611B}"/>
              </a:ext>
            </a:extLst>
          </p:cNvPr>
          <p:cNvSpPr>
            <a:spLocks/>
          </p:cNvSpPr>
          <p:nvPr/>
        </p:nvSpPr>
        <p:spPr bwMode="auto">
          <a:xfrm>
            <a:off x="2238956" y="3471968"/>
            <a:ext cx="23598" cy="23359"/>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4" name="Freeform 623">
            <a:extLst>
              <a:ext uri="{FF2B5EF4-FFF2-40B4-BE49-F238E27FC236}">
                <a16:creationId xmlns:a16="http://schemas.microsoft.com/office/drawing/2014/main" id="{14120416-20E2-7248-B2A1-F5769AAF1B78}"/>
              </a:ext>
            </a:extLst>
          </p:cNvPr>
          <p:cNvSpPr>
            <a:spLocks/>
          </p:cNvSpPr>
          <p:nvPr/>
        </p:nvSpPr>
        <p:spPr bwMode="auto">
          <a:xfrm>
            <a:off x="2242890" y="3462625"/>
            <a:ext cx="19666" cy="14016"/>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6" name="Freeform 665">
            <a:extLst>
              <a:ext uri="{FF2B5EF4-FFF2-40B4-BE49-F238E27FC236}">
                <a16:creationId xmlns:a16="http://schemas.microsoft.com/office/drawing/2014/main" id="{D9F086CD-0B74-6C4D-892D-F500351F8387}"/>
              </a:ext>
            </a:extLst>
          </p:cNvPr>
          <p:cNvSpPr>
            <a:spLocks/>
          </p:cNvSpPr>
          <p:nvPr/>
        </p:nvSpPr>
        <p:spPr bwMode="auto">
          <a:xfrm>
            <a:off x="1487743" y="748332"/>
            <a:ext cx="19666" cy="23359"/>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7" name="Freeform 667">
            <a:extLst>
              <a:ext uri="{FF2B5EF4-FFF2-40B4-BE49-F238E27FC236}">
                <a16:creationId xmlns:a16="http://schemas.microsoft.com/office/drawing/2014/main" id="{679DB22E-C703-2D46-AFD3-15AC26C4A0BB}"/>
              </a:ext>
            </a:extLst>
          </p:cNvPr>
          <p:cNvSpPr>
            <a:spLocks/>
          </p:cNvSpPr>
          <p:nvPr/>
        </p:nvSpPr>
        <p:spPr bwMode="auto">
          <a:xfrm>
            <a:off x="1448407" y="706277"/>
            <a:ext cx="86528" cy="56061"/>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8" name="Freeform 669">
            <a:extLst>
              <a:ext uri="{FF2B5EF4-FFF2-40B4-BE49-F238E27FC236}">
                <a16:creationId xmlns:a16="http://schemas.microsoft.com/office/drawing/2014/main" id="{D4E97A1B-9EF6-5540-BD3D-52F81DE139C5}"/>
              </a:ext>
            </a:extLst>
          </p:cNvPr>
          <p:cNvSpPr>
            <a:spLocks/>
          </p:cNvSpPr>
          <p:nvPr/>
        </p:nvSpPr>
        <p:spPr bwMode="auto">
          <a:xfrm>
            <a:off x="1456283" y="771680"/>
            <a:ext cx="70796" cy="37376"/>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9" name="Freeform 670">
            <a:extLst>
              <a:ext uri="{FF2B5EF4-FFF2-40B4-BE49-F238E27FC236}">
                <a16:creationId xmlns:a16="http://schemas.microsoft.com/office/drawing/2014/main" id="{EBB05694-0119-3943-9808-9FACBF7E075B}"/>
              </a:ext>
            </a:extLst>
          </p:cNvPr>
          <p:cNvSpPr>
            <a:spLocks noEditPoints="1"/>
          </p:cNvSpPr>
          <p:nvPr/>
        </p:nvSpPr>
        <p:spPr bwMode="auto">
          <a:xfrm>
            <a:off x="1487764" y="748302"/>
            <a:ext cx="19666" cy="23359"/>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6" name="Rounded Rectangle 5">
            <a:extLst>
              <a:ext uri="{FF2B5EF4-FFF2-40B4-BE49-F238E27FC236}">
                <a16:creationId xmlns:a16="http://schemas.microsoft.com/office/drawing/2014/main" id="{C37C89A7-1F1D-2D4D-9BB1-7C6616FB68C6}"/>
              </a:ext>
            </a:extLst>
          </p:cNvPr>
          <p:cNvSpPr/>
          <p:nvPr/>
        </p:nvSpPr>
        <p:spPr>
          <a:xfrm>
            <a:off x="6996207" y="2596511"/>
            <a:ext cx="1199767" cy="7208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Waste</a:t>
            </a:r>
          </a:p>
        </p:txBody>
      </p:sp>
      <p:sp>
        <p:nvSpPr>
          <p:cNvPr id="77" name="Rounded Rectangle 76">
            <a:extLst>
              <a:ext uri="{FF2B5EF4-FFF2-40B4-BE49-F238E27FC236}">
                <a16:creationId xmlns:a16="http://schemas.microsoft.com/office/drawing/2014/main" id="{979D5405-FCE6-134C-8BF3-AE2C5CEF5EA7}"/>
              </a:ext>
            </a:extLst>
          </p:cNvPr>
          <p:cNvSpPr/>
          <p:nvPr/>
        </p:nvSpPr>
        <p:spPr>
          <a:xfrm>
            <a:off x="9395741" y="2599642"/>
            <a:ext cx="1199767" cy="720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Materials</a:t>
            </a:r>
          </a:p>
        </p:txBody>
      </p:sp>
      <p:sp>
        <p:nvSpPr>
          <p:cNvPr id="79" name="Rounded Rectangle 78">
            <a:extLst>
              <a:ext uri="{FF2B5EF4-FFF2-40B4-BE49-F238E27FC236}">
                <a16:creationId xmlns:a16="http://schemas.microsoft.com/office/drawing/2014/main" id="{F8985BB6-ECEB-1643-88C2-631BEAA3CA4A}"/>
              </a:ext>
            </a:extLst>
          </p:cNvPr>
          <p:cNvSpPr/>
          <p:nvPr/>
        </p:nvSpPr>
        <p:spPr>
          <a:xfrm>
            <a:off x="8195974" y="2596290"/>
            <a:ext cx="1199767" cy="72084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err="1">
                <a:solidFill>
                  <a:schemeClr val="bg1"/>
                </a:solidFill>
              </a:rPr>
              <a:t>Water</a:t>
            </a:r>
            <a:endParaRPr lang="sv-SE" dirty="0">
              <a:solidFill>
                <a:schemeClr val="bg1"/>
              </a:solidFill>
            </a:endParaRPr>
          </a:p>
        </p:txBody>
      </p:sp>
      <p:sp>
        <p:nvSpPr>
          <p:cNvPr id="80" name="Rounded Rectangle 79">
            <a:extLst>
              <a:ext uri="{FF2B5EF4-FFF2-40B4-BE49-F238E27FC236}">
                <a16:creationId xmlns:a16="http://schemas.microsoft.com/office/drawing/2014/main" id="{4CE949A3-776E-9442-8AD9-7049643ABE1C}"/>
              </a:ext>
            </a:extLst>
          </p:cNvPr>
          <p:cNvSpPr/>
          <p:nvPr/>
        </p:nvSpPr>
        <p:spPr>
          <a:xfrm>
            <a:off x="5796440" y="2596512"/>
            <a:ext cx="1199767" cy="720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t>Energy</a:t>
            </a:r>
          </a:p>
        </p:txBody>
      </p:sp>
      <p:sp>
        <p:nvSpPr>
          <p:cNvPr id="81" name="Rounded Rectangle 80">
            <a:extLst>
              <a:ext uri="{FF2B5EF4-FFF2-40B4-BE49-F238E27FC236}">
                <a16:creationId xmlns:a16="http://schemas.microsoft.com/office/drawing/2014/main" id="{054B0938-FF2B-3244-9CE3-51AD41F3828F}"/>
              </a:ext>
            </a:extLst>
          </p:cNvPr>
          <p:cNvSpPr/>
          <p:nvPr/>
        </p:nvSpPr>
        <p:spPr>
          <a:xfrm>
            <a:off x="10595508" y="2593293"/>
            <a:ext cx="1199767" cy="7208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Chemicals</a:t>
            </a:r>
            <a:endParaRPr lang="en-US" dirty="0"/>
          </a:p>
        </p:txBody>
      </p:sp>
      <p:sp>
        <p:nvSpPr>
          <p:cNvPr id="3" name="Rectangle 2">
            <a:extLst>
              <a:ext uri="{FF2B5EF4-FFF2-40B4-BE49-F238E27FC236}">
                <a16:creationId xmlns:a16="http://schemas.microsoft.com/office/drawing/2014/main" id="{27BD49F8-9545-6049-A9C4-D371B3514C23}"/>
              </a:ext>
            </a:extLst>
          </p:cNvPr>
          <p:cNvSpPr/>
          <p:nvPr/>
        </p:nvSpPr>
        <p:spPr>
          <a:xfrm>
            <a:off x="5795127" y="3157708"/>
            <a:ext cx="6000148" cy="29818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93" name="Rounded Rectangle 92">
            <a:hlinkClick r:id="rId4" action="ppaction://hlinksldjump"/>
            <a:extLst>
              <a:ext uri="{FF2B5EF4-FFF2-40B4-BE49-F238E27FC236}">
                <a16:creationId xmlns:a16="http://schemas.microsoft.com/office/drawing/2014/main" id="{E8DAA834-B143-844E-A1AF-BC35389F3EDA}"/>
              </a:ext>
            </a:extLst>
          </p:cNvPr>
          <p:cNvSpPr/>
          <p:nvPr/>
        </p:nvSpPr>
        <p:spPr>
          <a:xfrm>
            <a:off x="795577" y="5480196"/>
            <a:ext cx="386610" cy="198554"/>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5" name="Rounded Rectangle 94">
            <a:extLst>
              <a:ext uri="{FF2B5EF4-FFF2-40B4-BE49-F238E27FC236}">
                <a16:creationId xmlns:a16="http://schemas.microsoft.com/office/drawing/2014/main" id="{574ECAD5-A8F8-DF47-9F25-CC53CBFEDB70}"/>
              </a:ext>
            </a:extLst>
          </p:cNvPr>
          <p:cNvSpPr/>
          <p:nvPr/>
        </p:nvSpPr>
        <p:spPr>
          <a:xfrm>
            <a:off x="986280" y="5486746"/>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48" name="TextBox 47">
            <a:extLst>
              <a:ext uri="{FF2B5EF4-FFF2-40B4-BE49-F238E27FC236}">
                <a16:creationId xmlns:a16="http://schemas.microsoft.com/office/drawing/2014/main" id="{75BD181C-43A2-764A-9C50-D782801CF60D}"/>
              </a:ext>
            </a:extLst>
          </p:cNvPr>
          <p:cNvSpPr txBox="1"/>
          <p:nvPr/>
        </p:nvSpPr>
        <p:spPr>
          <a:xfrm>
            <a:off x="1214943" y="5770214"/>
            <a:ext cx="1104277" cy="369332"/>
          </a:xfrm>
          <a:prstGeom prst="rect">
            <a:avLst/>
          </a:prstGeom>
          <a:noFill/>
        </p:spPr>
        <p:txBody>
          <a:bodyPr wrap="none" rtlCol="0">
            <a:spAutoFit/>
          </a:bodyPr>
          <a:lstStyle/>
          <a:p>
            <a:r>
              <a:rPr lang="sv-SE" dirty="0">
                <a:solidFill>
                  <a:schemeClr val="accent1">
                    <a:lumMod val="75000"/>
                  </a:schemeClr>
                </a:solidFill>
              </a:rPr>
              <a:t># Projects</a:t>
            </a:r>
          </a:p>
        </p:txBody>
      </p:sp>
      <p:sp>
        <p:nvSpPr>
          <p:cNvPr id="96" name="Rounded Rectangle 95">
            <a:hlinkClick r:id="rId4" action="ppaction://hlinksldjump"/>
            <a:extLst>
              <a:ext uri="{FF2B5EF4-FFF2-40B4-BE49-F238E27FC236}">
                <a16:creationId xmlns:a16="http://schemas.microsoft.com/office/drawing/2014/main" id="{F48D18B7-E13B-A14B-9E2F-DFE45C1218E7}"/>
              </a:ext>
            </a:extLst>
          </p:cNvPr>
          <p:cNvSpPr/>
          <p:nvPr/>
        </p:nvSpPr>
        <p:spPr>
          <a:xfrm>
            <a:off x="800319" y="5822808"/>
            <a:ext cx="386610" cy="198554"/>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7" name="Rounded Rectangle 96">
            <a:extLst>
              <a:ext uri="{FF2B5EF4-FFF2-40B4-BE49-F238E27FC236}">
                <a16:creationId xmlns:a16="http://schemas.microsoft.com/office/drawing/2014/main" id="{796D7E9B-2130-D345-A0FA-62FEEC6C7790}"/>
              </a:ext>
            </a:extLst>
          </p:cNvPr>
          <p:cNvSpPr/>
          <p:nvPr/>
        </p:nvSpPr>
        <p:spPr>
          <a:xfrm>
            <a:off x="818532" y="5834130"/>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8" name="TextBox 97">
            <a:extLst>
              <a:ext uri="{FF2B5EF4-FFF2-40B4-BE49-F238E27FC236}">
                <a16:creationId xmlns:a16="http://schemas.microsoft.com/office/drawing/2014/main" id="{1B70C324-F8A7-7D4A-82FC-DD2E6BD60F09}"/>
              </a:ext>
            </a:extLst>
          </p:cNvPr>
          <p:cNvSpPr txBox="1"/>
          <p:nvPr/>
        </p:nvSpPr>
        <p:spPr>
          <a:xfrm>
            <a:off x="1214943" y="5369675"/>
            <a:ext cx="939681" cy="369332"/>
          </a:xfrm>
          <a:prstGeom prst="rect">
            <a:avLst/>
          </a:prstGeom>
          <a:noFill/>
        </p:spPr>
        <p:txBody>
          <a:bodyPr wrap="none" rtlCol="0">
            <a:spAutoFit/>
          </a:bodyPr>
          <a:lstStyle/>
          <a:p>
            <a:r>
              <a:rPr lang="sv-SE" dirty="0" err="1">
                <a:solidFill>
                  <a:schemeClr val="accent1">
                    <a:lumMod val="75000"/>
                  </a:schemeClr>
                </a:solidFill>
              </a:rPr>
              <a:t>Funding</a:t>
            </a:r>
            <a:endParaRPr lang="sv-SE" dirty="0">
              <a:solidFill>
                <a:schemeClr val="accent1">
                  <a:lumMod val="75000"/>
                </a:schemeClr>
              </a:solidFill>
            </a:endParaRPr>
          </a:p>
        </p:txBody>
      </p:sp>
      <p:sp>
        <p:nvSpPr>
          <p:cNvPr id="7" name="TextBox 6">
            <a:extLst>
              <a:ext uri="{FF2B5EF4-FFF2-40B4-BE49-F238E27FC236}">
                <a16:creationId xmlns:a16="http://schemas.microsoft.com/office/drawing/2014/main" id="{A7A00CBF-2610-6B4B-A58E-90059F6056C7}"/>
              </a:ext>
            </a:extLst>
          </p:cNvPr>
          <p:cNvSpPr txBox="1"/>
          <p:nvPr/>
        </p:nvSpPr>
        <p:spPr>
          <a:xfrm>
            <a:off x="5795127" y="1233500"/>
            <a:ext cx="1968103" cy="705193"/>
          </a:xfrm>
          <a:prstGeom prst="rect">
            <a:avLst/>
          </a:prstGeom>
          <a:noFill/>
          <a:ln>
            <a:noFill/>
          </a:ln>
        </p:spPr>
        <p:txBody>
          <a:bodyPr wrap="none" rtlCol="0">
            <a:spAutoFit/>
          </a:bodyPr>
          <a:lstStyle/>
          <a:p>
            <a:pPr>
              <a:lnSpc>
                <a:spcPct val="150000"/>
              </a:lnSpc>
            </a:pPr>
            <a:r>
              <a:rPr lang="sv-SE" sz="1400" dirty="0">
                <a:solidFill>
                  <a:schemeClr val="accent1"/>
                </a:solidFill>
              </a:rPr>
              <a:t>Total # </a:t>
            </a:r>
            <a:r>
              <a:rPr lang="sv-SE" sz="1400" dirty="0" err="1">
                <a:solidFill>
                  <a:schemeClr val="accent1"/>
                </a:solidFill>
              </a:rPr>
              <a:t>of</a:t>
            </a:r>
            <a:r>
              <a:rPr lang="sv-SE" sz="1400" dirty="0">
                <a:solidFill>
                  <a:schemeClr val="accent1"/>
                </a:solidFill>
              </a:rPr>
              <a:t> </a:t>
            </a:r>
            <a:r>
              <a:rPr lang="sv-SE" sz="1400" dirty="0" err="1">
                <a:solidFill>
                  <a:schemeClr val="accent1"/>
                </a:solidFill>
              </a:rPr>
              <a:t>initiatives</a:t>
            </a:r>
            <a:r>
              <a:rPr lang="sv-SE" sz="1400" dirty="0">
                <a:solidFill>
                  <a:schemeClr val="accent1"/>
                </a:solidFill>
              </a:rPr>
              <a:t>: </a:t>
            </a:r>
            <a:r>
              <a:rPr lang="sv-SE" sz="1400" b="1" dirty="0">
                <a:solidFill>
                  <a:schemeClr val="accent1"/>
                </a:solidFill>
              </a:rPr>
              <a:t>261</a:t>
            </a:r>
          </a:p>
          <a:p>
            <a:pPr>
              <a:lnSpc>
                <a:spcPct val="150000"/>
              </a:lnSpc>
            </a:pPr>
            <a:r>
              <a:rPr lang="sv-SE" sz="1400" dirty="0" err="1">
                <a:solidFill>
                  <a:schemeClr val="accent1"/>
                </a:solidFill>
              </a:rPr>
              <a:t>Aggregate</a:t>
            </a:r>
            <a:r>
              <a:rPr lang="sv-SE" sz="1400" dirty="0">
                <a:solidFill>
                  <a:schemeClr val="accent1"/>
                </a:solidFill>
              </a:rPr>
              <a:t> </a:t>
            </a:r>
            <a:r>
              <a:rPr lang="sv-SE" sz="1400" dirty="0" err="1">
                <a:solidFill>
                  <a:schemeClr val="accent1"/>
                </a:solidFill>
              </a:rPr>
              <a:t>funding</a:t>
            </a:r>
            <a:r>
              <a:rPr lang="sv-SE" sz="1400" dirty="0">
                <a:solidFill>
                  <a:schemeClr val="accent1"/>
                </a:solidFill>
              </a:rPr>
              <a:t>: </a:t>
            </a:r>
            <a:r>
              <a:rPr lang="sv-SE" sz="1400" b="1" dirty="0">
                <a:solidFill>
                  <a:schemeClr val="accent1"/>
                </a:solidFill>
              </a:rPr>
              <a:t>XX</a:t>
            </a:r>
          </a:p>
        </p:txBody>
      </p:sp>
      <p:graphicFrame>
        <p:nvGraphicFramePr>
          <p:cNvPr id="90" name="Chart 89">
            <a:extLst>
              <a:ext uri="{FF2B5EF4-FFF2-40B4-BE49-F238E27FC236}">
                <a16:creationId xmlns:a16="http://schemas.microsoft.com/office/drawing/2014/main" id="{3E518992-1894-7C48-9600-EDCF4159B581}"/>
              </a:ext>
            </a:extLst>
          </p:cNvPr>
          <p:cNvGraphicFramePr/>
          <p:nvPr/>
        </p:nvGraphicFramePr>
        <p:xfrm>
          <a:off x="8415409" y="504006"/>
          <a:ext cx="3802108" cy="1740886"/>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46">
            <a:extLst>
              <a:ext uri="{FF2B5EF4-FFF2-40B4-BE49-F238E27FC236}">
                <a16:creationId xmlns:a16="http://schemas.microsoft.com/office/drawing/2014/main" id="{FA54B194-C074-5849-826A-9EE0280C10A7}"/>
              </a:ext>
            </a:extLst>
          </p:cNvPr>
          <p:cNvSpPr/>
          <p:nvPr/>
        </p:nvSpPr>
        <p:spPr>
          <a:xfrm>
            <a:off x="6023225" y="3472638"/>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Implementing</a:t>
            </a:r>
            <a:r>
              <a:rPr lang="sv-SE" sz="1400" dirty="0">
                <a:solidFill>
                  <a:schemeClr val="accent1">
                    <a:lumMod val="75000"/>
                  </a:schemeClr>
                </a:solidFill>
              </a:rPr>
              <a:t> Organisation</a:t>
            </a:r>
          </a:p>
        </p:txBody>
      </p:sp>
      <p:sp>
        <p:nvSpPr>
          <p:cNvPr id="57" name="Rectangle 56">
            <a:extLst>
              <a:ext uri="{FF2B5EF4-FFF2-40B4-BE49-F238E27FC236}">
                <a16:creationId xmlns:a16="http://schemas.microsoft.com/office/drawing/2014/main" id="{9949720A-8482-3C4C-A5F3-DF2D39CEAB23}"/>
              </a:ext>
            </a:extLst>
          </p:cNvPr>
          <p:cNvSpPr/>
          <p:nvPr/>
        </p:nvSpPr>
        <p:spPr>
          <a:xfrm>
            <a:off x="9973900" y="3472638"/>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9" name="Rectangle 98">
            <a:extLst>
              <a:ext uri="{FF2B5EF4-FFF2-40B4-BE49-F238E27FC236}">
                <a16:creationId xmlns:a16="http://schemas.microsoft.com/office/drawing/2014/main" id="{E252CB6C-C3BA-2A45-A56C-E64239C3FAF1}"/>
              </a:ext>
            </a:extLst>
          </p:cNvPr>
          <p:cNvSpPr/>
          <p:nvPr/>
        </p:nvSpPr>
        <p:spPr>
          <a:xfrm>
            <a:off x="6023225" y="3824956"/>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Funding</a:t>
            </a:r>
            <a:r>
              <a:rPr lang="sv-SE" sz="1400" dirty="0">
                <a:solidFill>
                  <a:schemeClr val="accent1">
                    <a:lumMod val="75000"/>
                  </a:schemeClr>
                </a:solidFill>
              </a:rPr>
              <a:t> Organisation</a:t>
            </a:r>
          </a:p>
        </p:txBody>
      </p:sp>
      <p:sp>
        <p:nvSpPr>
          <p:cNvPr id="100" name="Rectangle 99">
            <a:extLst>
              <a:ext uri="{FF2B5EF4-FFF2-40B4-BE49-F238E27FC236}">
                <a16:creationId xmlns:a16="http://schemas.microsoft.com/office/drawing/2014/main" id="{CC78A28B-B804-6944-9910-BF0C308BFECF}"/>
              </a:ext>
            </a:extLst>
          </p:cNvPr>
          <p:cNvSpPr/>
          <p:nvPr/>
        </p:nvSpPr>
        <p:spPr>
          <a:xfrm>
            <a:off x="9973900" y="3824956"/>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72" name="Graphic 71" descr="Add">
            <a:hlinkClick r:id="rId3" action="ppaction://hlinksldjump"/>
            <a:extLst>
              <a:ext uri="{FF2B5EF4-FFF2-40B4-BE49-F238E27FC236}">
                <a16:creationId xmlns:a16="http://schemas.microsoft.com/office/drawing/2014/main" id="{775EA298-C0DE-494A-8B66-2C7C7E35DD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8995" y="3538496"/>
            <a:ext cx="160082" cy="160082"/>
          </a:xfrm>
          <a:prstGeom prst="rect">
            <a:avLst/>
          </a:prstGeom>
        </p:spPr>
      </p:pic>
      <p:pic>
        <p:nvPicPr>
          <p:cNvPr id="101" name="Graphic 100" descr="Add">
            <a:extLst>
              <a:ext uri="{FF2B5EF4-FFF2-40B4-BE49-F238E27FC236}">
                <a16:creationId xmlns:a16="http://schemas.microsoft.com/office/drawing/2014/main" id="{98EF894F-C9EE-9B44-A996-0342BC96F9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8995" y="3885358"/>
            <a:ext cx="160082" cy="160082"/>
          </a:xfrm>
          <a:prstGeom prst="rect">
            <a:avLst/>
          </a:prstGeom>
        </p:spPr>
      </p:pic>
      <p:pic>
        <p:nvPicPr>
          <p:cNvPr id="104" name="Graphic 103" descr="Download">
            <a:extLst>
              <a:ext uri="{FF2B5EF4-FFF2-40B4-BE49-F238E27FC236}">
                <a16:creationId xmlns:a16="http://schemas.microsoft.com/office/drawing/2014/main" id="{FA7099F1-E622-F541-8313-392038C122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8163" y="3428350"/>
            <a:ext cx="365927" cy="365927"/>
          </a:xfrm>
          <a:prstGeom prst="rect">
            <a:avLst/>
          </a:prstGeom>
        </p:spPr>
      </p:pic>
      <p:sp>
        <p:nvSpPr>
          <p:cNvPr id="106" name="TextBox 105">
            <a:extLst>
              <a:ext uri="{FF2B5EF4-FFF2-40B4-BE49-F238E27FC236}">
                <a16:creationId xmlns:a16="http://schemas.microsoft.com/office/drawing/2014/main" id="{B2AFBF34-C9B7-AF43-926E-75F4EF19D95D}"/>
              </a:ext>
            </a:extLst>
          </p:cNvPr>
          <p:cNvSpPr txBox="1"/>
          <p:nvPr/>
        </p:nvSpPr>
        <p:spPr>
          <a:xfrm>
            <a:off x="10812196" y="3498691"/>
            <a:ext cx="699230" cy="246221"/>
          </a:xfrm>
          <a:prstGeom prst="rect">
            <a:avLst/>
          </a:prstGeom>
          <a:noFill/>
        </p:spPr>
        <p:txBody>
          <a:bodyPr wrap="none" rtlCol="0">
            <a:spAutoFit/>
          </a:bodyPr>
          <a:lstStyle/>
          <a:p>
            <a:r>
              <a:rPr lang="sv-SE" sz="1000" dirty="0">
                <a:solidFill>
                  <a:schemeClr val="bg1"/>
                </a:solidFill>
              </a:rPr>
              <a:t>Save Data</a:t>
            </a:r>
          </a:p>
        </p:txBody>
      </p:sp>
      <p:sp>
        <p:nvSpPr>
          <p:cNvPr id="107" name="TextBox 106">
            <a:extLst>
              <a:ext uri="{FF2B5EF4-FFF2-40B4-BE49-F238E27FC236}">
                <a16:creationId xmlns:a16="http://schemas.microsoft.com/office/drawing/2014/main" id="{D3B30CF5-E994-AF49-AD6C-7E3951F668EF}"/>
              </a:ext>
            </a:extLst>
          </p:cNvPr>
          <p:cNvSpPr txBox="1"/>
          <p:nvPr/>
        </p:nvSpPr>
        <p:spPr>
          <a:xfrm>
            <a:off x="10829100" y="3872202"/>
            <a:ext cx="660758" cy="246221"/>
          </a:xfrm>
          <a:prstGeom prst="rect">
            <a:avLst/>
          </a:prstGeom>
          <a:noFill/>
        </p:spPr>
        <p:txBody>
          <a:bodyPr wrap="none" rtlCol="0">
            <a:spAutoFit/>
          </a:bodyPr>
          <a:lstStyle/>
          <a:p>
            <a:r>
              <a:rPr lang="sv-SE" sz="1000" dirty="0" err="1">
                <a:solidFill>
                  <a:schemeClr val="bg1"/>
                </a:solidFill>
              </a:rPr>
              <a:t>Compare</a:t>
            </a:r>
            <a:endParaRPr lang="sv-SE" sz="1000" dirty="0">
              <a:solidFill>
                <a:schemeClr val="bg1"/>
              </a:solidFill>
            </a:endParaRPr>
          </a:p>
        </p:txBody>
      </p:sp>
      <p:sp>
        <p:nvSpPr>
          <p:cNvPr id="102" name="Rectangle 101">
            <a:extLst>
              <a:ext uri="{FF2B5EF4-FFF2-40B4-BE49-F238E27FC236}">
                <a16:creationId xmlns:a16="http://schemas.microsoft.com/office/drawing/2014/main" id="{86839DB5-DF40-954D-9FD2-D395D2C294FB}"/>
              </a:ext>
            </a:extLst>
          </p:cNvPr>
          <p:cNvSpPr/>
          <p:nvPr/>
        </p:nvSpPr>
        <p:spPr>
          <a:xfrm>
            <a:off x="6023225" y="4183659"/>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Type</a:t>
            </a:r>
            <a:r>
              <a:rPr lang="sv-SE" sz="1400" dirty="0">
                <a:solidFill>
                  <a:schemeClr val="accent1">
                    <a:lumMod val="75000"/>
                  </a:schemeClr>
                </a:solidFill>
              </a:rPr>
              <a:t> </a:t>
            </a:r>
            <a:r>
              <a:rPr lang="sv-SE" sz="1400" dirty="0" err="1">
                <a:solidFill>
                  <a:schemeClr val="accent1">
                    <a:lumMod val="75000"/>
                  </a:schemeClr>
                </a:solidFill>
              </a:rPr>
              <a:t>of</a:t>
            </a:r>
            <a:r>
              <a:rPr lang="sv-SE" sz="1400" dirty="0">
                <a:solidFill>
                  <a:schemeClr val="accent1">
                    <a:lumMod val="75000"/>
                  </a:schemeClr>
                </a:solidFill>
              </a:rPr>
              <a:t> </a:t>
            </a:r>
            <a:r>
              <a:rPr lang="sv-SE" sz="1400" dirty="0" err="1">
                <a:solidFill>
                  <a:schemeClr val="accent1">
                    <a:lumMod val="75000"/>
                  </a:schemeClr>
                </a:solidFill>
              </a:rPr>
              <a:t>initiative</a:t>
            </a:r>
            <a:endParaRPr lang="sv-SE" sz="1400" dirty="0">
              <a:solidFill>
                <a:schemeClr val="accent1">
                  <a:lumMod val="75000"/>
                </a:schemeClr>
              </a:solidFill>
            </a:endParaRPr>
          </a:p>
        </p:txBody>
      </p:sp>
      <p:sp>
        <p:nvSpPr>
          <p:cNvPr id="103" name="Rectangle 102">
            <a:extLst>
              <a:ext uri="{FF2B5EF4-FFF2-40B4-BE49-F238E27FC236}">
                <a16:creationId xmlns:a16="http://schemas.microsoft.com/office/drawing/2014/main" id="{5C39729F-D03D-BC4B-B545-0E84A6C5B585}"/>
              </a:ext>
            </a:extLst>
          </p:cNvPr>
          <p:cNvSpPr/>
          <p:nvPr/>
        </p:nvSpPr>
        <p:spPr>
          <a:xfrm>
            <a:off x="9969288" y="4183659"/>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08" name="Graphic 107" descr="Add">
            <a:extLst>
              <a:ext uri="{FF2B5EF4-FFF2-40B4-BE49-F238E27FC236}">
                <a16:creationId xmlns:a16="http://schemas.microsoft.com/office/drawing/2014/main" id="{C06C0864-C5BE-EA4E-8E8F-4477265D58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8995" y="4256644"/>
            <a:ext cx="160082" cy="160082"/>
          </a:xfrm>
          <a:prstGeom prst="rect">
            <a:avLst/>
          </a:prstGeom>
        </p:spPr>
      </p:pic>
      <p:pic>
        <p:nvPicPr>
          <p:cNvPr id="109" name="Graphic 108" descr="Venn diagram">
            <a:hlinkClick r:id="rId3" action="ppaction://hlinksldjump"/>
            <a:extLst>
              <a:ext uri="{FF2B5EF4-FFF2-40B4-BE49-F238E27FC236}">
                <a16:creationId xmlns:a16="http://schemas.microsoft.com/office/drawing/2014/main" id="{336CC835-4CCB-4843-ADCD-7E2B3B7C42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69335" y="3776311"/>
            <a:ext cx="389745" cy="389745"/>
          </a:xfrm>
          <a:prstGeom prst="rect">
            <a:avLst/>
          </a:prstGeom>
        </p:spPr>
      </p:pic>
      <p:sp>
        <p:nvSpPr>
          <p:cNvPr id="120" name="TextBox 119">
            <a:extLst>
              <a:ext uri="{FF2B5EF4-FFF2-40B4-BE49-F238E27FC236}">
                <a16:creationId xmlns:a16="http://schemas.microsoft.com/office/drawing/2014/main" id="{D06A43BA-CB18-E24B-B0B9-D99AC1997114}"/>
              </a:ext>
            </a:extLst>
          </p:cNvPr>
          <p:cNvSpPr txBox="1"/>
          <p:nvPr/>
        </p:nvSpPr>
        <p:spPr>
          <a:xfrm>
            <a:off x="2117029" y="97926"/>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
        <p:nvSpPr>
          <p:cNvPr id="105" name="TextBox 104">
            <a:hlinkClick r:id="rId12" action="ppaction://hlinksldjump"/>
            <a:extLst>
              <a:ext uri="{FF2B5EF4-FFF2-40B4-BE49-F238E27FC236}">
                <a16:creationId xmlns:a16="http://schemas.microsoft.com/office/drawing/2014/main" id="{6118B66C-21C8-1443-B66A-E15330EFD4A4}"/>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
        <p:nvSpPr>
          <p:cNvPr id="111" name="TextBox 110">
            <a:hlinkClick r:id="rId4" action="ppaction://hlinksldjump"/>
            <a:extLst>
              <a:ext uri="{FF2B5EF4-FFF2-40B4-BE49-F238E27FC236}">
                <a16:creationId xmlns:a16="http://schemas.microsoft.com/office/drawing/2014/main" id="{25039E9F-1DA2-2C43-A229-D1250D1315E2}"/>
              </a:ext>
            </a:extLst>
          </p:cNvPr>
          <p:cNvSpPr txBox="1"/>
          <p:nvPr/>
        </p:nvSpPr>
        <p:spPr>
          <a:xfrm>
            <a:off x="2927015" y="97403"/>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Tree>
    <p:extLst>
      <p:ext uri="{BB962C8B-B14F-4D97-AF65-F5344CB8AC3E}">
        <p14:creationId xmlns:p14="http://schemas.microsoft.com/office/powerpoint/2010/main" val="3389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81896309-6677-F041-9CDA-DB56AEF1D1BE}"/>
              </a:ext>
            </a:extLst>
          </p:cNvPr>
          <p:cNvSpPr>
            <a:spLocks/>
          </p:cNvSpPr>
          <p:nvPr/>
        </p:nvSpPr>
        <p:spPr bwMode="auto">
          <a:xfrm>
            <a:off x="1487742" y="2341403"/>
            <a:ext cx="503434" cy="443816"/>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 name="Freeform 10">
            <a:extLst>
              <a:ext uri="{FF2B5EF4-FFF2-40B4-BE49-F238E27FC236}">
                <a16:creationId xmlns:a16="http://schemas.microsoft.com/office/drawing/2014/main" id="{A207C0B0-B908-4743-95B0-2B6659C0644E}"/>
              </a:ext>
            </a:extLst>
          </p:cNvPr>
          <p:cNvSpPr>
            <a:spLocks/>
          </p:cNvSpPr>
          <p:nvPr/>
        </p:nvSpPr>
        <p:spPr bwMode="auto">
          <a:xfrm>
            <a:off x="2415946" y="986593"/>
            <a:ext cx="1010800" cy="1032461"/>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8" name="Freeform 17">
            <a:extLst>
              <a:ext uri="{FF2B5EF4-FFF2-40B4-BE49-F238E27FC236}">
                <a16:creationId xmlns:a16="http://schemas.microsoft.com/office/drawing/2014/main" id="{3C049970-3645-4146-B2E2-B9297B989D08}"/>
              </a:ext>
            </a:extLst>
          </p:cNvPr>
          <p:cNvSpPr>
            <a:spLocks noEditPoints="1"/>
          </p:cNvSpPr>
          <p:nvPr/>
        </p:nvSpPr>
        <p:spPr bwMode="auto">
          <a:xfrm>
            <a:off x="4551600" y="4392307"/>
            <a:ext cx="468035" cy="1051148"/>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9" name="Freeform 21">
            <a:extLst>
              <a:ext uri="{FF2B5EF4-FFF2-40B4-BE49-F238E27FC236}">
                <a16:creationId xmlns:a16="http://schemas.microsoft.com/office/drawing/2014/main" id="{F48EE297-B7CB-3143-AC35-EC90D195D894}"/>
              </a:ext>
            </a:extLst>
          </p:cNvPr>
          <p:cNvSpPr>
            <a:spLocks/>
          </p:cNvSpPr>
          <p:nvPr/>
        </p:nvSpPr>
        <p:spPr bwMode="auto">
          <a:xfrm>
            <a:off x="1295021" y="2682439"/>
            <a:ext cx="385440" cy="495206"/>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0" name="Freeform 23">
            <a:extLst>
              <a:ext uri="{FF2B5EF4-FFF2-40B4-BE49-F238E27FC236}">
                <a16:creationId xmlns:a16="http://schemas.microsoft.com/office/drawing/2014/main" id="{C410F46C-0CEA-9440-818F-E601D26A54D9}"/>
              </a:ext>
            </a:extLst>
          </p:cNvPr>
          <p:cNvSpPr>
            <a:spLocks/>
          </p:cNvSpPr>
          <p:nvPr/>
        </p:nvSpPr>
        <p:spPr bwMode="auto">
          <a:xfrm>
            <a:off x="1287154" y="678254"/>
            <a:ext cx="1309713" cy="1396858"/>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 name="Freeform 26">
            <a:extLst>
              <a:ext uri="{FF2B5EF4-FFF2-40B4-BE49-F238E27FC236}">
                <a16:creationId xmlns:a16="http://schemas.microsoft.com/office/drawing/2014/main" id="{4C90D5E0-0788-E544-B25C-12B5E1F5676A}"/>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 name="Freeform 27">
            <a:extLst>
              <a:ext uri="{FF2B5EF4-FFF2-40B4-BE49-F238E27FC236}">
                <a16:creationId xmlns:a16="http://schemas.microsoft.com/office/drawing/2014/main" id="{AEF572A0-821A-8749-80FC-DC64D94C101F}"/>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 name="Freeform 30">
            <a:extLst>
              <a:ext uri="{FF2B5EF4-FFF2-40B4-BE49-F238E27FC236}">
                <a16:creationId xmlns:a16="http://schemas.microsoft.com/office/drawing/2014/main" id="{BB8854AA-2E2F-7643-A788-F28F3CFC7654}"/>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4" name="Freeform 31">
            <a:extLst>
              <a:ext uri="{FF2B5EF4-FFF2-40B4-BE49-F238E27FC236}">
                <a16:creationId xmlns:a16="http://schemas.microsoft.com/office/drawing/2014/main" id="{212D785C-E77C-3C46-9224-CF08161642EC}"/>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 name="Freeform 34">
            <a:extLst>
              <a:ext uri="{FF2B5EF4-FFF2-40B4-BE49-F238E27FC236}">
                <a16:creationId xmlns:a16="http://schemas.microsoft.com/office/drawing/2014/main" id="{99EB3F83-50DB-104A-85F9-29C7E0871BD4}"/>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6" name="Freeform 35">
            <a:extLst>
              <a:ext uri="{FF2B5EF4-FFF2-40B4-BE49-F238E27FC236}">
                <a16:creationId xmlns:a16="http://schemas.microsoft.com/office/drawing/2014/main" id="{371D5187-F9C2-7E45-9808-580BF7C77188}"/>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9" name="Freeform 50">
            <a:extLst>
              <a:ext uri="{FF2B5EF4-FFF2-40B4-BE49-F238E27FC236}">
                <a16:creationId xmlns:a16="http://schemas.microsoft.com/office/drawing/2014/main" id="{C0B5F90A-83AE-1646-AE0F-1178BCA02930}"/>
              </a:ext>
            </a:extLst>
          </p:cNvPr>
          <p:cNvSpPr>
            <a:spLocks/>
          </p:cNvSpPr>
          <p:nvPr/>
        </p:nvSpPr>
        <p:spPr bwMode="auto">
          <a:xfrm>
            <a:off x="1023640" y="2916030"/>
            <a:ext cx="27532" cy="18687"/>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0" name="Freeform 51">
            <a:extLst>
              <a:ext uri="{FF2B5EF4-FFF2-40B4-BE49-F238E27FC236}">
                <a16:creationId xmlns:a16="http://schemas.microsoft.com/office/drawing/2014/main" id="{18A95BFA-E158-C041-BEDB-EAC58EFEF197}"/>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21" name="Freeform 52">
            <a:extLst>
              <a:ext uri="{FF2B5EF4-FFF2-40B4-BE49-F238E27FC236}">
                <a16:creationId xmlns:a16="http://schemas.microsoft.com/office/drawing/2014/main" id="{AEA94E96-F714-1E41-8BB5-D89A33458565}"/>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2" name="Freeform 54">
            <a:extLst>
              <a:ext uri="{FF2B5EF4-FFF2-40B4-BE49-F238E27FC236}">
                <a16:creationId xmlns:a16="http://schemas.microsoft.com/office/drawing/2014/main" id="{63091C26-3902-7B4E-8591-39D8BF1E6A63}"/>
              </a:ext>
            </a:extLst>
          </p:cNvPr>
          <p:cNvSpPr>
            <a:spLocks/>
          </p:cNvSpPr>
          <p:nvPr/>
        </p:nvSpPr>
        <p:spPr bwMode="auto">
          <a:xfrm>
            <a:off x="1070834" y="1593921"/>
            <a:ext cx="1046195" cy="1135237"/>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3" name="Freeform 56">
            <a:extLst>
              <a:ext uri="{FF2B5EF4-FFF2-40B4-BE49-F238E27FC236}">
                <a16:creationId xmlns:a16="http://schemas.microsoft.com/office/drawing/2014/main" id="{2232721E-1B52-E848-A949-246A4556335D}"/>
              </a:ext>
            </a:extLst>
          </p:cNvPr>
          <p:cNvSpPr>
            <a:spLocks/>
          </p:cNvSpPr>
          <p:nvPr/>
        </p:nvSpPr>
        <p:spPr bwMode="auto">
          <a:xfrm>
            <a:off x="2600799" y="3093559"/>
            <a:ext cx="1211384" cy="1443576"/>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4" name="Freeform 59">
            <a:extLst>
              <a:ext uri="{FF2B5EF4-FFF2-40B4-BE49-F238E27FC236}">
                <a16:creationId xmlns:a16="http://schemas.microsoft.com/office/drawing/2014/main" id="{D7E3A36E-30DD-BD42-BC89-9AF2B75CA48D}"/>
              </a:ext>
            </a:extLst>
          </p:cNvPr>
          <p:cNvSpPr>
            <a:spLocks/>
          </p:cNvSpPr>
          <p:nvPr/>
        </p:nvSpPr>
        <p:spPr bwMode="auto">
          <a:xfrm>
            <a:off x="4413943" y="2584333"/>
            <a:ext cx="656821" cy="1041802"/>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25" name="Freeform 69">
            <a:extLst>
              <a:ext uri="{FF2B5EF4-FFF2-40B4-BE49-F238E27FC236}">
                <a16:creationId xmlns:a16="http://schemas.microsoft.com/office/drawing/2014/main" id="{75F1F0AE-B38E-ED48-BF99-8AC9DA850F3B}"/>
              </a:ext>
            </a:extLst>
          </p:cNvPr>
          <p:cNvSpPr>
            <a:spLocks/>
          </p:cNvSpPr>
          <p:nvPr/>
        </p:nvSpPr>
        <p:spPr bwMode="auto">
          <a:xfrm>
            <a:off x="803384" y="2626381"/>
            <a:ext cx="786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6" name="Freeform 71">
            <a:extLst>
              <a:ext uri="{FF2B5EF4-FFF2-40B4-BE49-F238E27FC236}">
                <a16:creationId xmlns:a16="http://schemas.microsoft.com/office/drawing/2014/main" id="{33045EDB-4B15-164F-B422-1133D1B0752C}"/>
              </a:ext>
            </a:extLst>
          </p:cNvPr>
          <p:cNvSpPr>
            <a:spLocks/>
          </p:cNvSpPr>
          <p:nvPr/>
        </p:nvSpPr>
        <p:spPr bwMode="auto">
          <a:xfrm>
            <a:off x="811253" y="2593679"/>
            <a:ext cx="7866" cy="934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7" name="Freeform 73">
            <a:extLst>
              <a:ext uri="{FF2B5EF4-FFF2-40B4-BE49-F238E27FC236}">
                <a16:creationId xmlns:a16="http://schemas.microsoft.com/office/drawing/2014/main" id="{CA69A7BF-DB6A-C146-951B-E176B10BDE13}"/>
              </a:ext>
            </a:extLst>
          </p:cNvPr>
          <p:cNvSpPr>
            <a:spLocks/>
          </p:cNvSpPr>
          <p:nvPr/>
        </p:nvSpPr>
        <p:spPr bwMode="auto">
          <a:xfrm>
            <a:off x="811253" y="2649738"/>
            <a:ext cx="19666" cy="14016"/>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8" name="Freeform 75">
            <a:extLst>
              <a:ext uri="{FF2B5EF4-FFF2-40B4-BE49-F238E27FC236}">
                <a16:creationId xmlns:a16="http://schemas.microsoft.com/office/drawing/2014/main" id="{218E8AF1-1712-DE49-A901-F3C71E47CF21}"/>
              </a:ext>
            </a:extLst>
          </p:cNvPr>
          <p:cNvSpPr>
            <a:spLocks/>
          </p:cNvSpPr>
          <p:nvPr/>
        </p:nvSpPr>
        <p:spPr bwMode="auto">
          <a:xfrm>
            <a:off x="819120" y="2593679"/>
            <a:ext cx="11800" cy="18687"/>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29" name="Freeform 76">
            <a:extLst>
              <a:ext uri="{FF2B5EF4-FFF2-40B4-BE49-F238E27FC236}">
                <a16:creationId xmlns:a16="http://schemas.microsoft.com/office/drawing/2014/main" id="{A0A78DB4-76C2-7445-90C6-8B65B1DC7E46}"/>
              </a:ext>
            </a:extLst>
          </p:cNvPr>
          <p:cNvSpPr>
            <a:spLocks/>
          </p:cNvSpPr>
          <p:nvPr/>
        </p:nvSpPr>
        <p:spPr bwMode="auto">
          <a:xfrm>
            <a:off x="823053" y="2626381"/>
            <a:ext cx="15734" cy="934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0" name="Freeform 79">
            <a:extLst>
              <a:ext uri="{FF2B5EF4-FFF2-40B4-BE49-F238E27FC236}">
                <a16:creationId xmlns:a16="http://schemas.microsoft.com/office/drawing/2014/main" id="{80A51432-FE3D-044A-B466-EEAB969EDDD2}"/>
              </a:ext>
            </a:extLst>
          </p:cNvPr>
          <p:cNvSpPr>
            <a:spLocks/>
          </p:cNvSpPr>
          <p:nvPr/>
        </p:nvSpPr>
        <p:spPr bwMode="auto">
          <a:xfrm>
            <a:off x="842717" y="2640397"/>
            <a:ext cx="7866" cy="934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1" name="Freeform 81">
            <a:extLst>
              <a:ext uri="{FF2B5EF4-FFF2-40B4-BE49-F238E27FC236}">
                <a16:creationId xmlns:a16="http://schemas.microsoft.com/office/drawing/2014/main" id="{9F84956B-6039-7043-9523-FD169550B197}"/>
              </a:ext>
            </a:extLst>
          </p:cNvPr>
          <p:cNvSpPr>
            <a:spLocks/>
          </p:cNvSpPr>
          <p:nvPr/>
        </p:nvSpPr>
        <p:spPr bwMode="auto">
          <a:xfrm>
            <a:off x="870249" y="2640397"/>
            <a:ext cx="7866" cy="934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2" name="Freeform 82">
            <a:extLst>
              <a:ext uri="{FF2B5EF4-FFF2-40B4-BE49-F238E27FC236}">
                <a16:creationId xmlns:a16="http://schemas.microsoft.com/office/drawing/2014/main" id="{8A9837BC-6131-A24B-945D-4EF6C53FBE4F}"/>
              </a:ext>
            </a:extLst>
          </p:cNvPr>
          <p:cNvSpPr>
            <a:spLocks/>
          </p:cNvSpPr>
          <p:nvPr/>
        </p:nvSpPr>
        <p:spPr bwMode="auto">
          <a:xfrm>
            <a:off x="783720" y="2532943"/>
            <a:ext cx="204519" cy="130808"/>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solidFill>
            <a:schemeClr val="accent6">
              <a:lumMod val="40000"/>
              <a:lumOff val="60000"/>
            </a:schemeClr>
          </a:solidFill>
          <a:ln w="9525">
            <a:solidFill>
              <a:schemeClr val="bg1">
                <a:lumMod val="85000"/>
              </a:schemeClr>
            </a:solidFill>
            <a:round/>
            <a:headEnd/>
            <a:tailEnd/>
          </a:ln>
        </p:spPr>
        <p:txBody>
          <a:bodyPr/>
          <a:lstStyle/>
          <a:p>
            <a:pPr>
              <a:defRPr/>
            </a:pPr>
            <a:endParaRPr lang="en-US" sz="2400"/>
          </a:p>
        </p:txBody>
      </p:sp>
      <p:sp>
        <p:nvSpPr>
          <p:cNvPr id="33" name="Freeform 83">
            <a:extLst>
              <a:ext uri="{FF2B5EF4-FFF2-40B4-BE49-F238E27FC236}">
                <a16:creationId xmlns:a16="http://schemas.microsoft.com/office/drawing/2014/main" id="{E902436F-D98C-204F-9F4E-FE6F0D57C438}"/>
              </a:ext>
            </a:extLst>
          </p:cNvPr>
          <p:cNvSpPr>
            <a:spLocks/>
          </p:cNvSpPr>
          <p:nvPr/>
        </p:nvSpPr>
        <p:spPr bwMode="auto">
          <a:xfrm>
            <a:off x="783720" y="2532943"/>
            <a:ext cx="200587" cy="149497"/>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34" name="Freeform 85">
            <a:extLst>
              <a:ext uri="{FF2B5EF4-FFF2-40B4-BE49-F238E27FC236}">
                <a16:creationId xmlns:a16="http://schemas.microsoft.com/office/drawing/2014/main" id="{94098CF4-826A-1B40-BB99-07B118422C75}"/>
              </a:ext>
            </a:extLst>
          </p:cNvPr>
          <p:cNvSpPr>
            <a:spLocks/>
          </p:cNvSpPr>
          <p:nvPr/>
        </p:nvSpPr>
        <p:spPr bwMode="auto">
          <a:xfrm>
            <a:off x="1633263" y="2649738"/>
            <a:ext cx="279248" cy="490535"/>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35" name="Freeform 91">
            <a:extLst>
              <a:ext uri="{FF2B5EF4-FFF2-40B4-BE49-F238E27FC236}">
                <a16:creationId xmlns:a16="http://schemas.microsoft.com/office/drawing/2014/main" id="{24C1C4E7-6C64-4247-9A0F-44CF7E47F321}"/>
              </a:ext>
            </a:extLst>
          </p:cNvPr>
          <p:cNvSpPr>
            <a:spLocks/>
          </p:cNvSpPr>
          <p:nvPr/>
        </p:nvSpPr>
        <p:spPr bwMode="auto">
          <a:xfrm>
            <a:off x="3698127" y="3177650"/>
            <a:ext cx="346110" cy="434475"/>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36" name="Freeform 92">
            <a:extLst>
              <a:ext uri="{FF2B5EF4-FFF2-40B4-BE49-F238E27FC236}">
                <a16:creationId xmlns:a16="http://schemas.microsoft.com/office/drawing/2014/main" id="{84BDEF68-8B06-D448-B259-012079D59748}"/>
              </a:ext>
            </a:extLst>
          </p:cNvPr>
          <p:cNvSpPr>
            <a:spLocks noEditPoints="1"/>
          </p:cNvSpPr>
          <p:nvPr/>
        </p:nvSpPr>
        <p:spPr bwMode="auto">
          <a:xfrm>
            <a:off x="3737455" y="4289528"/>
            <a:ext cx="668621" cy="1247361"/>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37" name="Freeform 101">
            <a:extLst>
              <a:ext uri="{FF2B5EF4-FFF2-40B4-BE49-F238E27FC236}">
                <a16:creationId xmlns:a16="http://schemas.microsoft.com/office/drawing/2014/main" id="{2006F96A-7B69-254A-9C05-46C6E008B55C}"/>
              </a:ext>
            </a:extLst>
          </p:cNvPr>
          <p:cNvSpPr>
            <a:spLocks/>
          </p:cNvSpPr>
          <p:nvPr/>
        </p:nvSpPr>
        <p:spPr bwMode="auto">
          <a:xfrm>
            <a:off x="799456" y="1995694"/>
            <a:ext cx="11800" cy="14016"/>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38" name="Freeform 103">
            <a:extLst>
              <a:ext uri="{FF2B5EF4-FFF2-40B4-BE49-F238E27FC236}">
                <a16:creationId xmlns:a16="http://schemas.microsoft.com/office/drawing/2014/main" id="{56204C56-029C-484B-AAF5-BDB6F75FE2C6}"/>
              </a:ext>
            </a:extLst>
          </p:cNvPr>
          <p:cNvSpPr>
            <a:spLocks/>
          </p:cNvSpPr>
          <p:nvPr/>
        </p:nvSpPr>
        <p:spPr bwMode="auto">
          <a:xfrm>
            <a:off x="764054" y="1425736"/>
            <a:ext cx="770881" cy="957710"/>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39" name="Freeform 104">
            <a:extLst>
              <a:ext uri="{FF2B5EF4-FFF2-40B4-BE49-F238E27FC236}">
                <a16:creationId xmlns:a16="http://schemas.microsoft.com/office/drawing/2014/main" id="{8A3DC1E3-9D94-8442-911F-060B1356B687}"/>
              </a:ext>
            </a:extLst>
          </p:cNvPr>
          <p:cNvSpPr>
            <a:spLocks noEditPoints="1"/>
          </p:cNvSpPr>
          <p:nvPr/>
        </p:nvSpPr>
        <p:spPr bwMode="auto">
          <a:xfrm>
            <a:off x="2577200" y="3831695"/>
            <a:ext cx="774814" cy="103713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40" name="Freeform 107">
            <a:extLst>
              <a:ext uri="{FF2B5EF4-FFF2-40B4-BE49-F238E27FC236}">
                <a16:creationId xmlns:a16="http://schemas.microsoft.com/office/drawing/2014/main" id="{781330F2-ACEA-C342-9D7F-4C4088AC0DB4}"/>
              </a:ext>
            </a:extLst>
          </p:cNvPr>
          <p:cNvSpPr>
            <a:spLocks/>
          </p:cNvSpPr>
          <p:nvPr/>
        </p:nvSpPr>
        <p:spPr bwMode="auto">
          <a:xfrm>
            <a:off x="3214357" y="1743417"/>
            <a:ext cx="1054063" cy="1490293"/>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2" name="Freeform 415">
            <a:extLst>
              <a:ext uri="{FF2B5EF4-FFF2-40B4-BE49-F238E27FC236}">
                <a16:creationId xmlns:a16="http://schemas.microsoft.com/office/drawing/2014/main" id="{EC6BCFA1-71DB-CF4A-BBF7-67B002E30A9C}"/>
              </a:ext>
            </a:extLst>
          </p:cNvPr>
          <p:cNvSpPr>
            <a:spLocks/>
          </p:cNvSpPr>
          <p:nvPr/>
        </p:nvSpPr>
        <p:spPr bwMode="auto">
          <a:xfrm>
            <a:off x="1837783" y="1710715"/>
            <a:ext cx="1002933" cy="901652"/>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3" name="Freeform 422">
            <a:extLst>
              <a:ext uri="{FF2B5EF4-FFF2-40B4-BE49-F238E27FC236}">
                <a16:creationId xmlns:a16="http://schemas.microsoft.com/office/drawing/2014/main" id="{6B348B05-3EC6-E647-B8C7-1E4B14A5E836}"/>
              </a:ext>
            </a:extLst>
          </p:cNvPr>
          <p:cNvSpPr>
            <a:spLocks/>
          </p:cNvSpPr>
          <p:nvPr/>
        </p:nvSpPr>
        <p:spPr bwMode="auto">
          <a:xfrm>
            <a:off x="3218290" y="4116673"/>
            <a:ext cx="739416" cy="766169"/>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4" name="Freeform 426">
            <a:extLst>
              <a:ext uri="{FF2B5EF4-FFF2-40B4-BE49-F238E27FC236}">
                <a16:creationId xmlns:a16="http://schemas.microsoft.com/office/drawing/2014/main" id="{EE1205EC-8E1D-C549-B4D5-9135104F9B6B}"/>
              </a:ext>
            </a:extLst>
          </p:cNvPr>
          <p:cNvSpPr>
            <a:spLocks/>
          </p:cNvSpPr>
          <p:nvPr/>
        </p:nvSpPr>
        <p:spPr bwMode="auto">
          <a:xfrm>
            <a:off x="3910511" y="2364760"/>
            <a:ext cx="947871" cy="878293"/>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5" name="Freeform 432">
            <a:extLst>
              <a:ext uri="{FF2B5EF4-FFF2-40B4-BE49-F238E27FC236}">
                <a16:creationId xmlns:a16="http://schemas.microsoft.com/office/drawing/2014/main" id="{70E21AA3-0CD7-754D-8089-C29A7A87C6D0}"/>
              </a:ext>
            </a:extLst>
          </p:cNvPr>
          <p:cNvSpPr>
            <a:spLocks/>
          </p:cNvSpPr>
          <p:nvPr/>
        </p:nvSpPr>
        <p:spPr bwMode="auto">
          <a:xfrm>
            <a:off x="752256" y="1393035"/>
            <a:ext cx="542764" cy="532582"/>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6" name="Freeform 436">
            <a:extLst>
              <a:ext uri="{FF2B5EF4-FFF2-40B4-BE49-F238E27FC236}">
                <a16:creationId xmlns:a16="http://schemas.microsoft.com/office/drawing/2014/main" id="{89CAC793-DE44-F647-BC88-1FBC3C97EE13}"/>
              </a:ext>
            </a:extLst>
          </p:cNvPr>
          <p:cNvSpPr>
            <a:spLocks/>
          </p:cNvSpPr>
          <p:nvPr/>
        </p:nvSpPr>
        <p:spPr bwMode="auto">
          <a:xfrm>
            <a:off x="2683393" y="1720058"/>
            <a:ext cx="668621" cy="1205315"/>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49" name="Freeform 463">
            <a:extLst>
              <a:ext uri="{FF2B5EF4-FFF2-40B4-BE49-F238E27FC236}">
                <a16:creationId xmlns:a16="http://schemas.microsoft.com/office/drawing/2014/main" id="{9600A060-79CA-A341-A260-0BCB68123747}"/>
              </a:ext>
            </a:extLst>
          </p:cNvPr>
          <p:cNvSpPr>
            <a:spLocks/>
          </p:cNvSpPr>
          <p:nvPr/>
        </p:nvSpPr>
        <p:spPr bwMode="auto">
          <a:xfrm>
            <a:off x="889912" y="2663754"/>
            <a:ext cx="7866" cy="1868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50" name="Freeform 465">
            <a:extLst>
              <a:ext uri="{FF2B5EF4-FFF2-40B4-BE49-F238E27FC236}">
                <a16:creationId xmlns:a16="http://schemas.microsoft.com/office/drawing/2014/main" id="{646EEC1F-7E1A-C247-9FCE-55B027881489}"/>
              </a:ext>
            </a:extLst>
          </p:cNvPr>
          <p:cNvSpPr>
            <a:spLocks/>
          </p:cNvSpPr>
          <p:nvPr/>
        </p:nvSpPr>
        <p:spPr bwMode="auto">
          <a:xfrm>
            <a:off x="889912" y="2532943"/>
            <a:ext cx="464101" cy="415787"/>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1" name="Freeform 467">
            <a:extLst>
              <a:ext uri="{FF2B5EF4-FFF2-40B4-BE49-F238E27FC236}">
                <a16:creationId xmlns:a16="http://schemas.microsoft.com/office/drawing/2014/main" id="{72E9289A-2716-BE47-BDE1-305FC37B54F8}"/>
              </a:ext>
            </a:extLst>
          </p:cNvPr>
          <p:cNvSpPr>
            <a:spLocks noEditPoints="1"/>
          </p:cNvSpPr>
          <p:nvPr/>
        </p:nvSpPr>
        <p:spPr bwMode="auto">
          <a:xfrm>
            <a:off x="2006906" y="2444183"/>
            <a:ext cx="763014" cy="742809"/>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52" name="Freeform 468">
            <a:extLst>
              <a:ext uri="{FF2B5EF4-FFF2-40B4-BE49-F238E27FC236}">
                <a16:creationId xmlns:a16="http://schemas.microsoft.com/office/drawing/2014/main" id="{041D2883-C56A-0E48-B185-7288275A98AC}"/>
              </a:ext>
            </a:extLst>
          </p:cNvPr>
          <p:cNvSpPr>
            <a:spLocks noEditPoints="1"/>
          </p:cNvSpPr>
          <p:nvPr/>
        </p:nvSpPr>
        <p:spPr bwMode="auto">
          <a:xfrm>
            <a:off x="2309749" y="659567"/>
            <a:ext cx="259584" cy="546597"/>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53" name="Freeform 472">
            <a:extLst>
              <a:ext uri="{FF2B5EF4-FFF2-40B4-BE49-F238E27FC236}">
                <a16:creationId xmlns:a16="http://schemas.microsoft.com/office/drawing/2014/main" id="{60C7F530-C494-F74E-881F-D2F278A2634A}"/>
              </a:ext>
            </a:extLst>
          </p:cNvPr>
          <p:cNvSpPr>
            <a:spLocks/>
          </p:cNvSpPr>
          <p:nvPr/>
        </p:nvSpPr>
        <p:spPr bwMode="auto">
          <a:xfrm>
            <a:off x="2577200" y="4780063"/>
            <a:ext cx="849542" cy="915665"/>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4" name="Freeform 474">
            <a:hlinkClick r:id="rId3" action="ppaction://hlinksldjump"/>
            <a:extLst>
              <a:ext uri="{FF2B5EF4-FFF2-40B4-BE49-F238E27FC236}">
                <a16:creationId xmlns:a16="http://schemas.microsoft.com/office/drawing/2014/main" id="{EA4533A1-8D70-4349-8A7B-DD24C533AD6B}"/>
              </a:ext>
            </a:extLst>
          </p:cNvPr>
          <p:cNvSpPr>
            <a:spLocks/>
          </p:cNvSpPr>
          <p:nvPr/>
        </p:nvSpPr>
        <p:spPr bwMode="auto">
          <a:xfrm>
            <a:off x="2876113" y="5177162"/>
            <a:ext cx="1026529" cy="962384"/>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55" name="Freeform 476">
            <a:extLst>
              <a:ext uri="{FF2B5EF4-FFF2-40B4-BE49-F238E27FC236}">
                <a16:creationId xmlns:a16="http://schemas.microsoft.com/office/drawing/2014/main" id="{5184AF51-B0E7-D248-BAA7-41F43F2F0983}"/>
              </a:ext>
            </a:extLst>
          </p:cNvPr>
          <p:cNvSpPr>
            <a:spLocks/>
          </p:cNvSpPr>
          <p:nvPr/>
        </p:nvSpPr>
        <p:spPr bwMode="auto">
          <a:xfrm>
            <a:off x="3387411" y="1094042"/>
            <a:ext cx="700085" cy="756826"/>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56" name="Freeform 477">
            <a:extLst>
              <a:ext uri="{FF2B5EF4-FFF2-40B4-BE49-F238E27FC236}">
                <a16:creationId xmlns:a16="http://schemas.microsoft.com/office/drawing/2014/main" id="{C2B992EA-FDFB-8844-A364-A824DC28116C}"/>
              </a:ext>
            </a:extLst>
          </p:cNvPr>
          <p:cNvSpPr>
            <a:spLocks noEditPoints="1"/>
          </p:cNvSpPr>
          <p:nvPr/>
        </p:nvSpPr>
        <p:spPr bwMode="auto">
          <a:xfrm>
            <a:off x="3682391" y="3574749"/>
            <a:ext cx="700085" cy="817558"/>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58" name="Freeform 495">
            <a:extLst>
              <a:ext uri="{FF2B5EF4-FFF2-40B4-BE49-F238E27FC236}">
                <a16:creationId xmlns:a16="http://schemas.microsoft.com/office/drawing/2014/main" id="{6A6FAE5F-F01D-F646-9FC7-2BD870196D0E}"/>
              </a:ext>
            </a:extLst>
          </p:cNvPr>
          <p:cNvSpPr>
            <a:spLocks noEditPoints="1"/>
          </p:cNvSpPr>
          <p:nvPr/>
        </p:nvSpPr>
        <p:spPr bwMode="auto">
          <a:xfrm>
            <a:off x="2364814" y="3210351"/>
            <a:ext cx="184856" cy="219574"/>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59" name="Freeform 497">
            <a:extLst>
              <a:ext uri="{FF2B5EF4-FFF2-40B4-BE49-F238E27FC236}">
                <a16:creationId xmlns:a16="http://schemas.microsoft.com/office/drawing/2014/main" id="{7F422D94-5882-4645-A517-609B55E74B4C}"/>
              </a:ext>
            </a:extLst>
          </p:cNvPr>
          <p:cNvSpPr>
            <a:spLocks/>
          </p:cNvSpPr>
          <p:nvPr/>
        </p:nvSpPr>
        <p:spPr bwMode="auto">
          <a:xfrm>
            <a:off x="3536868" y="5663027"/>
            <a:ext cx="153393" cy="168184"/>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0" name="Freeform 501">
            <a:extLst>
              <a:ext uri="{FF2B5EF4-FFF2-40B4-BE49-F238E27FC236}">
                <a16:creationId xmlns:a16="http://schemas.microsoft.com/office/drawing/2014/main" id="{1A04FCFA-1BB6-8948-8CB2-DB014D812584}"/>
              </a:ext>
            </a:extLst>
          </p:cNvPr>
          <p:cNvSpPr>
            <a:spLocks/>
          </p:cNvSpPr>
          <p:nvPr/>
        </p:nvSpPr>
        <p:spPr bwMode="auto">
          <a:xfrm>
            <a:off x="3662726" y="3668185"/>
            <a:ext cx="121927" cy="172855"/>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2" name="Freeform 510">
            <a:extLst>
              <a:ext uri="{FF2B5EF4-FFF2-40B4-BE49-F238E27FC236}">
                <a16:creationId xmlns:a16="http://schemas.microsoft.com/office/drawing/2014/main" id="{913AB1A6-86BC-D244-8781-06140232EBA4}"/>
              </a:ext>
            </a:extLst>
          </p:cNvPr>
          <p:cNvSpPr>
            <a:spLocks/>
          </p:cNvSpPr>
          <p:nvPr/>
        </p:nvSpPr>
        <p:spPr bwMode="auto">
          <a:xfrm>
            <a:off x="2537869" y="3219694"/>
            <a:ext cx="475902" cy="668063"/>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3" name="Freeform 515">
            <a:extLst>
              <a:ext uri="{FF2B5EF4-FFF2-40B4-BE49-F238E27FC236}">
                <a16:creationId xmlns:a16="http://schemas.microsoft.com/office/drawing/2014/main" id="{7AE6C60B-E700-9942-845D-42E15FC0241D}"/>
              </a:ext>
            </a:extLst>
          </p:cNvPr>
          <p:cNvSpPr>
            <a:spLocks/>
          </p:cNvSpPr>
          <p:nvPr/>
        </p:nvSpPr>
        <p:spPr bwMode="auto">
          <a:xfrm>
            <a:off x="3650927" y="3574749"/>
            <a:ext cx="133724" cy="140154"/>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4" name="Freeform 518">
            <a:extLst>
              <a:ext uri="{FF2B5EF4-FFF2-40B4-BE49-F238E27FC236}">
                <a16:creationId xmlns:a16="http://schemas.microsoft.com/office/drawing/2014/main" id="{3F35FAEA-990C-D948-9862-01E9726B79CF}"/>
              </a:ext>
            </a:extLst>
          </p:cNvPr>
          <p:cNvSpPr>
            <a:spLocks/>
          </p:cNvSpPr>
          <p:nvPr/>
        </p:nvSpPr>
        <p:spPr bwMode="auto">
          <a:xfrm>
            <a:off x="736525" y="2224610"/>
            <a:ext cx="385440" cy="336368"/>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65" name="Freeform 521">
            <a:extLst>
              <a:ext uri="{FF2B5EF4-FFF2-40B4-BE49-F238E27FC236}">
                <a16:creationId xmlns:a16="http://schemas.microsoft.com/office/drawing/2014/main" id="{444F1EC9-EDA6-6340-96CA-E12469FA3740}"/>
              </a:ext>
            </a:extLst>
          </p:cNvPr>
          <p:cNvSpPr>
            <a:spLocks/>
          </p:cNvSpPr>
          <p:nvPr/>
        </p:nvSpPr>
        <p:spPr bwMode="auto">
          <a:xfrm>
            <a:off x="1825985" y="2649738"/>
            <a:ext cx="125858" cy="387758"/>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6" name="Freeform 523">
            <a:extLst>
              <a:ext uri="{FF2B5EF4-FFF2-40B4-BE49-F238E27FC236}">
                <a16:creationId xmlns:a16="http://schemas.microsoft.com/office/drawing/2014/main" id="{9132B759-DDDE-A34C-8F7C-4B23AD4D3F37}"/>
              </a:ext>
            </a:extLst>
          </p:cNvPr>
          <p:cNvSpPr>
            <a:spLocks noEditPoints="1"/>
          </p:cNvSpPr>
          <p:nvPr/>
        </p:nvSpPr>
        <p:spPr bwMode="auto">
          <a:xfrm>
            <a:off x="2384479" y="3322472"/>
            <a:ext cx="377573" cy="471847"/>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67" name="Freeform 527">
            <a:extLst>
              <a:ext uri="{FF2B5EF4-FFF2-40B4-BE49-F238E27FC236}">
                <a16:creationId xmlns:a16="http://schemas.microsoft.com/office/drawing/2014/main" id="{FA0CA79C-8DB8-2844-8CA3-4AAF70EC7265}"/>
              </a:ext>
            </a:extLst>
          </p:cNvPr>
          <p:cNvSpPr>
            <a:spLocks/>
          </p:cNvSpPr>
          <p:nvPr/>
        </p:nvSpPr>
        <p:spPr bwMode="auto">
          <a:xfrm>
            <a:off x="3894776" y="4210110"/>
            <a:ext cx="200587" cy="583972"/>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68" name="Freeform 541">
            <a:extLst>
              <a:ext uri="{FF2B5EF4-FFF2-40B4-BE49-F238E27FC236}">
                <a16:creationId xmlns:a16="http://schemas.microsoft.com/office/drawing/2014/main" id="{6D52D62F-E93E-E74C-8772-CDCC855C8756}"/>
              </a:ext>
            </a:extLst>
          </p:cNvPr>
          <p:cNvSpPr>
            <a:spLocks/>
          </p:cNvSpPr>
          <p:nvPr/>
        </p:nvSpPr>
        <p:spPr bwMode="auto">
          <a:xfrm>
            <a:off x="1011840" y="771691"/>
            <a:ext cx="766948" cy="630688"/>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69" name="Freeform 544">
            <a:extLst>
              <a:ext uri="{FF2B5EF4-FFF2-40B4-BE49-F238E27FC236}">
                <a16:creationId xmlns:a16="http://schemas.microsoft.com/office/drawing/2014/main" id="{FB4A5E62-C172-1448-95E3-5068A694EF1E}"/>
              </a:ext>
            </a:extLst>
          </p:cNvPr>
          <p:cNvSpPr>
            <a:spLocks/>
          </p:cNvSpPr>
          <p:nvPr/>
        </p:nvSpPr>
        <p:spPr bwMode="auto">
          <a:xfrm>
            <a:off x="1118032" y="2845952"/>
            <a:ext cx="255649" cy="322352"/>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0" name="Freeform 547">
            <a:extLst>
              <a:ext uri="{FF2B5EF4-FFF2-40B4-BE49-F238E27FC236}">
                <a16:creationId xmlns:a16="http://schemas.microsoft.com/office/drawing/2014/main" id="{40641AD7-5CE5-B847-B745-8FF922C934CE}"/>
              </a:ext>
            </a:extLst>
          </p:cNvPr>
          <p:cNvSpPr>
            <a:spLocks/>
          </p:cNvSpPr>
          <p:nvPr/>
        </p:nvSpPr>
        <p:spPr bwMode="auto">
          <a:xfrm>
            <a:off x="2742389" y="2663754"/>
            <a:ext cx="822013" cy="663390"/>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1" name="Freeform 553">
            <a:extLst>
              <a:ext uri="{FF2B5EF4-FFF2-40B4-BE49-F238E27FC236}">
                <a16:creationId xmlns:a16="http://schemas.microsoft.com/office/drawing/2014/main" id="{34FCB2AC-BF90-374F-A9ED-6FC431A98BF8}"/>
              </a:ext>
            </a:extLst>
          </p:cNvPr>
          <p:cNvSpPr>
            <a:spLocks/>
          </p:cNvSpPr>
          <p:nvPr/>
        </p:nvSpPr>
        <p:spPr bwMode="auto">
          <a:xfrm>
            <a:off x="3418876" y="4686627"/>
            <a:ext cx="503434" cy="513894"/>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3" name="Freeform 566">
            <a:extLst>
              <a:ext uri="{FF2B5EF4-FFF2-40B4-BE49-F238E27FC236}">
                <a16:creationId xmlns:a16="http://schemas.microsoft.com/office/drawing/2014/main" id="{7B5A889E-B353-9C4F-9EA4-7D3E0ECA5778}"/>
              </a:ext>
            </a:extLst>
          </p:cNvPr>
          <p:cNvSpPr>
            <a:spLocks/>
          </p:cNvSpPr>
          <p:nvPr/>
        </p:nvSpPr>
        <p:spPr bwMode="auto">
          <a:xfrm>
            <a:off x="1884979" y="2556303"/>
            <a:ext cx="200587" cy="471847"/>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5" name="Freeform 575">
            <a:extLst>
              <a:ext uri="{FF2B5EF4-FFF2-40B4-BE49-F238E27FC236}">
                <a16:creationId xmlns:a16="http://schemas.microsoft.com/office/drawing/2014/main" id="{5AD9E25A-19B8-B84F-B027-C8E255A281AF}"/>
              </a:ext>
            </a:extLst>
          </p:cNvPr>
          <p:cNvSpPr>
            <a:spLocks noEditPoints="1"/>
          </p:cNvSpPr>
          <p:nvPr/>
        </p:nvSpPr>
        <p:spPr bwMode="auto">
          <a:xfrm>
            <a:off x="4126827" y="2135845"/>
            <a:ext cx="424772" cy="434475"/>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76" name="Freeform 580">
            <a:extLst>
              <a:ext uri="{FF2B5EF4-FFF2-40B4-BE49-F238E27FC236}">
                <a16:creationId xmlns:a16="http://schemas.microsoft.com/office/drawing/2014/main" id="{EE3EB047-3062-5D4A-95BC-AE878F4653FF}"/>
              </a:ext>
            </a:extLst>
          </p:cNvPr>
          <p:cNvSpPr>
            <a:spLocks/>
          </p:cNvSpPr>
          <p:nvPr/>
        </p:nvSpPr>
        <p:spPr bwMode="auto">
          <a:xfrm>
            <a:off x="3776785" y="5457467"/>
            <a:ext cx="94394" cy="121466"/>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78" name="Freeform 594">
            <a:extLst>
              <a:ext uri="{FF2B5EF4-FFF2-40B4-BE49-F238E27FC236}">
                <a16:creationId xmlns:a16="http://schemas.microsoft.com/office/drawing/2014/main" id="{0E2143E2-E735-4248-98CC-CBB2C26834F6}"/>
              </a:ext>
            </a:extLst>
          </p:cNvPr>
          <p:cNvSpPr>
            <a:spLocks/>
          </p:cNvSpPr>
          <p:nvPr/>
        </p:nvSpPr>
        <p:spPr bwMode="auto">
          <a:xfrm>
            <a:off x="771921" y="2444183"/>
            <a:ext cx="204519" cy="88765"/>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2" name="Freeform 609">
            <a:extLst>
              <a:ext uri="{FF2B5EF4-FFF2-40B4-BE49-F238E27FC236}">
                <a16:creationId xmlns:a16="http://schemas.microsoft.com/office/drawing/2014/main" id="{E7E61318-0F07-A149-AAD2-07F3F0A464C3}"/>
              </a:ext>
            </a:extLst>
          </p:cNvPr>
          <p:cNvSpPr>
            <a:spLocks noEditPoints="1"/>
          </p:cNvSpPr>
          <p:nvPr/>
        </p:nvSpPr>
        <p:spPr bwMode="auto">
          <a:xfrm>
            <a:off x="233091" y="2182562"/>
            <a:ext cx="184856" cy="191542"/>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3" name="Freeform 617">
            <a:extLst>
              <a:ext uri="{FF2B5EF4-FFF2-40B4-BE49-F238E27FC236}">
                <a16:creationId xmlns:a16="http://schemas.microsoft.com/office/drawing/2014/main" id="{2DB174DF-C56C-BC49-A094-244753AD611B}"/>
              </a:ext>
            </a:extLst>
          </p:cNvPr>
          <p:cNvSpPr>
            <a:spLocks/>
          </p:cNvSpPr>
          <p:nvPr/>
        </p:nvSpPr>
        <p:spPr bwMode="auto">
          <a:xfrm>
            <a:off x="2238956" y="3471968"/>
            <a:ext cx="23598" cy="23359"/>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4" name="Freeform 623">
            <a:extLst>
              <a:ext uri="{FF2B5EF4-FFF2-40B4-BE49-F238E27FC236}">
                <a16:creationId xmlns:a16="http://schemas.microsoft.com/office/drawing/2014/main" id="{14120416-20E2-7248-B2A1-F5769AAF1B78}"/>
              </a:ext>
            </a:extLst>
          </p:cNvPr>
          <p:cNvSpPr>
            <a:spLocks/>
          </p:cNvSpPr>
          <p:nvPr/>
        </p:nvSpPr>
        <p:spPr bwMode="auto">
          <a:xfrm>
            <a:off x="2242890" y="3462625"/>
            <a:ext cx="19666" cy="14016"/>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6" name="Freeform 665">
            <a:extLst>
              <a:ext uri="{FF2B5EF4-FFF2-40B4-BE49-F238E27FC236}">
                <a16:creationId xmlns:a16="http://schemas.microsoft.com/office/drawing/2014/main" id="{D9F086CD-0B74-6C4D-892D-F500351F8387}"/>
              </a:ext>
            </a:extLst>
          </p:cNvPr>
          <p:cNvSpPr>
            <a:spLocks/>
          </p:cNvSpPr>
          <p:nvPr/>
        </p:nvSpPr>
        <p:spPr bwMode="auto">
          <a:xfrm>
            <a:off x="1487743" y="748332"/>
            <a:ext cx="19666" cy="23359"/>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7" name="Freeform 667">
            <a:extLst>
              <a:ext uri="{FF2B5EF4-FFF2-40B4-BE49-F238E27FC236}">
                <a16:creationId xmlns:a16="http://schemas.microsoft.com/office/drawing/2014/main" id="{679DB22E-C703-2D46-AFD3-15AC26C4A0BB}"/>
              </a:ext>
            </a:extLst>
          </p:cNvPr>
          <p:cNvSpPr>
            <a:spLocks/>
          </p:cNvSpPr>
          <p:nvPr/>
        </p:nvSpPr>
        <p:spPr bwMode="auto">
          <a:xfrm>
            <a:off x="1448407" y="706277"/>
            <a:ext cx="86528" cy="56061"/>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8" name="Freeform 669">
            <a:extLst>
              <a:ext uri="{FF2B5EF4-FFF2-40B4-BE49-F238E27FC236}">
                <a16:creationId xmlns:a16="http://schemas.microsoft.com/office/drawing/2014/main" id="{D4E97A1B-9EF6-5540-BD3D-52F81DE139C5}"/>
              </a:ext>
            </a:extLst>
          </p:cNvPr>
          <p:cNvSpPr>
            <a:spLocks/>
          </p:cNvSpPr>
          <p:nvPr/>
        </p:nvSpPr>
        <p:spPr bwMode="auto">
          <a:xfrm>
            <a:off x="1456283" y="771680"/>
            <a:ext cx="70796" cy="37376"/>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89" name="Freeform 670">
            <a:extLst>
              <a:ext uri="{FF2B5EF4-FFF2-40B4-BE49-F238E27FC236}">
                <a16:creationId xmlns:a16="http://schemas.microsoft.com/office/drawing/2014/main" id="{EBB05694-0119-3943-9808-9FACBF7E075B}"/>
              </a:ext>
            </a:extLst>
          </p:cNvPr>
          <p:cNvSpPr>
            <a:spLocks noEditPoints="1"/>
          </p:cNvSpPr>
          <p:nvPr/>
        </p:nvSpPr>
        <p:spPr bwMode="auto">
          <a:xfrm>
            <a:off x="1487764" y="748302"/>
            <a:ext cx="19666" cy="23359"/>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93" name="Rounded Rectangle 92">
            <a:hlinkClick r:id="rId4" action="ppaction://hlinksldjump"/>
            <a:extLst>
              <a:ext uri="{FF2B5EF4-FFF2-40B4-BE49-F238E27FC236}">
                <a16:creationId xmlns:a16="http://schemas.microsoft.com/office/drawing/2014/main" id="{E8DAA834-B143-844E-A1AF-BC35389F3EDA}"/>
              </a:ext>
            </a:extLst>
          </p:cNvPr>
          <p:cNvSpPr/>
          <p:nvPr/>
        </p:nvSpPr>
        <p:spPr>
          <a:xfrm>
            <a:off x="795577" y="5480196"/>
            <a:ext cx="386610" cy="198554"/>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5" name="Rounded Rectangle 94">
            <a:extLst>
              <a:ext uri="{FF2B5EF4-FFF2-40B4-BE49-F238E27FC236}">
                <a16:creationId xmlns:a16="http://schemas.microsoft.com/office/drawing/2014/main" id="{574ECAD5-A8F8-DF47-9F25-CC53CBFEDB70}"/>
              </a:ext>
            </a:extLst>
          </p:cNvPr>
          <p:cNvSpPr/>
          <p:nvPr/>
        </p:nvSpPr>
        <p:spPr>
          <a:xfrm>
            <a:off x="819240" y="5490979"/>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48" name="TextBox 47">
            <a:extLst>
              <a:ext uri="{FF2B5EF4-FFF2-40B4-BE49-F238E27FC236}">
                <a16:creationId xmlns:a16="http://schemas.microsoft.com/office/drawing/2014/main" id="{75BD181C-43A2-764A-9C50-D782801CF60D}"/>
              </a:ext>
            </a:extLst>
          </p:cNvPr>
          <p:cNvSpPr txBox="1"/>
          <p:nvPr/>
        </p:nvSpPr>
        <p:spPr>
          <a:xfrm>
            <a:off x="1214943" y="5770214"/>
            <a:ext cx="1104277" cy="369332"/>
          </a:xfrm>
          <a:prstGeom prst="rect">
            <a:avLst/>
          </a:prstGeom>
          <a:noFill/>
        </p:spPr>
        <p:txBody>
          <a:bodyPr wrap="none" rtlCol="0">
            <a:spAutoFit/>
          </a:bodyPr>
          <a:lstStyle/>
          <a:p>
            <a:r>
              <a:rPr lang="sv-SE" dirty="0">
                <a:solidFill>
                  <a:schemeClr val="accent1">
                    <a:lumMod val="75000"/>
                  </a:schemeClr>
                </a:solidFill>
              </a:rPr>
              <a:t># Projects</a:t>
            </a:r>
          </a:p>
        </p:txBody>
      </p:sp>
      <p:sp>
        <p:nvSpPr>
          <p:cNvPr id="96" name="Rounded Rectangle 95">
            <a:hlinkClick r:id="rId4" action="ppaction://hlinksldjump"/>
            <a:extLst>
              <a:ext uri="{FF2B5EF4-FFF2-40B4-BE49-F238E27FC236}">
                <a16:creationId xmlns:a16="http://schemas.microsoft.com/office/drawing/2014/main" id="{F48D18B7-E13B-A14B-9E2F-DFE45C1218E7}"/>
              </a:ext>
            </a:extLst>
          </p:cNvPr>
          <p:cNvSpPr/>
          <p:nvPr/>
        </p:nvSpPr>
        <p:spPr>
          <a:xfrm>
            <a:off x="800319" y="5822808"/>
            <a:ext cx="386610" cy="198554"/>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7" name="Rounded Rectangle 96">
            <a:extLst>
              <a:ext uri="{FF2B5EF4-FFF2-40B4-BE49-F238E27FC236}">
                <a16:creationId xmlns:a16="http://schemas.microsoft.com/office/drawing/2014/main" id="{796D7E9B-2130-D345-A0FA-62FEEC6C7790}"/>
              </a:ext>
            </a:extLst>
          </p:cNvPr>
          <p:cNvSpPr/>
          <p:nvPr/>
        </p:nvSpPr>
        <p:spPr>
          <a:xfrm>
            <a:off x="988882" y="5833590"/>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8" name="TextBox 97">
            <a:extLst>
              <a:ext uri="{FF2B5EF4-FFF2-40B4-BE49-F238E27FC236}">
                <a16:creationId xmlns:a16="http://schemas.microsoft.com/office/drawing/2014/main" id="{1B70C324-F8A7-7D4A-82FC-DD2E6BD60F09}"/>
              </a:ext>
            </a:extLst>
          </p:cNvPr>
          <p:cNvSpPr txBox="1"/>
          <p:nvPr/>
        </p:nvSpPr>
        <p:spPr>
          <a:xfrm>
            <a:off x="1214943" y="5369675"/>
            <a:ext cx="939681" cy="369332"/>
          </a:xfrm>
          <a:prstGeom prst="rect">
            <a:avLst/>
          </a:prstGeom>
          <a:noFill/>
        </p:spPr>
        <p:txBody>
          <a:bodyPr wrap="none" rtlCol="0">
            <a:spAutoFit/>
          </a:bodyPr>
          <a:lstStyle/>
          <a:p>
            <a:r>
              <a:rPr lang="sv-SE" dirty="0" err="1">
                <a:solidFill>
                  <a:schemeClr val="accent1">
                    <a:lumMod val="75000"/>
                  </a:schemeClr>
                </a:solidFill>
              </a:rPr>
              <a:t>Funding</a:t>
            </a:r>
            <a:endParaRPr lang="sv-SE" dirty="0">
              <a:solidFill>
                <a:schemeClr val="accent1">
                  <a:lumMod val="75000"/>
                </a:schemeClr>
              </a:solidFill>
            </a:endParaRPr>
          </a:p>
        </p:txBody>
      </p:sp>
      <p:sp>
        <p:nvSpPr>
          <p:cNvPr id="94" name="Title 1">
            <a:extLst>
              <a:ext uri="{FF2B5EF4-FFF2-40B4-BE49-F238E27FC236}">
                <a16:creationId xmlns:a16="http://schemas.microsoft.com/office/drawing/2014/main" id="{F0211924-1E66-1D41-8AFC-8605CBF8AB20}"/>
              </a:ext>
            </a:extLst>
          </p:cNvPr>
          <p:cNvSpPr>
            <a:spLocks noGrp="1"/>
          </p:cNvSpPr>
          <p:nvPr>
            <p:ph type="title" idx="4294967295"/>
          </p:nvPr>
        </p:nvSpPr>
        <p:spPr>
          <a:xfrm>
            <a:off x="7256463" y="344488"/>
            <a:ext cx="4935537" cy="1325562"/>
          </a:xfrm>
        </p:spPr>
        <p:txBody>
          <a:bodyPr>
            <a:normAutofit/>
          </a:bodyPr>
          <a:lstStyle/>
          <a:p>
            <a:r>
              <a:rPr lang="sv-SE" sz="2800" dirty="0" err="1">
                <a:solidFill>
                  <a:schemeClr val="accent1">
                    <a:lumMod val="75000"/>
                  </a:schemeClr>
                </a:solidFill>
                <a:latin typeface="+mn-lt"/>
              </a:rPr>
              <a:t>Africa</a:t>
            </a:r>
            <a:endParaRPr lang="sv-SE" sz="2800" dirty="0">
              <a:solidFill>
                <a:schemeClr val="accent1">
                  <a:lumMod val="75000"/>
                </a:schemeClr>
              </a:solidFill>
              <a:latin typeface="+mn-lt"/>
            </a:endParaRPr>
          </a:p>
        </p:txBody>
      </p:sp>
      <p:sp>
        <p:nvSpPr>
          <p:cNvPr id="99" name="Rounded Rectangle 98">
            <a:extLst>
              <a:ext uri="{FF2B5EF4-FFF2-40B4-BE49-F238E27FC236}">
                <a16:creationId xmlns:a16="http://schemas.microsoft.com/office/drawing/2014/main" id="{564EE2C1-5AB9-2040-A5EB-A3CD19244BD6}"/>
              </a:ext>
            </a:extLst>
          </p:cNvPr>
          <p:cNvSpPr/>
          <p:nvPr/>
        </p:nvSpPr>
        <p:spPr>
          <a:xfrm>
            <a:off x="6996207" y="2596511"/>
            <a:ext cx="1199767" cy="7208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Waste</a:t>
            </a:r>
          </a:p>
        </p:txBody>
      </p:sp>
      <p:sp>
        <p:nvSpPr>
          <p:cNvPr id="100" name="Rounded Rectangle 99">
            <a:extLst>
              <a:ext uri="{FF2B5EF4-FFF2-40B4-BE49-F238E27FC236}">
                <a16:creationId xmlns:a16="http://schemas.microsoft.com/office/drawing/2014/main" id="{9E2CB0FA-6E41-FB49-8036-17EDD5D3E56D}"/>
              </a:ext>
            </a:extLst>
          </p:cNvPr>
          <p:cNvSpPr/>
          <p:nvPr/>
        </p:nvSpPr>
        <p:spPr>
          <a:xfrm>
            <a:off x="9395741" y="2599642"/>
            <a:ext cx="1199767" cy="720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Materials</a:t>
            </a:r>
          </a:p>
        </p:txBody>
      </p:sp>
      <p:sp>
        <p:nvSpPr>
          <p:cNvPr id="101" name="Rounded Rectangle 100">
            <a:extLst>
              <a:ext uri="{FF2B5EF4-FFF2-40B4-BE49-F238E27FC236}">
                <a16:creationId xmlns:a16="http://schemas.microsoft.com/office/drawing/2014/main" id="{009EEF64-7423-2941-95C5-29B850E5946D}"/>
              </a:ext>
            </a:extLst>
          </p:cNvPr>
          <p:cNvSpPr/>
          <p:nvPr/>
        </p:nvSpPr>
        <p:spPr>
          <a:xfrm>
            <a:off x="8195974" y="2596290"/>
            <a:ext cx="1199767" cy="72084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err="1">
                <a:solidFill>
                  <a:schemeClr val="bg1"/>
                </a:solidFill>
              </a:rPr>
              <a:t>Water</a:t>
            </a:r>
            <a:endParaRPr lang="sv-SE" dirty="0">
              <a:solidFill>
                <a:schemeClr val="bg1"/>
              </a:solidFill>
            </a:endParaRPr>
          </a:p>
        </p:txBody>
      </p:sp>
      <p:sp>
        <p:nvSpPr>
          <p:cNvPr id="102" name="Rounded Rectangle 101">
            <a:extLst>
              <a:ext uri="{FF2B5EF4-FFF2-40B4-BE49-F238E27FC236}">
                <a16:creationId xmlns:a16="http://schemas.microsoft.com/office/drawing/2014/main" id="{3E789233-6C2C-FC42-AC8F-E3C24A0A1CE0}"/>
              </a:ext>
            </a:extLst>
          </p:cNvPr>
          <p:cNvSpPr/>
          <p:nvPr/>
        </p:nvSpPr>
        <p:spPr>
          <a:xfrm>
            <a:off x="5796440" y="2596512"/>
            <a:ext cx="1199767" cy="720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t>Energy</a:t>
            </a:r>
          </a:p>
        </p:txBody>
      </p:sp>
      <p:sp>
        <p:nvSpPr>
          <p:cNvPr id="103" name="Rounded Rectangle 102">
            <a:extLst>
              <a:ext uri="{FF2B5EF4-FFF2-40B4-BE49-F238E27FC236}">
                <a16:creationId xmlns:a16="http://schemas.microsoft.com/office/drawing/2014/main" id="{502E5830-F34D-1B42-B07D-BF5F233A0D3C}"/>
              </a:ext>
            </a:extLst>
          </p:cNvPr>
          <p:cNvSpPr/>
          <p:nvPr/>
        </p:nvSpPr>
        <p:spPr>
          <a:xfrm>
            <a:off x="10595508" y="2593293"/>
            <a:ext cx="1199767" cy="7208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Chemicals</a:t>
            </a:r>
            <a:endParaRPr lang="en-US" dirty="0">
              <a:solidFill>
                <a:schemeClr val="bg1"/>
              </a:solidFill>
            </a:endParaRPr>
          </a:p>
        </p:txBody>
      </p:sp>
      <p:sp>
        <p:nvSpPr>
          <p:cNvPr id="104" name="Rectangle 103">
            <a:extLst>
              <a:ext uri="{FF2B5EF4-FFF2-40B4-BE49-F238E27FC236}">
                <a16:creationId xmlns:a16="http://schemas.microsoft.com/office/drawing/2014/main" id="{8B753813-7C5A-3841-854D-E601ADED6D51}"/>
              </a:ext>
            </a:extLst>
          </p:cNvPr>
          <p:cNvSpPr/>
          <p:nvPr/>
        </p:nvSpPr>
        <p:spPr>
          <a:xfrm>
            <a:off x="5795127" y="3157708"/>
            <a:ext cx="6000148" cy="29818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105" name="TextBox 104">
            <a:extLst>
              <a:ext uri="{FF2B5EF4-FFF2-40B4-BE49-F238E27FC236}">
                <a16:creationId xmlns:a16="http://schemas.microsoft.com/office/drawing/2014/main" id="{0E858468-EC93-5C48-A030-4F5D679CDF28}"/>
              </a:ext>
            </a:extLst>
          </p:cNvPr>
          <p:cNvSpPr txBox="1"/>
          <p:nvPr/>
        </p:nvSpPr>
        <p:spPr>
          <a:xfrm>
            <a:off x="5795127" y="1233500"/>
            <a:ext cx="1968103" cy="705258"/>
          </a:xfrm>
          <a:prstGeom prst="rect">
            <a:avLst/>
          </a:prstGeom>
          <a:noFill/>
          <a:ln>
            <a:noFill/>
          </a:ln>
        </p:spPr>
        <p:txBody>
          <a:bodyPr wrap="none" rtlCol="0">
            <a:spAutoFit/>
          </a:bodyPr>
          <a:lstStyle/>
          <a:p>
            <a:pPr>
              <a:lnSpc>
                <a:spcPct val="150000"/>
              </a:lnSpc>
            </a:pPr>
            <a:r>
              <a:rPr lang="sv-SE" sz="1400" dirty="0">
                <a:solidFill>
                  <a:schemeClr val="accent1"/>
                </a:solidFill>
              </a:rPr>
              <a:t>Total # </a:t>
            </a:r>
            <a:r>
              <a:rPr lang="sv-SE" sz="1400" dirty="0" err="1">
                <a:solidFill>
                  <a:schemeClr val="accent1"/>
                </a:solidFill>
              </a:rPr>
              <a:t>of</a:t>
            </a:r>
            <a:r>
              <a:rPr lang="sv-SE" sz="1400" dirty="0">
                <a:solidFill>
                  <a:schemeClr val="accent1"/>
                </a:solidFill>
              </a:rPr>
              <a:t> </a:t>
            </a:r>
            <a:r>
              <a:rPr lang="sv-SE" sz="1400" dirty="0" err="1">
                <a:solidFill>
                  <a:schemeClr val="accent1"/>
                </a:solidFill>
              </a:rPr>
              <a:t>initiatives</a:t>
            </a:r>
            <a:r>
              <a:rPr lang="sv-SE" sz="1400" dirty="0">
                <a:solidFill>
                  <a:schemeClr val="accent1"/>
                </a:solidFill>
              </a:rPr>
              <a:t>: </a:t>
            </a:r>
            <a:r>
              <a:rPr lang="sv-SE" sz="1400" b="1" dirty="0">
                <a:solidFill>
                  <a:schemeClr val="accent1"/>
                </a:solidFill>
              </a:rPr>
              <a:t>261</a:t>
            </a:r>
          </a:p>
          <a:p>
            <a:pPr>
              <a:lnSpc>
                <a:spcPct val="150000"/>
              </a:lnSpc>
            </a:pPr>
            <a:r>
              <a:rPr lang="sv-SE" sz="1400" dirty="0" err="1">
                <a:solidFill>
                  <a:schemeClr val="accent1"/>
                </a:solidFill>
              </a:rPr>
              <a:t>Aggregate</a:t>
            </a:r>
            <a:r>
              <a:rPr lang="sv-SE" sz="1400" dirty="0">
                <a:solidFill>
                  <a:schemeClr val="accent1"/>
                </a:solidFill>
              </a:rPr>
              <a:t> </a:t>
            </a:r>
            <a:r>
              <a:rPr lang="sv-SE" sz="1400" dirty="0" err="1">
                <a:solidFill>
                  <a:schemeClr val="accent1"/>
                </a:solidFill>
              </a:rPr>
              <a:t>funding</a:t>
            </a:r>
            <a:r>
              <a:rPr lang="sv-SE" sz="1400" dirty="0">
                <a:solidFill>
                  <a:schemeClr val="accent1"/>
                </a:solidFill>
              </a:rPr>
              <a:t>: </a:t>
            </a:r>
            <a:r>
              <a:rPr lang="sv-SE" sz="1400" b="1" dirty="0">
                <a:solidFill>
                  <a:schemeClr val="accent1"/>
                </a:solidFill>
              </a:rPr>
              <a:t>XX</a:t>
            </a:r>
          </a:p>
        </p:txBody>
      </p:sp>
      <p:graphicFrame>
        <p:nvGraphicFramePr>
          <p:cNvPr id="106" name="Chart 105">
            <a:extLst>
              <a:ext uri="{FF2B5EF4-FFF2-40B4-BE49-F238E27FC236}">
                <a16:creationId xmlns:a16="http://schemas.microsoft.com/office/drawing/2014/main" id="{820F3DEC-0BFB-D54A-8E32-AD16AA5FE066}"/>
              </a:ext>
            </a:extLst>
          </p:cNvPr>
          <p:cNvGraphicFramePr/>
          <p:nvPr/>
        </p:nvGraphicFramePr>
        <p:xfrm>
          <a:off x="8415409" y="504006"/>
          <a:ext cx="3802108" cy="1740886"/>
        </p:xfrm>
        <a:graphic>
          <a:graphicData uri="http://schemas.openxmlformats.org/drawingml/2006/chart">
            <c:chart xmlns:c="http://schemas.openxmlformats.org/drawingml/2006/chart" xmlns:r="http://schemas.openxmlformats.org/officeDocument/2006/relationships" r:id="rId5"/>
          </a:graphicData>
        </a:graphic>
      </p:graphicFrame>
      <p:sp>
        <p:nvSpPr>
          <p:cNvPr id="108" name="Rectangle 107">
            <a:hlinkClick r:id="rId3" action="ppaction://hlinksldjump"/>
            <a:extLst>
              <a:ext uri="{FF2B5EF4-FFF2-40B4-BE49-F238E27FC236}">
                <a16:creationId xmlns:a16="http://schemas.microsoft.com/office/drawing/2014/main" id="{D2A309FC-E9EF-384F-896A-E5FDDABCEE85}"/>
              </a:ext>
            </a:extLst>
          </p:cNvPr>
          <p:cNvSpPr/>
          <p:nvPr/>
        </p:nvSpPr>
        <p:spPr>
          <a:xfrm>
            <a:off x="6023225" y="3472638"/>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Implementing</a:t>
            </a:r>
            <a:r>
              <a:rPr lang="sv-SE" sz="1400" dirty="0">
                <a:solidFill>
                  <a:schemeClr val="accent1">
                    <a:lumMod val="75000"/>
                  </a:schemeClr>
                </a:solidFill>
              </a:rPr>
              <a:t> Organisation</a:t>
            </a:r>
          </a:p>
        </p:txBody>
      </p:sp>
      <p:sp>
        <p:nvSpPr>
          <p:cNvPr id="109" name="Rectangle 108">
            <a:extLst>
              <a:ext uri="{FF2B5EF4-FFF2-40B4-BE49-F238E27FC236}">
                <a16:creationId xmlns:a16="http://schemas.microsoft.com/office/drawing/2014/main" id="{5025CF54-3B90-FD4E-A87A-BB9560B9F70B}"/>
              </a:ext>
            </a:extLst>
          </p:cNvPr>
          <p:cNvSpPr/>
          <p:nvPr/>
        </p:nvSpPr>
        <p:spPr>
          <a:xfrm>
            <a:off x="9973900" y="3472638"/>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10" name="Rectangle 109">
            <a:extLst>
              <a:ext uri="{FF2B5EF4-FFF2-40B4-BE49-F238E27FC236}">
                <a16:creationId xmlns:a16="http://schemas.microsoft.com/office/drawing/2014/main" id="{25E5BA72-6C24-C94F-A230-8C94DE742E4B}"/>
              </a:ext>
            </a:extLst>
          </p:cNvPr>
          <p:cNvSpPr/>
          <p:nvPr/>
        </p:nvSpPr>
        <p:spPr>
          <a:xfrm>
            <a:off x="6023225" y="3824956"/>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Funding</a:t>
            </a:r>
            <a:r>
              <a:rPr lang="sv-SE" sz="1400" dirty="0">
                <a:solidFill>
                  <a:schemeClr val="accent1">
                    <a:lumMod val="75000"/>
                  </a:schemeClr>
                </a:solidFill>
              </a:rPr>
              <a:t> Organisation</a:t>
            </a:r>
          </a:p>
        </p:txBody>
      </p:sp>
      <p:sp>
        <p:nvSpPr>
          <p:cNvPr id="111" name="Rectangle 110">
            <a:hlinkClick r:id="rId3" action="ppaction://hlinksldjump"/>
            <a:extLst>
              <a:ext uri="{FF2B5EF4-FFF2-40B4-BE49-F238E27FC236}">
                <a16:creationId xmlns:a16="http://schemas.microsoft.com/office/drawing/2014/main" id="{D0FAEA32-ECF2-1C41-A672-050822D44DCE}"/>
              </a:ext>
            </a:extLst>
          </p:cNvPr>
          <p:cNvSpPr/>
          <p:nvPr/>
        </p:nvSpPr>
        <p:spPr>
          <a:xfrm>
            <a:off x="9973900" y="3824956"/>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12" name="Graphic 111" descr="Add">
            <a:hlinkClick r:id="rId3" action="ppaction://hlinksldjump"/>
            <a:extLst>
              <a:ext uri="{FF2B5EF4-FFF2-40B4-BE49-F238E27FC236}">
                <a16:creationId xmlns:a16="http://schemas.microsoft.com/office/drawing/2014/main" id="{2F1AF3A1-2621-C14C-A013-089C67E258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8995" y="3538496"/>
            <a:ext cx="160082" cy="160082"/>
          </a:xfrm>
          <a:prstGeom prst="rect">
            <a:avLst/>
          </a:prstGeom>
        </p:spPr>
      </p:pic>
      <p:pic>
        <p:nvPicPr>
          <p:cNvPr id="113" name="Graphic 112" descr="Add">
            <a:extLst>
              <a:ext uri="{FF2B5EF4-FFF2-40B4-BE49-F238E27FC236}">
                <a16:creationId xmlns:a16="http://schemas.microsoft.com/office/drawing/2014/main" id="{DE351593-DCB2-0A4D-87AC-3DC6FD29D6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8995" y="3885358"/>
            <a:ext cx="160082" cy="160082"/>
          </a:xfrm>
          <a:prstGeom prst="rect">
            <a:avLst/>
          </a:prstGeom>
        </p:spPr>
      </p:pic>
      <p:pic>
        <p:nvPicPr>
          <p:cNvPr id="114" name="Graphic 113" descr="Download">
            <a:extLst>
              <a:ext uri="{FF2B5EF4-FFF2-40B4-BE49-F238E27FC236}">
                <a16:creationId xmlns:a16="http://schemas.microsoft.com/office/drawing/2014/main" id="{F5BFF824-10F5-2649-A9D1-84CEE9FE25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78163" y="3428350"/>
            <a:ext cx="365927" cy="365927"/>
          </a:xfrm>
          <a:prstGeom prst="rect">
            <a:avLst/>
          </a:prstGeom>
        </p:spPr>
      </p:pic>
      <p:pic>
        <p:nvPicPr>
          <p:cNvPr id="115" name="Graphic 114" descr="Venn diagram">
            <a:hlinkClick r:id="rId3" action="ppaction://hlinksldjump"/>
            <a:extLst>
              <a:ext uri="{FF2B5EF4-FFF2-40B4-BE49-F238E27FC236}">
                <a16:creationId xmlns:a16="http://schemas.microsoft.com/office/drawing/2014/main" id="{23E40107-D84A-F748-9396-672BA00816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69335" y="3776311"/>
            <a:ext cx="389745" cy="389745"/>
          </a:xfrm>
          <a:prstGeom prst="rect">
            <a:avLst/>
          </a:prstGeom>
        </p:spPr>
      </p:pic>
      <p:sp>
        <p:nvSpPr>
          <p:cNvPr id="116" name="TextBox 115">
            <a:extLst>
              <a:ext uri="{FF2B5EF4-FFF2-40B4-BE49-F238E27FC236}">
                <a16:creationId xmlns:a16="http://schemas.microsoft.com/office/drawing/2014/main" id="{3670C68D-58D9-1642-9B3E-08E0D847CF98}"/>
              </a:ext>
            </a:extLst>
          </p:cNvPr>
          <p:cNvSpPr txBox="1"/>
          <p:nvPr/>
        </p:nvSpPr>
        <p:spPr>
          <a:xfrm>
            <a:off x="10812196" y="3498691"/>
            <a:ext cx="699230" cy="246221"/>
          </a:xfrm>
          <a:prstGeom prst="rect">
            <a:avLst/>
          </a:prstGeom>
          <a:noFill/>
        </p:spPr>
        <p:txBody>
          <a:bodyPr wrap="none" rtlCol="0">
            <a:spAutoFit/>
          </a:bodyPr>
          <a:lstStyle/>
          <a:p>
            <a:r>
              <a:rPr lang="sv-SE" sz="1000" dirty="0">
                <a:solidFill>
                  <a:schemeClr val="bg1"/>
                </a:solidFill>
              </a:rPr>
              <a:t>Save Data</a:t>
            </a:r>
          </a:p>
        </p:txBody>
      </p:sp>
      <p:sp>
        <p:nvSpPr>
          <p:cNvPr id="117" name="TextBox 116">
            <a:extLst>
              <a:ext uri="{FF2B5EF4-FFF2-40B4-BE49-F238E27FC236}">
                <a16:creationId xmlns:a16="http://schemas.microsoft.com/office/drawing/2014/main" id="{89C396D7-A753-C84B-9203-7B6E1E38DB3F}"/>
              </a:ext>
            </a:extLst>
          </p:cNvPr>
          <p:cNvSpPr txBox="1"/>
          <p:nvPr/>
        </p:nvSpPr>
        <p:spPr>
          <a:xfrm>
            <a:off x="10829100" y="3872202"/>
            <a:ext cx="660758" cy="246221"/>
          </a:xfrm>
          <a:prstGeom prst="rect">
            <a:avLst/>
          </a:prstGeom>
          <a:noFill/>
        </p:spPr>
        <p:txBody>
          <a:bodyPr wrap="none" rtlCol="0">
            <a:spAutoFit/>
          </a:bodyPr>
          <a:lstStyle/>
          <a:p>
            <a:r>
              <a:rPr lang="sv-SE" sz="1000" dirty="0" err="1">
                <a:solidFill>
                  <a:schemeClr val="bg1"/>
                </a:solidFill>
              </a:rPr>
              <a:t>Compare</a:t>
            </a:r>
            <a:endParaRPr lang="sv-SE" sz="1000" dirty="0">
              <a:solidFill>
                <a:schemeClr val="bg1"/>
              </a:solidFill>
            </a:endParaRPr>
          </a:p>
        </p:txBody>
      </p:sp>
      <p:sp>
        <p:nvSpPr>
          <p:cNvPr id="107" name="Rectangle 106">
            <a:extLst>
              <a:ext uri="{FF2B5EF4-FFF2-40B4-BE49-F238E27FC236}">
                <a16:creationId xmlns:a16="http://schemas.microsoft.com/office/drawing/2014/main" id="{4BB7DEE5-D1AE-504C-9F03-3DC0F07EA5A7}"/>
              </a:ext>
            </a:extLst>
          </p:cNvPr>
          <p:cNvSpPr/>
          <p:nvPr/>
        </p:nvSpPr>
        <p:spPr>
          <a:xfrm>
            <a:off x="6023225" y="4183659"/>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Type</a:t>
            </a:r>
            <a:r>
              <a:rPr lang="sv-SE" sz="1400" dirty="0">
                <a:solidFill>
                  <a:schemeClr val="accent1">
                    <a:lumMod val="75000"/>
                  </a:schemeClr>
                </a:solidFill>
              </a:rPr>
              <a:t> </a:t>
            </a:r>
            <a:r>
              <a:rPr lang="sv-SE" sz="1400" dirty="0" err="1">
                <a:solidFill>
                  <a:schemeClr val="accent1">
                    <a:lumMod val="75000"/>
                  </a:schemeClr>
                </a:solidFill>
              </a:rPr>
              <a:t>of</a:t>
            </a:r>
            <a:r>
              <a:rPr lang="sv-SE" sz="1400" dirty="0">
                <a:solidFill>
                  <a:schemeClr val="accent1">
                    <a:lumMod val="75000"/>
                  </a:schemeClr>
                </a:solidFill>
              </a:rPr>
              <a:t> </a:t>
            </a:r>
            <a:r>
              <a:rPr lang="sv-SE" sz="1400" dirty="0" err="1">
                <a:solidFill>
                  <a:schemeClr val="accent1">
                    <a:lumMod val="75000"/>
                  </a:schemeClr>
                </a:solidFill>
              </a:rPr>
              <a:t>initiative</a:t>
            </a:r>
            <a:endParaRPr lang="sv-SE" sz="1400" dirty="0">
              <a:solidFill>
                <a:schemeClr val="accent1">
                  <a:lumMod val="75000"/>
                </a:schemeClr>
              </a:solidFill>
            </a:endParaRPr>
          </a:p>
        </p:txBody>
      </p:sp>
      <p:sp>
        <p:nvSpPr>
          <p:cNvPr id="118" name="Rectangle 117">
            <a:extLst>
              <a:ext uri="{FF2B5EF4-FFF2-40B4-BE49-F238E27FC236}">
                <a16:creationId xmlns:a16="http://schemas.microsoft.com/office/drawing/2014/main" id="{9ABD6AB9-49CB-5A45-BE86-99E02B630482}"/>
              </a:ext>
            </a:extLst>
          </p:cNvPr>
          <p:cNvSpPr/>
          <p:nvPr/>
        </p:nvSpPr>
        <p:spPr>
          <a:xfrm>
            <a:off x="9969288" y="4183659"/>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19" name="Graphic 118" descr="Add">
            <a:extLst>
              <a:ext uri="{FF2B5EF4-FFF2-40B4-BE49-F238E27FC236}">
                <a16:creationId xmlns:a16="http://schemas.microsoft.com/office/drawing/2014/main" id="{E70B9527-3BA6-A44B-BAFA-332A8E38E9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8995" y="4256644"/>
            <a:ext cx="160082" cy="160082"/>
          </a:xfrm>
          <a:prstGeom prst="rect">
            <a:avLst/>
          </a:prstGeom>
        </p:spPr>
      </p:pic>
      <p:sp>
        <p:nvSpPr>
          <p:cNvPr id="124" name="TextBox 123">
            <a:extLst>
              <a:ext uri="{FF2B5EF4-FFF2-40B4-BE49-F238E27FC236}">
                <a16:creationId xmlns:a16="http://schemas.microsoft.com/office/drawing/2014/main" id="{F5312940-6A6B-CE47-B669-4C1638C70301}"/>
              </a:ext>
            </a:extLst>
          </p:cNvPr>
          <p:cNvSpPr txBox="1"/>
          <p:nvPr/>
        </p:nvSpPr>
        <p:spPr>
          <a:xfrm>
            <a:off x="100177" y="97926"/>
            <a:ext cx="1906729" cy="340519"/>
          </a:xfrm>
          <a:prstGeom prst="roundRect">
            <a:avLst/>
          </a:prstGeom>
          <a:solidFill>
            <a:schemeClr val="accent6"/>
          </a:solidFill>
        </p:spPr>
        <p:txBody>
          <a:bodyPr wrap="none" rtlCol="0">
            <a:spAutoFit/>
          </a:bodyPr>
          <a:lstStyle/>
          <a:p>
            <a:r>
              <a:rPr lang="en-US" sz="1400" dirty="0"/>
              <a:t>I-GO Initiative Mapping</a:t>
            </a:r>
          </a:p>
        </p:txBody>
      </p:sp>
      <p:sp>
        <p:nvSpPr>
          <p:cNvPr id="125" name="TextBox 124">
            <a:extLst>
              <a:ext uri="{FF2B5EF4-FFF2-40B4-BE49-F238E27FC236}">
                <a16:creationId xmlns:a16="http://schemas.microsoft.com/office/drawing/2014/main" id="{EB98164D-9152-7F47-805A-71A0FFC1A5AA}"/>
              </a:ext>
            </a:extLst>
          </p:cNvPr>
          <p:cNvSpPr txBox="1"/>
          <p:nvPr/>
        </p:nvSpPr>
        <p:spPr>
          <a:xfrm>
            <a:off x="2117029" y="97926"/>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
        <p:nvSpPr>
          <p:cNvPr id="126" name="TextBox 125">
            <a:hlinkClick r:id="rId12" action="ppaction://hlinksldjump"/>
            <a:extLst>
              <a:ext uri="{FF2B5EF4-FFF2-40B4-BE49-F238E27FC236}">
                <a16:creationId xmlns:a16="http://schemas.microsoft.com/office/drawing/2014/main" id="{A611DD4E-549C-DF4C-9D6B-FB7B18FF4BA7}"/>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
        <p:nvSpPr>
          <p:cNvPr id="127" name="TextBox 126">
            <a:hlinkClick r:id="rId13" action="ppaction://hlinksldjump"/>
            <a:extLst>
              <a:ext uri="{FF2B5EF4-FFF2-40B4-BE49-F238E27FC236}">
                <a16:creationId xmlns:a16="http://schemas.microsoft.com/office/drawing/2014/main" id="{BE7A492A-91BB-2543-999F-C3C60F0B6629}"/>
              </a:ext>
            </a:extLst>
          </p:cNvPr>
          <p:cNvSpPr txBox="1"/>
          <p:nvPr/>
        </p:nvSpPr>
        <p:spPr>
          <a:xfrm>
            <a:off x="2927015" y="97403"/>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Tree>
    <p:extLst>
      <p:ext uri="{BB962C8B-B14F-4D97-AF65-F5344CB8AC3E}">
        <p14:creationId xmlns:p14="http://schemas.microsoft.com/office/powerpoint/2010/main" val="272843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1276-2AC8-7B46-85D7-64486DA736A4}"/>
              </a:ext>
            </a:extLst>
          </p:cNvPr>
          <p:cNvSpPr>
            <a:spLocks noGrp="1"/>
          </p:cNvSpPr>
          <p:nvPr>
            <p:ph type="title" idx="4294967295"/>
          </p:nvPr>
        </p:nvSpPr>
        <p:spPr>
          <a:xfrm>
            <a:off x="7256463" y="344488"/>
            <a:ext cx="4935537" cy="1325562"/>
          </a:xfrm>
        </p:spPr>
        <p:txBody>
          <a:bodyPr>
            <a:normAutofit/>
          </a:bodyPr>
          <a:lstStyle/>
          <a:p>
            <a:r>
              <a:rPr lang="sv-SE" sz="2800" dirty="0" err="1">
                <a:solidFill>
                  <a:schemeClr val="accent1">
                    <a:lumMod val="75000"/>
                  </a:schemeClr>
                </a:solidFill>
                <a:latin typeface="+mn-lt"/>
              </a:rPr>
              <a:t>Africa</a:t>
            </a:r>
            <a:endParaRPr lang="sv-SE" sz="2800" dirty="0">
              <a:solidFill>
                <a:schemeClr val="accent1">
                  <a:lumMod val="75000"/>
                </a:schemeClr>
              </a:solidFill>
              <a:latin typeface="+mn-lt"/>
            </a:endParaRPr>
          </a:p>
        </p:txBody>
      </p:sp>
      <p:sp>
        <p:nvSpPr>
          <p:cNvPr id="6" name="Rounded Rectangle 5">
            <a:extLst>
              <a:ext uri="{FF2B5EF4-FFF2-40B4-BE49-F238E27FC236}">
                <a16:creationId xmlns:a16="http://schemas.microsoft.com/office/drawing/2014/main" id="{C37C89A7-1F1D-2D4D-9BB1-7C6616FB68C6}"/>
              </a:ext>
            </a:extLst>
          </p:cNvPr>
          <p:cNvSpPr/>
          <p:nvPr/>
        </p:nvSpPr>
        <p:spPr>
          <a:xfrm>
            <a:off x="6996207" y="2596511"/>
            <a:ext cx="1199767" cy="7208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Waste</a:t>
            </a:r>
          </a:p>
        </p:txBody>
      </p:sp>
      <p:sp>
        <p:nvSpPr>
          <p:cNvPr id="77" name="Rounded Rectangle 76">
            <a:extLst>
              <a:ext uri="{FF2B5EF4-FFF2-40B4-BE49-F238E27FC236}">
                <a16:creationId xmlns:a16="http://schemas.microsoft.com/office/drawing/2014/main" id="{979D5405-FCE6-134C-8BF3-AE2C5CEF5EA7}"/>
              </a:ext>
            </a:extLst>
          </p:cNvPr>
          <p:cNvSpPr/>
          <p:nvPr/>
        </p:nvSpPr>
        <p:spPr>
          <a:xfrm>
            <a:off x="9395741" y="2599642"/>
            <a:ext cx="1199767" cy="720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Materials</a:t>
            </a:r>
          </a:p>
        </p:txBody>
      </p:sp>
      <p:sp>
        <p:nvSpPr>
          <p:cNvPr id="79" name="Rounded Rectangle 78">
            <a:extLst>
              <a:ext uri="{FF2B5EF4-FFF2-40B4-BE49-F238E27FC236}">
                <a16:creationId xmlns:a16="http://schemas.microsoft.com/office/drawing/2014/main" id="{F8985BB6-ECEB-1643-88C2-631BEAA3CA4A}"/>
              </a:ext>
            </a:extLst>
          </p:cNvPr>
          <p:cNvSpPr/>
          <p:nvPr/>
        </p:nvSpPr>
        <p:spPr>
          <a:xfrm>
            <a:off x="8195974" y="2596290"/>
            <a:ext cx="1199767" cy="72084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err="1">
                <a:solidFill>
                  <a:schemeClr val="bg1"/>
                </a:solidFill>
              </a:rPr>
              <a:t>Water</a:t>
            </a:r>
            <a:endParaRPr lang="sv-SE" dirty="0">
              <a:solidFill>
                <a:schemeClr val="bg1"/>
              </a:solidFill>
            </a:endParaRPr>
          </a:p>
        </p:txBody>
      </p:sp>
      <p:sp>
        <p:nvSpPr>
          <p:cNvPr id="80" name="Rounded Rectangle 79">
            <a:extLst>
              <a:ext uri="{FF2B5EF4-FFF2-40B4-BE49-F238E27FC236}">
                <a16:creationId xmlns:a16="http://schemas.microsoft.com/office/drawing/2014/main" id="{4CE949A3-776E-9442-8AD9-7049643ABE1C}"/>
              </a:ext>
            </a:extLst>
          </p:cNvPr>
          <p:cNvSpPr/>
          <p:nvPr/>
        </p:nvSpPr>
        <p:spPr>
          <a:xfrm>
            <a:off x="5796440" y="2596512"/>
            <a:ext cx="1199767" cy="720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t>Energy</a:t>
            </a:r>
          </a:p>
        </p:txBody>
      </p:sp>
      <p:sp>
        <p:nvSpPr>
          <p:cNvPr id="81" name="Rounded Rectangle 80">
            <a:extLst>
              <a:ext uri="{FF2B5EF4-FFF2-40B4-BE49-F238E27FC236}">
                <a16:creationId xmlns:a16="http://schemas.microsoft.com/office/drawing/2014/main" id="{054B0938-FF2B-3244-9CE3-51AD41F3828F}"/>
              </a:ext>
            </a:extLst>
          </p:cNvPr>
          <p:cNvSpPr/>
          <p:nvPr/>
        </p:nvSpPr>
        <p:spPr>
          <a:xfrm>
            <a:off x="10595508" y="2593293"/>
            <a:ext cx="1199767" cy="7208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Chemicals</a:t>
            </a:r>
            <a:endParaRPr lang="en-US" dirty="0"/>
          </a:p>
        </p:txBody>
      </p:sp>
      <p:sp>
        <p:nvSpPr>
          <p:cNvPr id="3" name="Rectangle 2">
            <a:extLst>
              <a:ext uri="{FF2B5EF4-FFF2-40B4-BE49-F238E27FC236}">
                <a16:creationId xmlns:a16="http://schemas.microsoft.com/office/drawing/2014/main" id="{27BD49F8-9545-6049-A9C4-D371B3514C23}"/>
              </a:ext>
            </a:extLst>
          </p:cNvPr>
          <p:cNvSpPr/>
          <p:nvPr/>
        </p:nvSpPr>
        <p:spPr>
          <a:xfrm>
            <a:off x="5795127" y="3157708"/>
            <a:ext cx="6000148" cy="29818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7" name="TextBox 6">
            <a:extLst>
              <a:ext uri="{FF2B5EF4-FFF2-40B4-BE49-F238E27FC236}">
                <a16:creationId xmlns:a16="http://schemas.microsoft.com/office/drawing/2014/main" id="{A7A00CBF-2610-6B4B-A58E-90059F6056C7}"/>
              </a:ext>
            </a:extLst>
          </p:cNvPr>
          <p:cNvSpPr txBox="1"/>
          <p:nvPr/>
        </p:nvSpPr>
        <p:spPr>
          <a:xfrm>
            <a:off x="5795127" y="1233500"/>
            <a:ext cx="2825197" cy="705258"/>
          </a:xfrm>
          <a:prstGeom prst="rect">
            <a:avLst/>
          </a:prstGeom>
          <a:noFill/>
          <a:ln>
            <a:noFill/>
          </a:ln>
        </p:spPr>
        <p:txBody>
          <a:bodyPr wrap="none" rtlCol="0">
            <a:spAutoFit/>
          </a:bodyPr>
          <a:lstStyle/>
          <a:p>
            <a:pPr>
              <a:lnSpc>
                <a:spcPct val="150000"/>
              </a:lnSpc>
            </a:pPr>
            <a:r>
              <a:rPr lang="sv-SE" sz="1400" dirty="0">
                <a:solidFill>
                  <a:schemeClr val="accent1"/>
                </a:solidFill>
              </a:rPr>
              <a:t>Total # </a:t>
            </a:r>
            <a:r>
              <a:rPr lang="sv-SE" sz="1400" dirty="0" err="1">
                <a:solidFill>
                  <a:schemeClr val="accent1"/>
                </a:solidFill>
              </a:rPr>
              <a:t>of</a:t>
            </a:r>
            <a:r>
              <a:rPr lang="sv-SE" sz="1400" dirty="0">
                <a:solidFill>
                  <a:schemeClr val="accent1"/>
                </a:solidFill>
              </a:rPr>
              <a:t> </a:t>
            </a:r>
            <a:r>
              <a:rPr lang="sv-SE" sz="1400" dirty="0" err="1">
                <a:solidFill>
                  <a:schemeClr val="accent1"/>
                </a:solidFill>
              </a:rPr>
              <a:t>initiatives</a:t>
            </a:r>
            <a:r>
              <a:rPr lang="sv-SE" sz="1400" dirty="0">
                <a:solidFill>
                  <a:schemeClr val="accent1"/>
                </a:solidFill>
              </a:rPr>
              <a:t>: </a:t>
            </a:r>
            <a:r>
              <a:rPr lang="sv-SE" sz="1400" b="1" dirty="0">
                <a:solidFill>
                  <a:schemeClr val="accent1"/>
                </a:solidFill>
              </a:rPr>
              <a:t>261</a:t>
            </a:r>
          </a:p>
          <a:p>
            <a:pPr>
              <a:lnSpc>
                <a:spcPct val="150000"/>
              </a:lnSpc>
            </a:pPr>
            <a:r>
              <a:rPr lang="sv-SE" sz="1400" dirty="0" err="1">
                <a:solidFill>
                  <a:schemeClr val="accent1"/>
                </a:solidFill>
              </a:rPr>
              <a:t>Aggregate</a:t>
            </a:r>
            <a:r>
              <a:rPr lang="sv-SE" sz="1400" dirty="0">
                <a:solidFill>
                  <a:schemeClr val="accent1"/>
                </a:solidFill>
              </a:rPr>
              <a:t> </a:t>
            </a:r>
            <a:r>
              <a:rPr lang="sv-SE" sz="1400" dirty="0" err="1">
                <a:solidFill>
                  <a:schemeClr val="accent1"/>
                </a:solidFill>
              </a:rPr>
              <a:t>funding</a:t>
            </a:r>
            <a:r>
              <a:rPr lang="sv-SE" sz="1400" dirty="0">
                <a:solidFill>
                  <a:schemeClr val="accent1"/>
                </a:solidFill>
              </a:rPr>
              <a:t>: </a:t>
            </a:r>
            <a:r>
              <a:rPr lang="sv-SE" sz="1400" b="1" dirty="0">
                <a:solidFill>
                  <a:schemeClr val="accent1"/>
                </a:solidFill>
              </a:rPr>
              <a:t>USD XXX million</a:t>
            </a:r>
          </a:p>
        </p:txBody>
      </p:sp>
      <p:graphicFrame>
        <p:nvGraphicFramePr>
          <p:cNvPr id="90" name="Chart 89">
            <a:extLst>
              <a:ext uri="{FF2B5EF4-FFF2-40B4-BE49-F238E27FC236}">
                <a16:creationId xmlns:a16="http://schemas.microsoft.com/office/drawing/2014/main" id="{3E518992-1894-7C48-9600-EDCF4159B581}"/>
              </a:ext>
            </a:extLst>
          </p:cNvPr>
          <p:cNvGraphicFramePr/>
          <p:nvPr/>
        </p:nvGraphicFramePr>
        <p:xfrm>
          <a:off x="8415409" y="504006"/>
          <a:ext cx="3802108" cy="1740886"/>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a:extLst>
              <a:ext uri="{FF2B5EF4-FFF2-40B4-BE49-F238E27FC236}">
                <a16:creationId xmlns:a16="http://schemas.microsoft.com/office/drawing/2014/main" id="{FA54B194-C074-5849-826A-9EE0280C10A7}"/>
              </a:ext>
            </a:extLst>
          </p:cNvPr>
          <p:cNvSpPr/>
          <p:nvPr/>
        </p:nvSpPr>
        <p:spPr>
          <a:xfrm>
            <a:off x="6023225" y="3472638"/>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Implementing</a:t>
            </a:r>
            <a:r>
              <a:rPr lang="sv-SE" sz="1400" dirty="0">
                <a:solidFill>
                  <a:schemeClr val="accent1">
                    <a:lumMod val="75000"/>
                  </a:schemeClr>
                </a:solidFill>
              </a:rPr>
              <a:t> Organisation</a:t>
            </a:r>
          </a:p>
        </p:txBody>
      </p:sp>
      <p:sp>
        <p:nvSpPr>
          <p:cNvPr id="57" name="Rectangle 56">
            <a:extLst>
              <a:ext uri="{FF2B5EF4-FFF2-40B4-BE49-F238E27FC236}">
                <a16:creationId xmlns:a16="http://schemas.microsoft.com/office/drawing/2014/main" id="{9949720A-8482-3C4C-A5F3-DF2D39CEAB23}"/>
              </a:ext>
            </a:extLst>
          </p:cNvPr>
          <p:cNvSpPr/>
          <p:nvPr/>
        </p:nvSpPr>
        <p:spPr>
          <a:xfrm>
            <a:off x="9973900" y="3472638"/>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9" name="Rectangle 98">
            <a:extLst>
              <a:ext uri="{FF2B5EF4-FFF2-40B4-BE49-F238E27FC236}">
                <a16:creationId xmlns:a16="http://schemas.microsoft.com/office/drawing/2014/main" id="{E252CB6C-C3BA-2A45-A56C-E64239C3FAF1}"/>
              </a:ext>
            </a:extLst>
          </p:cNvPr>
          <p:cNvSpPr/>
          <p:nvPr/>
        </p:nvSpPr>
        <p:spPr>
          <a:xfrm>
            <a:off x="6033199" y="3881940"/>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Funding</a:t>
            </a:r>
            <a:r>
              <a:rPr lang="sv-SE" sz="1400" dirty="0">
                <a:solidFill>
                  <a:schemeClr val="accent1">
                    <a:lumMod val="75000"/>
                  </a:schemeClr>
                </a:solidFill>
              </a:rPr>
              <a:t> Organisation</a:t>
            </a:r>
          </a:p>
        </p:txBody>
      </p:sp>
      <p:sp>
        <p:nvSpPr>
          <p:cNvPr id="100" name="Rectangle 99">
            <a:extLst>
              <a:ext uri="{FF2B5EF4-FFF2-40B4-BE49-F238E27FC236}">
                <a16:creationId xmlns:a16="http://schemas.microsoft.com/office/drawing/2014/main" id="{CC78A28B-B804-6944-9910-BF0C308BFECF}"/>
              </a:ext>
            </a:extLst>
          </p:cNvPr>
          <p:cNvSpPr/>
          <p:nvPr/>
        </p:nvSpPr>
        <p:spPr>
          <a:xfrm>
            <a:off x="9983874" y="3881940"/>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72" name="Graphic 71" descr="Add">
            <a:extLst>
              <a:ext uri="{FF2B5EF4-FFF2-40B4-BE49-F238E27FC236}">
                <a16:creationId xmlns:a16="http://schemas.microsoft.com/office/drawing/2014/main" id="{775EA298-C0DE-494A-8B66-2C7C7E35DD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38995" y="3538496"/>
            <a:ext cx="160082" cy="160082"/>
          </a:xfrm>
          <a:prstGeom prst="rect">
            <a:avLst/>
          </a:prstGeom>
        </p:spPr>
      </p:pic>
      <p:pic>
        <p:nvPicPr>
          <p:cNvPr id="101" name="Graphic 100" descr="Add">
            <a:extLst>
              <a:ext uri="{FF2B5EF4-FFF2-40B4-BE49-F238E27FC236}">
                <a16:creationId xmlns:a16="http://schemas.microsoft.com/office/drawing/2014/main" id="{98EF894F-C9EE-9B44-A996-0342BC96F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8969" y="3942342"/>
            <a:ext cx="160082" cy="160082"/>
          </a:xfrm>
          <a:prstGeom prst="rect">
            <a:avLst/>
          </a:prstGeom>
        </p:spPr>
      </p:pic>
      <p:sp>
        <p:nvSpPr>
          <p:cNvPr id="102" name="Rectangle 101">
            <a:extLst>
              <a:ext uri="{FF2B5EF4-FFF2-40B4-BE49-F238E27FC236}">
                <a16:creationId xmlns:a16="http://schemas.microsoft.com/office/drawing/2014/main" id="{77D24E20-A7D8-7C45-80DE-B7FF9F907DFE}"/>
              </a:ext>
            </a:extLst>
          </p:cNvPr>
          <p:cNvSpPr/>
          <p:nvPr/>
        </p:nvSpPr>
        <p:spPr>
          <a:xfrm>
            <a:off x="6030790" y="3800434"/>
            <a:ext cx="5545667" cy="1472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1400" dirty="0">
              <a:solidFill>
                <a:schemeClr val="tx1"/>
              </a:solidFill>
            </a:endParaRPr>
          </a:p>
        </p:txBody>
      </p:sp>
      <p:graphicFrame>
        <p:nvGraphicFramePr>
          <p:cNvPr id="74" name="Table 73">
            <a:extLst>
              <a:ext uri="{FF2B5EF4-FFF2-40B4-BE49-F238E27FC236}">
                <a16:creationId xmlns:a16="http://schemas.microsoft.com/office/drawing/2014/main" id="{C430AE96-5745-4440-84B3-D078B8566259}"/>
              </a:ext>
            </a:extLst>
          </p:cNvPr>
          <p:cNvGraphicFramePr>
            <a:graphicFrameLocks noGrp="1"/>
          </p:cNvGraphicFramePr>
          <p:nvPr/>
        </p:nvGraphicFramePr>
        <p:xfrm>
          <a:off x="6082360" y="3831695"/>
          <a:ext cx="5266014" cy="1442880"/>
        </p:xfrm>
        <a:graphic>
          <a:graphicData uri="http://schemas.openxmlformats.org/drawingml/2006/table">
            <a:tbl>
              <a:tblPr>
                <a:tableStyleId>{5C22544A-7EE6-4342-B048-85BDC9FD1C3A}</a:tableStyleId>
              </a:tblPr>
              <a:tblGrid>
                <a:gridCol w="851235">
                  <a:extLst>
                    <a:ext uri="{9D8B030D-6E8A-4147-A177-3AD203B41FA5}">
                      <a16:colId xmlns:a16="http://schemas.microsoft.com/office/drawing/2014/main" val="2623504261"/>
                    </a:ext>
                  </a:extLst>
                </a:gridCol>
                <a:gridCol w="1415379">
                  <a:extLst>
                    <a:ext uri="{9D8B030D-6E8A-4147-A177-3AD203B41FA5}">
                      <a16:colId xmlns:a16="http://schemas.microsoft.com/office/drawing/2014/main" val="1385498403"/>
                    </a:ext>
                  </a:extLst>
                </a:gridCol>
                <a:gridCol w="945815">
                  <a:extLst>
                    <a:ext uri="{9D8B030D-6E8A-4147-A177-3AD203B41FA5}">
                      <a16:colId xmlns:a16="http://schemas.microsoft.com/office/drawing/2014/main" val="1689701694"/>
                    </a:ext>
                  </a:extLst>
                </a:gridCol>
                <a:gridCol w="1034143">
                  <a:extLst>
                    <a:ext uri="{9D8B030D-6E8A-4147-A177-3AD203B41FA5}">
                      <a16:colId xmlns:a16="http://schemas.microsoft.com/office/drawing/2014/main" val="3874432379"/>
                    </a:ext>
                  </a:extLst>
                </a:gridCol>
                <a:gridCol w="1019442">
                  <a:extLst>
                    <a:ext uri="{9D8B030D-6E8A-4147-A177-3AD203B41FA5}">
                      <a16:colId xmlns:a16="http://schemas.microsoft.com/office/drawing/2014/main" val="1255190263"/>
                    </a:ext>
                  </a:extLst>
                </a:gridCol>
              </a:tblGrid>
              <a:tr h="0">
                <a:tc>
                  <a:txBody>
                    <a:bodyPr/>
                    <a:lstStyle/>
                    <a:p>
                      <a:pPr marL="0" algn="l" defTabSz="914400" rtl="0" eaLnBrk="1" fontAlgn="b" latinLnBrk="0" hangingPunct="1"/>
                      <a:r>
                        <a:rPr lang="sv-SE" sz="1000" b="1" u="none" strike="noStrike" kern="1200">
                          <a:solidFill>
                            <a:schemeClr val="dk1"/>
                          </a:solidFill>
                          <a:effectLst/>
                          <a:latin typeface="+mn-lt"/>
                          <a:ea typeface="+mn-ea"/>
                          <a:cs typeface="+mn-cs"/>
                        </a:rPr>
                        <a:t>Initiative </a:t>
                      </a:r>
                      <a:br>
                        <a:rPr lang="sv-SE" sz="1000" b="1" u="none" strike="noStrike" kern="1200">
                          <a:solidFill>
                            <a:schemeClr val="dk1"/>
                          </a:solidFill>
                          <a:effectLst/>
                          <a:latin typeface="+mn-lt"/>
                          <a:ea typeface="+mn-ea"/>
                          <a:cs typeface="+mn-cs"/>
                        </a:rPr>
                      </a:br>
                      <a:r>
                        <a:rPr lang="sv-SE" sz="1000" b="1" u="none" strike="noStrike" kern="1200">
                          <a:solidFill>
                            <a:schemeClr val="dk1"/>
                          </a:solidFill>
                          <a:effectLst/>
                          <a:latin typeface="+mn-lt"/>
                          <a:ea typeface="+mn-ea"/>
                          <a:cs typeface="+mn-cs"/>
                        </a:rPr>
                        <a:t>Name</a:t>
                      </a:r>
                    </a:p>
                  </a:txBody>
                  <a:tcPr marL="9525" marR="9525" marT="9525" marB="0" anchor="b">
                    <a:solidFill>
                      <a:schemeClr val="bg1">
                        <a:lumMod val="95000"/>
                      </a:schemeClr>
                    </a:solidFill>
                  </a:tcPr>
                </a:tc>
                <a:tc>
                  <a:txBody>
                    <a:bodyPr/>
                    <a:lstStyle/>
                    <a:p>
                      <a:pPr marL="0" algn="l" defTabSz="914400" rtl="0" eaLnBrk="1" fontAlgn="b" latinLnBrk="0" hangingPunct="1"/>
                      <a:r>
                        <a:rPr lang="sv-SE" sz="1000" b="1" u="none" strike="noStrike" kern="1200" dirty="0" err="1">
                          <a:solidFill>
                            <a:schemeClr val="dk1"/>
                          </a:solidFill>
                          <a:effectLst/>
                          <a:latin typeface="+mn-lt"/>
                          <a:ea typeface="+mn-ea"/>
                          <a:cs typeface="+mn-cs"/>
                        </a:rPr>
                        <a:t>Initiative</a:t>
                      </a:r>
                      <a:r>
                        <a:rPr lang="sv-SE" sz="1000" b="1" u="none" strike="noStrike" kern="1200" dirty="0">
                          <a:solidFill>
                            <a:schemeClr val="dk1"/>
                          </a:solidFill>
                          <a:effectLst/>
                          <a:latin typeface="+mn-lt"/>
                          <a:ea typeface="+mn-ea"/>
                          <a:cs typeface="+mn-cs"/>
                        </a:rPr>
                        <a:t> </a:t>
                      </a:r>
                      <a:r>
                        <a:rPr lang="sv-SE" sz="1000" b="1" u="none" strike="noStrike" kern="1200" dirty="0" err="1">
                          <a:solidFill>
                            <a:schemeClr val="dk1"/>
                          </a:solidFill>
                          <a:effectLst/>
                          <a:latin typeface="+mn-lt"/>
                          <a:ea typeface="+mn-ea"/>
                          <a:cs typeface="+mn-cs"/>
                        </a:rPr>
                        <a:t>Type</a:t>
                      </a:r>
                      <a:endParaRPr lang="sv-SE" sz="1000" b="1" u="none" strike="noStrike"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algn="l" fontAlgn="b"/>
                      <a:r>
                        <a:rPr lang="sv-SE" sz="1000" b="1" u="none" strike="noStrike" dirty="0" err="1">
                          <a:effectLst/>
                        </a:rPr>
                        <a:t>Implementing</a:t>
                      </a:r>
                      <a:r>
                        <a:rPr lang="sv-SE" sz="1000" b="1" u="none" strike="noStrike" dirty="0">
                          <a:effectLst/>
                        </a:rPr>
                        <a:t> </a:t>
                      </a:r>
                      <a:br>
                        <a:rPr lang="sv-SE" sz="1000" b="1" u="none" strike="noStrike" dirty="0">
                          <a:effectLst/>
                        </a:rPr>
                      </a:br>
                      <a:r>
                        <a:rPr lang="sv-SE" sz="1000" b="1" u="none" strike="noStrike" dirty="0">
                          <a:effectLst/>
                        </a:rPr>
                        <a:t>Organisation</a:t>
                      </a:r>
                      <a:endParaRPr lang="sv-SE" sz="1000" b="1" i="0" u="none" strike="noStrike" dirty="0">
                        <a:solidFill>
                          <a:srgbClr val="305496"/>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sv-SE" sz="1000" b="1" u="none" strike="noStrike">
                          <a:effectLst/>
                        </a:rPr>
                        <a:t>Funding</a:t>
                      </a:r>
                      <a:br>
                        <a:rPr lang="sv-SE" sz="1000" b="1" u="none" strike="noStrike">
                          <a:effectLst/>
                        </a:rPr>
                      </a:br>
                      <a:r>
                        <a:rPr lang="sv-SE" sz="1000" b="1" u="none" strike="noStrike">
                          <a:effectLst/>
                        </a:rPr>
                        <a:t>Organisation</a:t>
                      </a:r>
                      <a:endParaRPr lang="sv-SE" sz="1000" b="1" i="0" u="none" strike="noStrike">
                        <a:solidFill>
                          <a:srgbClr val="305496"/>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sv-SE" sz="1000" b="1" u="none" strike="noStrike" dirty="0" err="1">
                          <a:effectLst/>
                        </a:rPr>
                        <a:t>Funding</a:t>
                      </a:r>
                      <a:r>
                        <a:rPr lang="sv-SE" sz="1000" b="1" u="none" strike="noStrike" dirty="0">
                          <a:effectLst/>
                        </a:rPr>
                        <a:t> </a:t>
                      </a:r>
                      <a:r>
                        <a:rPr lang="sv-SE" sz="1000" b="1" u="none" strike="noStrike" dirty="0" err="1">
                          <a:effectLst/>
                        </a:rPr>
                        <a:t>Size</a:t>
                      </a:r>
                      <a:br>
                        <a:rPr lang="sv-SE" sz="1000" b="1" u="none" strike="noStrike" dirty="0">
                          <a:effectLst/>
                        </a:rPr>
                      </a:br>
                      <a:r>
                        <a:rPr lang="sv-SE" sz="1000" b="1" u="none" strike="noStrike" dirty="0">
                          <a:effectLst/>
                        </a:rPr>
                        <a:t>(million USD)</a:t>
                      </a:r>
                      <a:endParaRPr lang="sv-SE" sz="1000" b="1" i="0" u="none" strike="noStrike" dirty="0">
                        <a:solidFill>
                          <a:srgbClr val="305496"/>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884482086"/>
                  </a:ext>
                </a:extLst>
              </a:tr>
              <a:tr h="330915">
                <a:tc>
                  <a:txBody>
                    <a:bodyPr/>
                    <a:lstStyle/>
                    <a:p>
                      <a:pPr algn="l" fontAlgn="b"/>
                      <a:r>
                        <a:rPr lang="sv-SE" sz="1000" u="none" strike="noStrike" dirty="0">
                          <a:effectLst/>
                        </a:rPr>
                        <a:t>Switch </a:t>
                      </a:r>
                      <a:r>
                        <a:rPr lang="sv-SE" sz="1000" u="none" strike="noStrike" dirty="0" err="1">
                          <a:effectLst/>
                        </a:rPr>
                        <a:t>Africa</a:t>
                      </a:r>
                      <a:r>
                        <a:rPr lang="sv-SE" sz="1000" u="none" strike="noStrike" dirty="0">
                          <a:effectLst/>
                        </a:rPr>
                        <a:t> Green</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Training</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a:solidFill>
                            <a:srgbClr val="000000"/>
                          </a:solidFill>
                          <a:effectLst/>
                          <a:latin typeface="Calibri" panose="020F0502020204030204" pitchFamily="34" charset="0"/>
                        </a:rPr>
                        <a:t>UNEP</a:t>
                      </a:r>
                    </a:p>
                  </a:txBody>
                  <a:tcPr marL="9525" marR="9525" marT="9525" marB="0" anchor="b"/>
                </a:tc>
                <a:tc>
                  <a:txBody>
                    <a:bodyPr/>
                    <a:lstStyle/>
                    <a:p>
                      <a:pPr algn="l" fontAlgn="b"/>
                      <a:r>
                        <a:rPr lang="sv-SE" sz="1000" u="none" strike="noStrike">
                          <a:effectLst/>
                        </a:rPr>
                        <a:t>European Commission</a:t>
                      </a:r>
                      <a:endParaRPr lang="sv-SE"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XX</a:t>
                      </a:r>
                      <a:endParaRPr lang="sv-SE"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589033"/>
                  </a:ext>
                </a:extLst>
              </a:tr>
              <a:tr h="443702">
                <a:tc>
                  <a:txBody>
                    <a:bodyPr/>
                    <a:lstStyle/>
                    <a:p>
                      <a:pPr algn="l" fontAlgn="b"/>
                      <a:r>
                        <a:rPr lang="sv-SE" sz="1000" u="none" strike="noStrike" dirty="0" err="1">
                          <a:effectLst/>
                        </a:rPr>
                        <a:t>Technical</a:t>
                      </a:r>
                      <a:r>
                        <a:rPr lang="sv-SE" sz="1000" u="none" strike="noStrike" dirty="0">
                          <a:effectLst/>
                        </a:rPr>
                        <a:t> </a:t>
                      </a:r>
                      <a:r>
                        <a:rPr lang="sv-SE" sz="1000" u="none" strike="noStrike" dirty="0" err="1">
                          <a:effectLst/>
                        </a:rPr>
                        <a:t>Cooperation</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Training</a:t>
                      </a:r>
                      <a:r>
                        <a:rPr lang="sv-SE" sz="1000" b="0" i="0" u="none" strike="noStrike" dirty="0">
                          <a:solidFill>
                            <a:srgbClr val="000000"/>
                          </a:solidFill>
                          <a:effectLst/>
                          <a:latin typeface="Calibri" panose="020F0502020204030204" pitchFamily="34" charset="0"/>
                        </a:rPr>
                        <a:t>, </a:t>
                      </a:r>
                      <a:r>
                        <a:rPr lang="sv-SE" sz="1000" b="0" i="0" u="none" strike="noStrike" dirty="0" err="1">
                          <a:solidFill>
                            <a:srgbClr val="000000"/>
                          </a:solidFill>
                          <a:effectLst/>
                          <a:latin typeface="Calibri" panose="020F0502020204030204" pitchFamily="34" charset="0"/>
                        </a:rPr>
                        <a:t>Technical</a:t>
                      </a:r>
                      <a:r>
                        <a:rPr lang="sv-SE" sz="1000" b="0" i="0" u="none" strike="noStrike" dirty="0">
                          <a:solidFill>
                            <a:srgbClr val="000000"/>
                          </a:solidFill>
                          <a:effectLst/>
                          <a:latin typeface="Calibri" panose="020F0502020204030204" pitchFamily="34" charset="0"/>
                        </a:rPr>
                        <a:t> </a:t>
                      </a:r>
                      <a:r>
                        <a:rPr lang="sv-SE" sz="1000" b="0" i="0" u="none" strike="noStrike" dirty="0" err="1">
                          <a:solidFill>
                            <a:srgbClr val="000000"/>
                          </a:solidFill>
                          <a:effectLst/>
                          <a:latin typeface="Calibri" panose="020F0502020204030204" pitchFamily="34" charset="0"/>
                        </a:rPr>
                        <a:t>assistance</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UNIDO</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Global Environment </a:t>
                      </a:r>
                      <a:r>
                        <a:rPr lang="sv-SE" sz="1000" u="none" strike="noStrike" dirty="0" err="1">
                          <a:effectLst/>
                        </a:rPr>
                        <a:t>Facility</a:t>
                      </a:r>
                      <a:r>
                        <a:rPr lang="sv-SE" sz="1000" u="none" strike="noStrike" dirty="0">
                          <a:effectLst/>
                        </a:rPr>
                        <a:t> (GEF)</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ZZ</a:t>
                      </a:r>
                      <a:endParaRPr lang="sv-SE"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4335750"/>
                  </a:ext>
                </a:extLst>
              </a:tr>
              <a:tr h="330915">
                <a:tc>
                  <a:txBody>
                    <a:bodyPr/>
                    <a:lstStyle/>
                    <a:p>
                      <a:pPr algn="l" fontAlgn="b"/>
                      <a:r>
                        <a:rPr lang="sv-SE" sz="1000" u="none" strike="noStrike" dirty="0">
                          <a:effectLst/>
                        </a:rPr>
                        <a:t>Hydrogen </a:t>
                      </a:r>
                      <a:r>
                        <a:rPr lang="sv-SE" sz="1000" u="none" strike="noStrike" dirty="0" err="1">
                          <a:effectLst/>
                        </a:rPr>
                        <a:t>Initiative</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Financing</a:t>
                      </a:r>
                      <a:r>
                        <a:rPr lang="sv-SE" sz="1000" b="0" i="0" u="none" strike="noStrike" dirty="0">
                          <a:solidFill>
                            <a:srgbClr val="000000"/>
                          </a:solidFill>
                          <a:effectLst/>
                          <a:latin typeface="Calibri" panose="020F0502020204030204" pitchFamily="34" charset="0"/>
                        </a:rPr>
                        <a:t> solutions</a:t>
                      </a:r>
                    </a:p>
                  </a:txBody>
                  <a:tcPr marL="9525" marR="9525" marT="9525" marB="0" anchor="b"/>
                </a:tc>
                <a:tc>
                  <a:txBody>
                    <a:bodyPr/>
                    <a:lstStyle/>
                    <a:p>
                      <a:pPr algn="l" fontAlgn="b"/>
                      <a:r>
                        <a:rPr lang="sv-SE" sz="1000" b="0" i="0" u="none" strike="noStrike" dirty="0">
                          <a:solidFill>
                            <a:srgbClr val="000000"/>
                          </a:solidFill>
                          <a:effectLst/>
                          <a:latin typeface="Calibri" panose="020F0502020204030204" pitchFamily="34" charset="0"/>
                        </a:rPr>
                        <a:t>GIZ</a:t>
                      </a: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Germany</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YY</a:t>
                      </a:r>
                      <a:endParaRPr lang="sv-SE"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379889"/>
                  </a:ext>
                </a:extLst>
              </a:tr>
            </a:tbl>
          </a:graphicData>
        </a:graphic>
      </p:graphicFrame>
      <p:sp>
        <p:nvSpPr>
          <p:cNvPr id="103" name="Rounded Rectangle 102">
            <a:extLst>
              <a:ext uri="{FF2B5EF4-FFF2-40B4-BE49-F238E27FC236}">
                <a16:creationId xmlns:a16="http://schemas.microsoft.com/office/drawing/2014/main" id="{3353AF80-6017-3948-9769-8F44004EA6FF}"/>
              </a:ext>
            </a:extLst>
          </p:cNvPr>
          <p:cNvSpPr/>
          <p:nvPr/>
        </p:nvSpPr>
        <p:spPr>
          <a:xfrm rot="5400000">
            <a:off x="11287421" y="4287277"/>
            <a:ext cx="343013" cy="9927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04" name="Graphic 103" descr="Download">
            <a:extLst>
              <a:ext uri="{FF2B5EF4-FFF2-40B4-BE49-F238E27FC236}">
                <a16:creationId xmlns:a16="http://schemas.microsoft.com/office/drawing/2014/main" id="{FA7099F1-E622-F541-8313-392038C122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8163" y="3428350"/>
            <a:ext cx="365927" cy="365927"/>
          </a:xfrm>
          <a:prstGeom prst="rect">
            <a:avLst/>
          </a:prstGeom>
        </p:spPr>
      </p:pic>
      <p:sp>
        <p:nvSpPr>
          <p:cNvPr id="106" name="TextBox 105">
            <a:extLst>
              <a:ext uri="{FF2B5EF4-FFF2-40B4-BE49-F238E27FC236}">
                <a16:creationId xmlns:a16="http://schemas.microsoft.com/office/drawing/2014/main" id="{B2AFBF34-C9B7-AF43-926E-75F4EF19D95D}"/>
              </a:ext>
            </a:extLst>
          </p:cNvPr>
          <p:cNvSpPr txBox="1"/>
          <p:nvPr/>
        </p:nvSpPr>
        <p:spPr>
          <a:xfrm>
            <a:off x="10812196" y="3498691"/>
            <a:ext cx="699230" cy="246221"/>
          </a:xfrm>
          <a:prstGeom prst="rect">
            <a:avLst/>
          </a:prstGeom>
          <a:noFill/>
        </p:spPr>
        <p:txBody>
          <a:bodyPr wrap="none" rtlCol="0">
            <a:spAutoFit/>
          </a:bodyPr>
          <a:lstStyle/>
          <a:p>
            <a:r>
              <a:rPr lang="sv-SE" sz="1000" dirty="0">
                <a:solidFill>
                  <a:schemeClr val="bg1"/>
                </a:solidFill>
              </a:rPr>
              <a:t>Save Data</a:t>
            </a:r>
          </a:p>
        </p:txBody>
      </p:sp>
      <p:sp>
        <p:nvSpPr>
          <p:cNvPr id="107" name="TextBox 106">
            <a:extLst>
              <a:ext uri="{FF2B5EF4-FFF2-40B4-BE49-F238E27FC236}">
                <a16:creationId xmlns:a16="http://schemas.microsoft.com/office/drawing/2014/main" id="{D3B30CF5-E994-AF49-AD6C-7E3951F668EF}"/>
              </a:ext>
            </a:extLst>
          </p:cNvPr>
          <p:cNvSpPr txBox="1"/>
          <p:nvPr/>
        </p:nvSpPr>
        <p:spPr>
          <a:xfrm>
            <a:off x="10839074" y="3929186"/>
            <a:ext cx="660758" cy="246221"/>
          </a:xfrm>
          <a:prstGeom prst="rect">
            <a:avLst/>
          </a:prstGeom>
          <a:noFill/>
        </p:spPr>
        <p:txBody>
          <a:bodyPr wrap="none" rtlCol="0">
            <a:spAutoFit/>
          </a:bodyPr>
          <a:lstStyle/>
          <a:p>
            <a:r>
              <a:rPr lang="sv-SE" sz="1000" dirty="0" err="1">
                <a:solidFill>
                  <a:schemeClr val="bg1"/>
                </a:solidFill>
              </a:rPr>
              <a:t>Compare</a:t>
            </a:r>
            <a:endParaRPr lang="sv-SE" sz="1000" dirty="0">
              <a:solidFill>
                <a:schemeClr val="bg1"/>
              </a:solidFill>
            </a:endParaRPr>
          </a:p>
        </p:txBody>
      </p:sp>
      <p:sp>
        <p:nvSpPr>
          <p:cNvPr id="108" name="Freeform 8">
            <a:extLst>
              <a:ext uri="{FF2B5EF4-FFF2-40B4-BE49-F238E27FC236}">
                <a16:creationId xmlns:a16="http://schemas.microsoft.com/office/drawing/2014/main" id="{1E8DDC4B-1BAA-7F48-B353-390E3F96DD52}"/>
              </a:ext>
            </a:extLst>
          </p:cNvPr>
          <p:cNvSpPr>
            <a:spLocks/>
          </p:cNvSpPr>
          <p:nvPr/>
        </p:nvSpPr>
        <p:spPr bwMode="auto">
          <a:xfrm>
            <a:off x="1487742" y="2341403"/>
            <a:ext cx="503434" cy="443816"/>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09" name="Freeform 10">
            <a:extLst>
              <a:ext uri="{FF2B5EF4-FFF2-40B4-BE49-F238E27FC236}">
                <a16:creationId xmlns:a16="http://schemas.microsoft.com/office/drawing/2014/main" id="{A0C7E42D-8744-1545-BA74-6AD0781C076D}"/>
              </a:ext>
            </a:extLst>
          </p:cNvPr>
          <p:cNvSpPr>
            <a:spLocks/>
          </p:cNvSpPr>
          <p:nvPr/>
        </p:nvSpPr>
        <p:spPr bwMode="auto">
          <a:xfrm>
            <a:off x="2415946" y="986593"/>
            <a:ext cx="1010800" cy="1032461"/>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0" name="Freeform 17">
            <a:extLst>
              <a:ext uri="{FF2B5EF4-FFF2-40B4-BE49-F238E27FC236}">
                <a16:creationId xmlns:a16="http://schemas.microsoft.com/office/drawing/2014/main" id="{2226D803-AB01-5340-BBBE-4F2566FA899C}"/>
              </a:ext>
            </a:extLst>
          </p:cNvPr>
          <p:cNvSpPr>
            <a:spLocks noEditPoints="1"/>
          </p:cNvSpPr>
          <p:nvPr/>
        </p:nvSpPr>
        <p:spPr bwMode="auto">
          <a:xfrm>
            <a:off x="4551600" y="4392307"/>
            <a:ext cx="468035" cy="1051148"/>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11" name="Freeform 21">
            <a:extLst>
              <a:ext uri="{FF2B5EF4-FFF2-40B4-BE49-F238E27FC236}">
                <a16:creationId xmlns:a16="http://schemas.microsoft.com/office/drawing/2014/main" id="{8280335A-CF27-AB47-9B58-4BE8F20D3058}"/>
              </a:ext>
            </a:extLst>
          </p:cNvPr>
          <p:cNvSpPr>
            <a:spLocks/>
          </p:cNvSpPr>
          <p:nvPr/>
        </p:nvSpPr>
        <p:spPr bwMode="auto">
          <a:xfrm>
            <a:off x="1295021" y="2682439"/>
            <a:ext cx="385440" cy="495206"/>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2" name="Freeform 23">
            <a:extLst>
              <a:ext uri="{FF2B5EF4-FFF2-40B4-BE49-F238E27FC236}">
                <a16:creationId xmlns:a16="http://schemas.microsoft.com/office/drawing/2014/main" id="{0E9179F7-9336-9A4A-B8EA-4001C603F29D}"/>
              </a:ext>
            </a:extLst>
          </p:cNvPr>
          <p:cNvSpPr>
            <a:spLocks/>
          </p:cNvSpPr>
          <p:nvPr/>
        </p:nvSpPr>
        <p:spPr bwMode="auto">
          <a:xfrm>
            <a:off x="1287154" y="678254"/>
            <a:ext cx="1309713" cy="1396858"/>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3" name="Freeform 26">
            <a:extLst>
              <a:ext uri="{FF2B5EF4-FFF2-40B4-BE49-F238E27FC236}">
                <a16:creationId xmlns:a16="http://schemas.microsoft.com/office/drawing/2014/main" id="{CAC98E47-12D6-6D4E-8B87-425BEA111FEF}"/>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4" name="Freeform 27">
            <a:extLst>
              <a:ext uri="{FF2B5EF4-FFF2-40B4-BE49-F238E27FC236}">
                <a16:creationId xmlns:a16="http://schemas.microsoft.com/office/drawing/2014/main" id="{C0DD1717-3814-2047-991C-43C081035019}"/>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5" name="Freeform 30">
            <a:extLst>
              <a:ext uri="{FF2B5EF4-FFF2-40B4-BE49-F238E27FC236}">
                <a16:creationId xmlns:a16="http://schemas.microsoft.com/office/drawing/2014/main" id="{18C3B5F4-9A09-8D4B-BA00-67FE0D498E10}"/>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6" name="Freeform 31">
            <a:extLst>
              <a:ext uri="{FF2B5EF4-FFF2-40B4-BE49-F238E27FC236}">
                <a16:creationId xmlns:a16="http://schemas.microsoft.com/office/drawing/2014/main" id="{37F63051-01AB-014D-9CDB-A8E525477A06}"/>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7" name="Freeform 34">
            <a:extLst>
              <a:ext uri="{FF2B5EF4-FFF2-40B4-BE49-F238E27FC236}">
                <a16:creationId xmlns:a16="http://schemas.microsoft.com/office/drawing/2014/main" id="{B8FD9732-EF36-2844-85B8-935ED5210837}"/>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8" name="Freeform 35">
            <a:extLst>
              <a:ext uri="{FF2B5EF4-FFF2-40B4-BE49-F238E27FC236}">
                <a16:creationId xmlns:a16="http://schemas.microsoft.com/office/drawing/2014/main" id="{E034BDEF-DEB7-514E-9B71-3289905FF6C9}"/>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9" name="Freeform 50">
            <a:extLst>
              <a:ext uri="{FF2B5EF4-FFF2-40B4-BE49-F238E27FC236}">
                <a16:creationId xmlns:a16="http://schemas.microsoft.com/office/drawing/2014/main" id="{EF46D238-E12A-7D41-901A-44A139AEFCCF}"/>
              </a:ext>
            </a:extLst>
          </p:cNvPr>
          <p:cNvSpPr>
            <a:spLocks/>
          </p:cNvSpPr>
          <p:nvPr/>
        </p:nvSpPr>
        <p:spPr bwMode="auto">
          <a:xfrm>
            <a:off x="1023640" y="2916030"/>
            <a:ext cx="27532" cy="18687"/>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0" name="Freeform 51">
            <a:extLst>
              <a:ext uri="{FF2B5EF4-FFF2-40B4-BE49-F238E27FC236}">
                <a16:creationId xmlns:a16="http://schemas.microsoft.com/office/drawing/2014/main" id="{C29D475F-76C5-5D46-B75E-E5A00A91F2C6}"/>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1" name="Freeform 52">
            <a:extLst>
              <a:ext uri="{FF2B5EF4-FFF2-40B4-BE49-F238E27FC236}">
                <a16:creationId xmlns:a16="http://schemas.microsoft.com/office/drawing/2014/main" id="{9DB5D465-774C-DD4B-91AA-8B3CBAACAAA1}"/>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2" name="Freeform 54">
            <a:extLst>
              <a:ext uri="{FF2B5EF4-FFF2-40B4-BE49-F238E27FC236}">
                <a16:creationId xmlns:a16="http://schemas.microsoft.com/office/drawing/2014/main" id="{5828B634-9E49-024C-A50C-071855B8C3BA}"/>
              </a:ext>
            </a:extLst>
          </p:cNvPr>
          <p:cNvSpPr>
            <a:spLocks/>
          </p:cNvSpPr>
          <p:nvPr/>
        </p:nvSpPr>
        <p:spPr bwMode="auto">
          <a:xfrm>
            <a:off x="1070834" y="1593921"/>
            <a:ext cx="1046195" cy="1135237"/>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3" name="Freeform 56">
            <a:extLst>
              <a:ext uri="{FF2B5EF4-FFF2-40B4-BE49-F238E27FC236}">
                <a16:creationId xmlns:a16="http://schemas.microsoft.com/office/drawing/2014/main" id="{7D833F0A-8056-F048-9AED-0A43A191AD40}"/>
              </a:ext>
            </a:extLst>
          </p:cNvPr>
          <p:cNvSpPr>
            <a:spLocks/>
          </p:cNvSpPr>
          <p:nvPr/>
        </p:nvSpPr>
        <p:spPr bwMode="auto">
          <a:xfrm>
            <a:off x="2600799" y="3093559"/>
            <a:ext cx="1211384" cy="1443576"/>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4" name="Freeform 59">
            <a:extLst>
              <a:ext uri="{FF2B5EF4-FFF2-40B4-BE49-F238E27FC236}">
                <a16:creationId xmlns:a16="http://schemas.microsoft.com/office/drawing/2014/main" id="{47962EAC-964D-CE40-A01C-75613C5CAFD6}"/>
              </a:ext>
            </a:extLst>
          </p:cNvPr>
          <p:cNvSpPr>
            <a:spLocks/>
          </p:cNvSpPr>
          <p:nvPr/>
        </p:nvSpPr>
        <p:spPr bwMode="auto">
          <a:xfrm>
            <a:off x="4413943" y="2584333"/>
            <a:ext cx="656821" cy="1041802"/>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5" name="Freeform 69">
            <a:extLst>
              <a:ext uri="{FF2B5EF4-FFF2-40B4-BE49-F238E27FC236}">
                <a16:creationId xmlns:a16="http://schemas.microsoft.com/office/drawing/2014/main" id="{3FADA170-1209-7A47-A8A8-66CD21EAAD44}"/>
              </a:ext>
            </a:extLst>
          </p:cNvPr>
          <p:cNvSpPr>
            <a:spLocks/>
          </p:cNvSpPr>
          <p:nvPr/>
        </p:nvSpPr>
        <p:spPr bwMode="auto">
          <a:xfrm>
            <a:off x="803384" y="2626381"/>
            <a:ext cx="786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6" name="Freeform 71">
            <a:extLst>
              <a:ext uri="{FF2B5EF4-FFF2-40B4-BE49-F238E27FC236}">
                <a16:creationId xmlns:a16="http://schemas.microsoft.com/office/drawing/2014/main" id="{BF932C77-B05B-EB49-8D97-5AD200BB3B4B}"/>
              </a:ext>
            </a:extLst>
          </p:cNvPr>
          <p:cNvSpPr>
            <a:spLocks/>
          </p:cNvSpPr>
          <p:nvPr/>
        </p:nvSpPr>
        <p:spPr bwMode="auto">
          <a:xfrm>
            <a:off x="811253" y="2593679"/>
            <a:ext cx="7866" cy="934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7" name="Freeform 73">
            <a:extLst>
              <a:ext uri="{FF2B5EF4-FFF2-40B4-BE49-F238E27FC236}">
                <a16:creationId xmlns:a16="http://schemas.microsoft.com/office/drawing/2014/main" id="{EF837BA0-8C15-3E48-BFE1-37CD10D14A75}"/>
              </a:ext>
            </a:extLst>
          </p:cNvPr>
          <p:cNvSpPr>
            <a:spLocks/>
          </p:cNvSpPr>
          <p:nvPr/>
        </p:nvSpPr>
        <p:spPr bwMode="auto">
          <a:xfrm>
            <a:off x="811253" y="2649738"/>
            <a:ext cx="19666" cy="14016"/>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8" name="Freeform 75">
            <a:extLst>
              <a:ext uri="{FF2B5EF4-FFF2-40B4-BE49-F238E27FC236}">
                <a16:creationId xmlns:a16="http://schemas.microsoft.com/office/drawing/2014/main" id="{18C4DCBA-A4A0-D040-AD2B-C0C9C1676AA5}"/>
              </a:ext>
            </a:extLst>
          </p:cNvPr>
          <p:cNvSpPr>
            <a:spLocks/>
          </p:cNvSpPr>
          <p:nvPr/>
        </p:nvSpPr>
        <p:spPr bwMode="auto">
          <a:xfrm>
            <a:off x="819120" y="2593679"/>
            <a:ext cx="11800" cy="18687"/>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9" name="Freeform 76">
            <a:extLst>
              <a:ext uri="{FF2B5EF4-FFF2-40B4-BE49-F238E27FC236}">
                <a16:creationId xmlns:a16="http://schemas.microsoft.com/office/drawing/2014/main" id="{78AD4A33-46C4-C247-9E14-87C5F7B6A0CD}"/>
              </a:ext>
            </a:extLst>
          </p:cNvPr>
          <p:cNvSpPr>
            <a:spLocks/>
          </p:cNvSpPr>
          <p:nvPr/>
        </p:nvSpPr>
        <p:spPr bwMode="auto">
          <a:xfrm>
            <a:off x="823053" y="2626381"/>
            <a:ext cx="15734" cy="934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0" name="Freeform 79">
            <a:extLst>
              <a:ext uri="{FF2B5EF4-FFF2-40B4-BE49-F238E27FC236}">
                <a16:creationId xmlns:a16="http://schemas.microsoft.com/office/drawing/2014/main" id="{42275267-1EBF-E845-8FA2-D60F29524FD6}"/>
              </a:ext>
            </a:extLst>
          </p:cNvPr>
          <p:cNvSpPr>
            <a:spLocks/>
          </p:cNvSpPr>
          <p:nvPr/>
        </p:nvSpPr>
        <p:spPr bwMode="auto">
          <a:xfrm>
            <a:off x="842717" y="2640397"/>
            <a:ext cx="7866" cy="934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1" name="Freeform 81">
            <a:extLst>
              <a:ext uri="{FF2B5EF4-FFF2-40B4-BE49-F238E27FC236}">
                <a16:creationId xmlns:a16="http://schemas.microsoft.com/office/drawing/2014/main" id="{C7C1D6E6-BFCD-104A-851C-C6FED4EFAB4B}"/>
              </a:ext>
            </a:extLst>
          </p:cNvPr>
          <p:cNvSpPr>
            <a:spLocks/>
          </p:cNvSpPr>
          <p:nvPr/>
        </p:nvSpPr>
        <p:spPr bwMode="auto">
          <a:xfrm>
            <a:off x="870249" y="2640397"/>
            <a:ext cx="7866" cy="934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2" name="Freeform 82">
            <a:extLst>
              <a:ext uri="{FF2B5EF4-FFF2-40B4-BE49-F238E27FC236}">
                <a16:creationId xmlns:a16="http://schemas.microsoft.com/office/drawing/2014/main" id="{CED36461-355E-D547-915F-3BE60F247F0D}"/>
              </a:ext>
            </a:extLst>
          </p:cNvPr>
          <p:cNvSpPr>
            <a:spLocks/>
          </p:cNvSpPr>
          <p:nvPr/>
        </p:nvSpPr>
        <p:spPr bwMode="auto">
          <a:xfrm>
            <a:off x="783720" y="2532943"/>
            <a:ext cx="204519" cy="130808"/>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solidFill>
            <a:schemeClr val="accent6">
              <a:lumMod val="40000"/>
              <a:lumOff val="60000"/>
            </a:schemeClr>
          </a:solidFill>
          <a:ln w="9525">
            <a:solidFill>
              <a:schemeClr val="bg1">
                <a:lumMod val="85000"/>
              </a:schemeClr>
            </a:solidFill>
            <a:round/>
            <a:headEnd/>
            <a:tailEnd/>
          </a:ln>
        </p:spPr>
        <p:txBody>
          <a:bodyPr/>
          <a:lstStyle/>
          <a:p>
            <a:pPr>
              <a:defRPr/>
            </a:pPr>
            <a:endParaRPr lang="en-US" sz="2400"/>
          </a:p>
        </p:txBody>
      </p:sp>
      <p:sp>
        <p:nvSpPr>
          <p:cNvPr id="133" name="Freeform 83">
            <a:extLst>
              <a:ext uri="{FF2B5EF4-FFF2-40B4-BE49-F238E27FC236}">
                <a16:creationId xmlns:a16="http://schemas.microsoft.com/office/drawing/2014/main" id="{F7B655F3-F646-1C4C-953C-0553A2846A4D}"/>
              </a:ext>
            </a:extLst>
          </p:cNvPr>
          <p:cNvSpPr>
            <a:spLocks/>
          </p:cNvSpPr>
          <p:nvPr/>
        </p:nvSpPr>
        <p:spPr bwMode="auto">
          <a:xfrm>
            <a:off x="783720" y="2532943"/>
            <a:ext cx="200587" cy="149497"/>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4" name="Freeform 85">
            <a:extLst>
              <a:ext uri="{FF2B5EF4-FFF2-40B4-BE49-F238E27FC236}">
                <a16:creationId xmlns:a16="http://schemas.microsoft.com/office/drawing/2014/main" id="{68CCC6B8-A65E-D241-97C0-8A6769560CF0}"/>
              </a:ext>
            </a:extLst>
          </p:cNvPr>
          <p:cNvSpPr>
            <a:spLocks/>
          </p:cNvSpPr>
          <p:nvPr/>
        </p:nvSpPr>
        <p:spPr bwMode="auto">
          <a:xfrm>
            <a:off x="1633263" y="2649738"/>
            <a:ext cx="279248" cy="490535"/>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5" name="Freeform 91">
            <a:extLst>
              <a:ext uri="{FF2B5EF4-FFF2-40B4-BE49-F238E27FC236}">
                <a16:creationId xmlns:a16="http://schemas.microsoft.com/office/drawing/2014/main" id="{6A7C7E0B-EE34-8940-B2C6-2E0C55ECD539}"/>
              </a:ext>
            </a:extLst>
          </p:cNvPr>
          <p:cNvSpPr>
            <a:spLocks/>
          </p:cNvSpPr>
          <p:nvPr/>
        </p:nvSpPr>
        <p:spPr bwMode="auto">
          <a:xfrm>
            <a:off x="3698127" y="3177650"/>
            <a:ext cx="346110" cy="434475"/>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6" name="Freeform 92">
            <a:extLst>
              <a:ext uri="{FF2B5EF4-FFF2-40B4-BE49-F238E27FC236}">
                <a16:creationId xmlns:a16="http://schemas.microsoft.com/office/drawing/2014/main" id="{75A41357-B139-684F-BA9B-808140F83096}"/>
              </a:ext>
            </a:extLst>
          </p:cNvPr>
          <p:cNvSpPr>
            <a:spLocks noEditPoints="1"/>
          </p:cNvSpPr>
          <p:nvPr/>
        </p:nvSpPr>
        <p:spPr bwMode="auto">
          <a:xfrm>
            <a:off x="3737455" y="4289528"/>
            <a:ext cx="668621" cy="1247361"/>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37" name="Freeform 101">
            <a:extLst>
              <a:ext uri="{FF2B5EF4-FFF2-40B4-BE49-F238E27FC236}">
                <a16:creationId xmlns:a16="http://schemas.microsoft.com/office/drawing/2014/main" id="{AEE5C536-982D-0B4F-AA9D-2AB7173DC602}"/>
              </a:ext>
            </a:extLst>
          </p:cNvPr>
          <p:cNvSpPr>
            <a:spLocks/>
          </p:cNvSpPr>
          <p:nvPr/>
        </p:nvSpPr>
        <p:spPr bwMode="auto">
          <a:xfrm>
            <a:off x="799456" y="1995694"/>
            <a:ext cx="11800" cy="14016"/>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8" name="Freeform 103">
            <a:extLst>
              <a:ext uri="{FF2B5EF4-FFF2-40B4-BE49-F238E27FC236}">
                <a16:creationId xmlns:a16="http://schemas.microsoft.com/office/drawing/2014/main" id="{E6B029E3-2331-244E-BCA2-0FFC21EC3A68}"/>
              </a:ext>
            </a:extLst>
          </p:cNvPr>
          <p:cNvSpPr>
            <a:spLocks/>
          </p:cNvSpPr>
          <p:nvPr/>
        </p:nvSpPr>
        <p:spPr bwMode="auto">
          <a:xfrm>
            <a:off x="764054" y="1425736"/>
            <a:ext cx="770881" cy="957710"/>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9" name="Freeform 104">
            <a:extLst>
              <a:ext uri="{FF2B5EF4-FFF2-40B4-BE49-F238E27FC236}">
                <a16:creationId xmlns:a16="http://schemas.microsoft.com/office/drawing/2014/main" id="{754F7858-4998-1540-879E-24516EB15B39}"/>
              </a:ext>
            </a:extLst>
          </p:cNvPr>
          <p:cNvSpPr>
            <a:spLocks noEditPoints="1"/>
          </p:cNvSpPr>
          <p:nvPr/>
        </p:nvSpPr>
        <p:spPr bwMode="auto">
          <a:xfrm>
            <a:off x="2577200" y="3831695"/>
            <a:ext cx="774814" cy="103713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40" name="Freeform 107">
            <a:extLst>
              <a:ext uri="{FF2B5EF4-FFF2-40B4-BE49-F238E27FC236}">
                <a16:creationId xmlns:a16="http://schemas.microsoft.com/office/drawing/2014/main" id="{0E935BB3-1212-C145-9EF4-836F9DA93DBB}"/>
              </a:ext>
            </a:extLst>
          </p:cNvPr>
          <p:cNvSpPr>
            <a:spLocks/>
          </p:cNvSpPr>
          <p:nvPr/>
        </p:nvSpPr>
        <p:spPr bwMode="auto">
          <a:xfrm>
            <a:off x="3214357" y="1743417"/>
            <a:ext cx="1054063" cy="1490293"/>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1" name="Freeform 415">
            <a:extLst>
              <a:ext uri="{FF2B5EF4-FFF2-40B4-BE49-F238E27FC236}">
                <a16:creationId xmlns:a16="http://schemas.microsoft.com/office/drawing/2014/main" id="{B2B43B7C-1995-6A43-B721-86783A89FFA5}"/>
              </a:ext>
            </a:extLst>
          </p:cNvPr>
          <p:cNvSpPr>
            <a:spLocks/>
          </p:cNvSpPr>
          <p:nvPr/>
        </p:nvSpPr>
        <p:spPr bwMode="auto">
          <a:xfrm>
            <a:off x="1837783" y="1710715"/>
            <a:ext cx="1002933" cy="901652"/>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2" name="Freeform 422">
            <a:extLst>
              <a:ext uri="{FF2B5EF4-FFF2-40B4-BE49-F238E27FC236}">
                <a16:creationId xmlns:a16="http://schemas.microsoft.com/office/drawing/2014/main" id="{58FF9B5F-F29A-6C4D-A932-2EE884CAB483}"/>
              </a:ext>
            </a:extLst>
          </p:cNvPr>
          <p:cNvSpPr>
            <a:spLocks/>
          </p:cNvSpPr>
          <p:nvPr/>
        </p:nvSpPr>
        <p:spPr bwMode="auto">
          <a:xfrm>
            <a:off x="3218290" y="4116673"/>
            <a:ext cx="739416" cy="766169"/>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3" name="Freeform 426">
            <a:extLst>
              <a:ext uri="{FF2B5EF4-FFF2-40B4-BE49-F238E27FC236}">
                <a16:creationId xmlns:a16="http://schemas.microsoft.com/office/drawing/2014/main" id="{980CEF75-5EE8-9B49-88FF-711D3C7CA1A1}"/>
              </a:ext>
            </a:extLst>
          </p:cNvPr>
          <p:cNvSpPr>
            <a:spLocks/>
          </p:cNvSpPr>
          <p:nvPr/>
        </p:nvSpPr>
        <p:spPr bwMode="auto">
          <a:xfrm>
            <a:off x="3910511" y="2364760"/>
            <a:ext cx="947871" cy="878293"/>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4" name="Freeform 432">
            <a:extLst>
              <a:ext uri="{FF2B5EF4-FFF2-40B4-BE49-F238E27FC236}">
                <a16:creationId xmlns:a16="http://schemas.microsoft.com/office/drawing/2014/main" id="{3E2E2661-781D-6D42-9F52-D356B4324D1F}"/>
              </a:ext>
            </a:extLst>
          </p:cNvPr>
          <p:cNvSpPr>
            <a:spLocks/>
          </p:cNvSpPr>
          <p:nvPr/>
        </p:nvSpPr>
        <p:spPr bwMode="auto">
          <a:xfrm>
            <a:off x="752256" y="1393035"/>
            <a:ext cx="542764" cy="532582"/>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5" name="Freeform 436">
            <a:extLst>
              <a:ext uri="{FF2B5EF4-FFF2-40B4-BE49-F238E27FC236}">
                <a16:creationId xmlns:a16="http://schemas.microsoft.com/office/drawing/2014/main" id="{5D72EA50-B34E-BD4C-ADA4-78748D5D857D}"/>
              </a:ext>
            </a:extLst>
          </p:cNvPr>
          <p:cNvSpPr>
            <a:spLocks/>
          </p:cNvSpPr>
          <p:nvPr/>
        </p:nvSpPr>
        <p:spPr bwMode="auto">
          <a:xfrm>
            <a:off x="2683393" y="1720058"/>
            <a:ext cx="668621" cy="1205315"/>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6" name="Freeform 463">
            <a:extLst>
              <a:ext uri="{FF2B5EF4-FFF2-40B4-BE49-F238E27FC236}">
                <a16:creationId xmlns:a16="http://schemas.microsoft.com/office/drawing/2014/main" id="{4EA794E4-03F5-FA4A-90BE-6159803B0F5D}"/>
              </a:ext>
            </a:extLst>
          </p:cNvPr>
          <p:cNvSpPr>
            <a:spLocks/>
          </p:cNvSpPr>
          <p:nvPr/>
        </p:nvSpPr>
        <p:spPr bwMode="auto">
          <a:xfrm>
            <a:off x="889912" y="2663754"/>
            <a:ext cx="7866" cy="1868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47" name="Freeform 465">
            <a:extLst>
              <a:ext uri="{FF2B5EF4-FFF2-40B4-BE49-F238E27FC236}">
                <a16:creationId xmlns:a16="http://schemas.microsoft.com/office/drawing/2014/main" id="{674560AD-F68B-2246-8619-A89255074EC0}"/>
              </a:ext>
            </a:extLst>
          </p:cNvPr>
          <p:cNvSpPr>
            <a:spLocks/>
          </p:cNvSpPr>
          <p:nvPr/>
        </p:nvSpPr>
        <p:spPr bwMode="auto">
          <a:xfrm>
            <a:off x="889912" y="2532943"/>
            <a:ext cx="464101" cy="415787"/>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8" name="Freeform 467">
            <a:extLst>
              <a:ext uri="{FF2B5EF4-FFF2-40B4-BE49-F238E27FC236}">
                <a16:creationId xmlns:a16="http://schemas.microsoft.com/office/drawing/2014/main" id="{DDCBAB5C-3709-F64F-A22C-6EA841B95650}"/>
              </a:ext>
            </a:extLst>
          </p:cNvPr>
          <p:cNvSpPr>
            <a:spLocks noEditPoints="1"/>
          </p:cNvSpPr>
          <p:nvPr/>
        </p:nvSpPr>
        <p:spPr bwMode="auto">
          <a:xfrm>
            <a:off x="2006906" y="2444183"/>
            <a:ext cx="763014" cy="742809"/>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49" name="Freeform 468">
            <a:extLst>
              <a:ext uri="{FF2B5EF4-FFF2-40B4-BE49-F238E27FC236}">
                <a16:creationId xmlns:a16="http://schemas.microsoft.com/office/drawing/2014/main" id="{C2DBA347-3CCA-6B43-B05A-6A0912E4927D}"/>
              </a:ext>
            </a:extLst>
          </p:cNvPr>
          <p:cNvSpPr>
            <a:spLocks noEditPoints="1"/>
          </p:cNvSpPr>
          <p:nvPr/>
        </p:nvSpPr>
        <p:spPr bwMode="auto">
          <a:xfrm>
            <a:off x="2309749" y="659567"/>
            <a:ext cx="259584" cy="546597"/>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50" name="Freeform 472">
            <a:extLst>
              <a:ext uri="{FF2B5EF4-FFF2-40B4-BE49-F238E27FC236}">
                <a16:creationId xmlns:a16="http://schemas.microsoft.com/office/drawing/2014/main" id="{AA52DE7F-396E-6D46-B538-FA1EC5494757}"/>
              </a:ext>
            </a:extLst>
          </p:cNvPr>
          <p:cNvSpPr>
            <a:spLocks/>
          </p:cNvSpPr>
          <p:nvPr/>
        </p:nvSpPr>
        <p:spPr bwMode="auto">
          <a:xfrm>
            <a:off x="2577200" y="4780063"/>
            <a:ext cx="849542" cy="915665"/>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1" name="Freeform 474">
            <a:hlinkClick r:id="rId8" action="ppaction://hlinksldjump"/>
            <a:extLst>
              <a:ext uri="{FF2B5EF4-FFF2-40B4-BE49-F238E27FC236}">
                <a16:creationId xmlns:a16="http://schemas.microsoft.com/office/drawing/2014/main" id="{AD2D742F-8B9B-7F47-B2EE-83F706344C45}"/>
              </a:ext>
            </a:extLst>
          </p:cNvPr>
          <p:cNvSpPr>
            <a:spLocks/>
          </p:cNvSpPr>
          <p:nvPr/>
        </p:nvSpPr>
        <p:spPr bwMode="auto">
          <a:xfrm>
            <a:off x="2876113" y="5177162"/>
            <a:ext cx="1026529" cy="962384"/>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52" name="Freeform 476">
            <a:extLst>
              <a:ext uri="{FF2B5EF4-FFF2-40B4-BE49-F238E27FC236}">
                <a16:creationId xmlns:a16="http://schemas.microsoft.com/office/drawing/2014/main" id="{94DBACCC-3C3F-3746-A9CC-8C5C09F61E27}"/>
              </a:ext>
            </a:extLst>
          </p:cNvPr>
          <p:cNvSpPr>
            <a:spLocks/>
          </p:cNvSpPr>
          <p:nvPr/>
        </p:nvSpPr>
        <p:spPr bwMode="auto">
          <a:xfrm>
            <a:off x="3387411" y="1094042"/>
            <a:ext cx="700085" cy="756826"/>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3" name="Freeform 477">
            <a:extLst>
              <a:ext uri="{FF2B5EF4-FFF2-40B4-BE49-F238E27FC236}">
                <a16:creationId xmlns:a16="http://schemas.microsoft.com/office/drawing/2014/main" id="{0C8E7CE9-D561-F141-B211-74D46223BDC4}"/>
              </a:ext>
            </a:extLst>
          </p:cNvPr>
          <p:cNvSpPr>
            <a:spLocks noEditPoints="1"/>
          </p:cNvSpPr>
          <p:nvPr/>
        </p:nvSpPr>
        <p:spPr bwMode="auto">
          <a:xfrm>
            <a:off x="3682391" y="3574749"/>
            <a:ext cx="700085" cy="817558"/>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154" name="Freeform 495">
            <a:extLst>
              <a:ext uri="{FF2B5EF4-FFF2-40B4-BE49-F238E27FC236}">
                <a16:creationId xmlns:a16="http://schemas.microsoft.com/office/drawing/2014/main" id="{9E8420E3-63BC-0948-9E2D-98CA20949C0F}"/>
              </a:ext>
            </a:extLst>
          </p:cNvPr>
          <p:cNvSpPr>
            <a:spLocks noEditPoints="1"/>
          </p:cNvSpPr>
          <p:nvPr/>
        </p:nvSpPr>
        <p:spPr bwMode="auto">
          <a:xfrm>
            <a:off x="2364814" y="3210351"/>
            <a:ext cx="184856" cy="219574"/>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55" name="Freeform 497">
            <a:extLst>
              <a:ext uri="{FF2B5EF4-FFF2-40B4-BE49-F238E27FC236}">
                <a16:creationId xmlns:a16="http://schemas.microsoft.com/office/drawing/2014/main" id="{2593B064-560A-4446-8BE5-F1C02DA160FA}"/>
              </a:ext>
            </a:extLst>
          </p:cNvPr>
          <p:cNvSpPr>
            <a:spLocks/>
          </p:cNvSpPr>
          <p:nvPr/>
        </p:nvSpPr>
        <p:spPr bwMode="auto">
          <a:xfrm>
            <a:off x="3536868" y="5663027"/>
            <a:ext cx="153393" cy="168184"/>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6" name="Freeform 501">
            <a:extLst>
              <a:ext uri="{FF2B5EF4-FFF2-40B4-BE49-F238E27FC236}">
                <a16:creationId xmlns:a16="http://schemas.microsoft.com/office/drawing/2014/main" id="{7198EA55-9E22-F848-8F3C-292A6BC7EA26}"/>
              </a:ext>
            </a:extLst>
          </p:cNvPr>
          <p:cNvSpPr>
            <a:spLocks/>
          </p:cNvSpPr>
          <p:nvPr/>
        </p:nvSpPr>
        <p:spPr bwMode="auto">
          <a:xfrm>
            <a:off x="3662726" y="3668185"/>
            <a:ext cx="121927" cy="172855"/>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7" name="Freeform 510">
            <a:extLst>
              <a:ext uri="{FF2B5EF4-FFF2-40B4-BE49-F238E27FC236}">
                <a16:creationId xmlns:a16="http://schemas.microsoft.com/office/drawing/2014/main" id="{CF4CB277-BC1C-6A48-9A6C-3D80E1FBB7FE}"/>
              </a:ext>
            </a:extLst>
          </p:cNvPr>
          <p:cNvSpPr>
            <a:spLocks/>
          </p:cNvSpPr>
          <p:nvPr/>
        </p:nvSpPr>
        <p:spPr bwMode="auto">
          <a:xfrm>
            <a:off x="2537869" y="3219694"/>
            <a:ext cx="475902" cy="668063"/>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8" name="Freeform 515">
            <a:extLst>
              <a:ext uri="{FF2B5EF4-FFF2-40B4-BE49-F238E27FC236}">
                <a16:creationId xmlns:a16="http://schemas.microsoft.com/office/drawing/2014/main" id="{31C6630B-9C06-6141-9390-EFE5E397FEAD}"/>
              </a:ext>
            </a:extLst>
          </p:cNvPr>
          <p:cNvSpPr>
            <a:spLocks/>
          </p:cNvSpPr>
          <p:nvPr/>
        </p:nvSpPr>
        <p:spPr bwMode="auto">
          <a:xfrm>
            <a:off x="3650927" y="3574749"/>
            <a:ext cx="133724" cy="140154"/>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9" name="Freeform 518">
            <a:extLst>
              <a:ext uri="{FF2B5EF4-FFF2-40B4-BE49-F238E27FC236}">
                <a16:creationId xmlns:a16="http://schemas.microsoft.com/office/drawing/2014/main" id="{2DBBBCFD-EC42-7B42-B054-31C1AFAA8679}"/>
              </a:ext>
            </a:extLst>
          </p:cNvPr>
          <p:cNvSpPr>
            <a:spLocks/>
          </p:cNvSpPr>
          <p:nvPr/>
        </p:nvSpPr>
        <p:spPr bwMode="auto">
          <a:xfrm>
            <a:off x="736525" y="2224610"/>
            <a:ext cx="385440" cy="336368"/>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60" name="Freeform 521">
            <a:extLst>
              <a:ext uri="{FF2B5EF4-FFF2-40B4-BE49-F238E27FC236}">
                <a16:creationId xmlns:a16="http://schemas.microsoft.com/office/drawing/2014/main" id="{953D5A57-87DB-FA45-98A6-2F892A874EFF}"/>
              </a:ext>
            </a:extLst>
          </p:cNvPr>
          <p:cNvSpPr>
            <a:spLocks/>
          </p:cNvSpPr>
          <p:nvPr/>
        </p:nvSpPr>
        <p:spPr bwMode="auto">
          <a:xfrm>
            <a:off x="1825985" y="2649738"/>
            <a:ext cx="125858" cy="387758"/>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1" name="Freeform 523">
            <a:extLst>
              <a:ext uri="{FF2B5EF4-FFF2-40B4-BE49-F238E27FC236}">
                <a16:creationId xmlns:a16="http://schemas.microsoft.com/office/drawing/2014/main" id="{9373CD8F-E3CD-3848-90A1-2A7F4AF4F3D1}"/>
              </a:ext>
            </a:extLst>
          </p:cNvPr>
          <p:cNvSpPr>
            <a:spLocks noEditPoints="1"/>
          </p:cNvSpPr>
          <p:nvPr/>
        </p:nvSpPr>
        <p:spPr bwMode="auto">
          <a:xfrm>
            <a:off x="2384479" y="3322472"/>
            <a:ext cx="377573" cy="471847"/>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62" name="Freeform 527">
            <a:extLst>
              <a:ext uri="{FF2B5EF4-FFF2-40B4-BE49-F238E27FC236}">
                <a16:creationId xmlns:a16="http://schemas.microsoft.com/office/drawing/2014/main" id="{92567886-E24D-C944-8C24-83CD9CA7EF03}"/>
              </a:ext>
            </a:extLst>
          </p:cNvPr>
          <p:cNvSpPr>
            <a:spLocks/>
          </p:cNvSpPr>
          <p:nvPr/>
        </p:nvSpPr>
        <p:spPr bwMode="auto">
          <a:xfrm>
            <a:off x="3894776" y="4210110"/>
            <a:ext cx="200587" cy="583972"/>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3" name="Freeform 541">
            <a:extLst>
              <a:ext uri="{FF2B5EF4-FFF2-40B4-BE49-F238E27FC236}">
                <a16:creationId xmlns:a16="http://schemas.microsoft.com/office/drawing/2014/main" id="{D77D766B-26E5-4341-8128-56EFCE734014}"/>
              </a:ext>
            </a:extLst>
          </p:cNvPr>
          <p:cNvSpPr>
            <a:spLocks/>
          </p:cNvSpPr>
          <p:nvPr/>
        </p:nvSpPr>
        <p:spPr bwMode="auto">
          <a:xfrm>
            <a:off x="1011840" y="771691"/>
            <a:ext cx="766948" cy="630688"/>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164" name="Freeform 544">
            <a:extLst>
              <a:ext uri="{FF2B5EF4-FFF2-40B4-BE49-F238E27FC236}">
                <a16:creationId xmlns:a16="http://schemas.microsoft.com/office/drawing/2014/main" id="{436EDE87-24C3-8D4C-94DC-D04B2D926304}"/>
              </a:ext>
            </a:extLst>
          </p:cNvPr>
          <p:cNvSpPr>
            <a:spLocks/>
          </p:cNvSpPr>
          <p:nvPr/>
        </p:nvSpPr>
        <p:spPr bwMode="auto">
          <a:xfrm>
            <a:off x="1118032" y="2845952"/>
            <a:ext cx="255649" cy="322352"/>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5" name="Freeform 547">
            <a:extLst>
              <a:ext uri="{FF2B5EF4-FFF2-40B4-BE49-F238E27FC236}">
                <a16:creationId xmlns:a16="http://schemas.microsoft.com/office/drawing/2014/main" id="{4F1CD7AC-4DF6-B249-BAFE-01F0E0F49A3B}"/>
              </a:ext>
            </a:extLst>
          </p:cNvPr>
          <p:cNvSpPr>
            <a:spLocks/>
          </p:cNvSpPr>
          <p:nvPr/>
        </p:nvSpPr>
        <p:spPr bwMode="auto">
          <a:xfrm>
            <a:off x="2742389" y="2663754"/>
            <a:ext cx="822013" cy="663390"/>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6" name="Freeform 553">
            <a:extLst>
              <a:ext uri="{FF2B5EF4-FFF2-40B4-BE49-F238E27FC236}">
                <a16:creationId xmlns:a16="http://schemas.microsoft.com/office/drawing/2014/main" id="{6BC9DF24-7800-8A43-80E6-8577AA4A667C}"/>
              </a:ext>
            </a:extLst>
          </p:cNvPr>
          <p:cNvSpPr>
            <a:spLocks/>
          </p:cNvSpPr>
          <p:nvPr/>
        </p:nvSpPr>
        <p:spPr bwMode="auto">
          <a:xfrm>
            <a:off x="3418876" y="4686627"/>
            <a:ext cx="503434" cy="513894"/>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7" name="Freeform 566">
            <a:extLst>
              <a:ext uri="{FF2B5EF4-FFF2-40B4-BE49-F238E27FC236}">
                <a16:creationId xmlns:a16="http://schemas.microsoft.com/office/drawing/2014/main" id="{E8FBE0E4-FE0C-C14F-963E-AD993B916F73}"/>
              </a:ext>
            </a:extLst>
          </p:cNvPr>
          <p:cNvSpPr>
            <a:spLocks/>
          </p:cNvSpPr>
          <p:nvPr/>
        </p:nvSpPr>
        <p:spPr bwMode="auto">
          <a:xfrm>
            <a:off x="1884979" y="2556303"/>
            <a:ext cx="200587" cy="471847"/>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8" name="Freeform 575">
            <a:extLst>
              <a:ext uri="{FF2B5EF4-FFF2-40B4-BE49-F238E27FC236}">
                <a16:creationId xmlns:a16="http://schemas.microsoft.com/office/drawing/2014/main" id="{1BB7FCB4-C176-1141-95C0-EC174786355D}"/>
              </a:ext>
            </a:extLst>
          </p:cNvPr>
          <p:cNvSpPr>
            <a:spLocks noEditPoints="1"/>
          </p:cNvSpPr>
          <p:nvPr/>
        </p:nvSpPr>
        <p:spPr bwMode="auto">
          <a:xfrm>
            <a:off x="4126827" y="2135845"/>
            <a:ext cx="424772" cy="434475"/>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69" name="Freeform 580">
            <a:extLst>
              <a:ext uri="{FF2B5EF4-FFF2-40B4-BE49-F238E27FC236}">
                <a16:creationId xmlns:a16="http://schemas.microsoft.com/office/drawing/2014/main" id="{FDEDDAE6-331B-E148-9B1C-172C8C071F6D}"/>
              </a:ext>
            </a:extLst>
          </p:cNvPr>
          <p:cNvSpPr>
            <a:spLocks/>
          </p:cNvSpPr>
          <p:nvPr/>
        </p:nvSpPr>
        <p:spPr bwMode="auto">
          <a:xfrm>
            <a:off x="3776785" y="5457467"/>
            <a:ext cx="94394" cy="121466"/>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70" name="Freeform 594">
            <a:extLst>
              <a:ext uri="{FF2B5EF4-FFF2-40B4-BE49-F238E27FC236}">
                <a16:creationId xmlns:a16="http://schemas.microsoft.com/office/drawing/2014/main" id="{3F57C41F-1A83-EE4F-8FCA-08F9059073A1}"/>
              </a:ext>
            </a:extLst>
          </p:cNvPr>
          <p:cNvSpPr>
            <a:spLocks/>
          </p:cNvSpPr>
          <p:nvPr/>
        </p:nvSpPr>
        <p:spPr bwMode="auto">
          <a:xfrm>
            <a:off x="771921" y="2444183"/>
            <a:ext cx="204519" cy="88765"/>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1" name="Freeform 609">
            <a:extLst>
              <a:ext uri="{FF2B5EF4-FFF2-40B4-BE49-F238E27FC236}">
                <a16:creationId xmlns:a16="http://schemas.microsoft.com/office/drawing/2014/main" id="{1B339C84-4FB7-C54D-9044-FF56A60227F6}"/>
              </a:ext>
            </a:extLst>
          </p:cNvPr>
          <p:cNvSpPr>
            <a:spLocks noEditPoints="1"/>
          </p:cNvSpPr>
          <p:nvPr/>
        </p:nvSpPr>
        <p:spPr bwMode="auto">
          <a:xfrm>
            <a:off x="233091" y="2182562"/>
            <a:ext cx="184856" cy="191542"/>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2" name="Freeform 617">
            <a:extLst>
              <a:ext uri="{FF2B5EF4-FFF2-40B4-BE49-F238E27FC236}">
                <a16:creationId xmlns:a16="http://schemas.microsoft.com/office/drawing/2014/main" id="{13A32A46-1604-A843-A378-EF7250ACD040}"/>
              </a:ext>
            </a:extLst>
          </p:cNvPr>
          <p:cNvSpPr>
            <a:spLocks/>
          </p:cNvSpPr>
          <p:nvPr/>
        </p:nvSpPr>
        <p:spPr bwMode="auto">
          <a:xfrm>
            <a:off x="2238956" y="3471968"/>
            <a:ext cx="23598" cy="23359"/>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3" name="Freeform 623">
            <a:extLst>
              <a:ext uri="{FF2B5EF4-FFF2-40B4-BE49-F238E27FC236}">
                <a16:creationId xmlns:a16="http://schemas.microsoft.com/office/drawing/2014/main" id="{BF7E3F64-79EE-D244-A2C1-D2BF15F55B83}"/>
              </a:ext>
            </a:extLst>
          </p:cNvPr>
          <p:cNvSpPr>
            <a:spLocks/>
          </p:cNvSpPr>
          <p:nvPr/>
        </p:nvSpPr>
        <p:spPr bwMode="auto">
          <a:xfrm>
            <a:off x="2242890" y="3462625"/>
            <a:ext cx="19666" cy="14016"/>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4" name="Freeform 665">
            <a:extLst>
              <a:ext uri="{FF2B5EF4-FFF2-40B4-BE49-F238E27FC236}">
                <a16:creationId xmlns:a16="http://schemas.microsoft.com/office/drawing/2014/main" id="{67B05A08-45CA-1240-883A-0398B8C04C10}"/>
              </a:ext>
            </a:extLst>
          </p:cNvPr>
          <p:cNvSpPr>
            <a:spLocks/>
          </p:cNvSpPr>
          <p:nvPr/>
        </p:nvSpPr>
        <p:spPr bwMode="auto">
          <a:xfrm>
            <a:off x="1487743" y="748332"/>
            <a:ext cx="19666" cy="23359"/>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5" name="Freeform 667">
            <a:extLst>
              <a:ext uri="{FF2B5EF4-FFF2-40B4-BE49-F238E27FC236}">
                <a16:creationId xmlns:a16="http://schemas.microsoft.com/office/drawing/2014/main" id="{6998BF57-AD87-AB4A-8B78-BD3C0963AB6C}"/>
              </a:ext>
            </a:extLst>
          </p:cNvPr>
          <p:cNvSpPr>
            <a:spLocks/>
          </p:cNvSpPr>
          <p:nvPr/>
        </p:nvSpPr>
        <p:spPr bwMode="auto">
          <a:xfrm>
            <a:off x="1448407" y="706277"/>
            <a:ext cx="86528" cy="56061"/>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6" name="Freeform 669">
            <a:extLst>
              <a:ext uri="{FF2B5EF4-FFF2-40B4-BE49-F238E27FC236}">
                <a16:creationId xmlns:a16="http://schemas.microsoft.com/office/drawing/2014/main" id="{4E2F9290-1367-AD46-9CB3-8CB844C5FA78}"/>
              </a:ext>
            </a:extLst>
          </p:cNvPr>
          <p:cNvSpPr>
            <a:spLocks/>
          </p:cNvSpPr>
          <p:nvPr/>
        </p:nvSpPr>
        <p:spPr bwMode="auto">
          <a:xfrm>
            <a:off x="1456283" y="771680"/>
            <a:ext cx="70796" cy="37376"/>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7" name="Freeform 670">
            <a:extLst>
              <a:ext uri="{FF2B5EF4-FFF2-40B4-BE49-F238E27FC236}">
                <a16:creationId xmlns:a16="http://schemas.microsoft.com/office/drawing/2014/main" id="{A7112EB6-FC48-9642-9D81-2C2FEA088414}"/>
              </a:ext>
            </a:extLst>
          </p:cNvPr>
          <p:cNvSpPr>
            <a:spLocks noEditPoints="1"/>
          </p:cNvSpPr>
          <p:nvPr/>
        </p:nvSpPr>
        <p:spPr bwMode="auto">
          <a:xfrm>
            <a:off x="1487764" y="748302"/>
            <a:ext cx="19666" cy="23359"/>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8" name="Rounded Rectangle 177">
            <a:hlinkClick r:id="rId9" action="ppaction://hlinksldjump"/>
            <a:extLst>
              <a:ext uri="{FF2B5EF4-FFF2-40B4-BE49-F238E27FC236}">
                <a16:creationId xmlns:a16="http://schemas.microsoft.com/office/drawing/2014/main" id="{3B96E367-AC7E-F347-AC00-A3775D858361}"/>
              </a:ext>
            </a:extLst>
          </p:cNvPr>
          <p:cNvSpPr/>
          <p:nvPr/>
        </p:nvSpPr>
        <p:spPr>
          <a:xfrm>
            <a:off x="795577" y="5480196"/>
            <a:ext cx="386610" cy="198554"/>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79" name="Rounded Rectangle 178">
            <a:extLst>
              <a:ext uri="{FF2B5EF4-FFF2-40B4-BE49-F238E27FC236}">
                <a16:creationId xmlns:a16="http://schemas.microsoft.com/office/drawing/2014/main" id="{BBC92D5E-8911-6149-821C-43F340452128}"/>
              </a:ext>
            </a:extLst>
          </p:cNvPr>
          <p:cNvSpPr/>
          <p:nvPr/>
        </p:nvSpPr>
        <p:spPr>
          <a:xfrm>
            <a:off x="819240" y="5490979"/>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0" name="TextBox 179">
            <a:extLst>
              <a:ext uri="{FF2B5EF4-FFF2-40B4-BE49-F238E27FC236}">
                <a16:creationId xmlns:a16="http://schemas.microsoft.com/office/drawing/2014/main" id="{AF56CCD1-F1CB-1641-A1E8-C2EC4958522A}"/>
              </a:ext>
            </a:extLst>
          </p:cNvPr>
          <p:cNvSpPr txBox="1"/>
          <p:nvPr/>
        </p:nvSpPr>
        <p:spPr>
          <a:xfrm>
            <a:off x="1214943" y="5770214"/>
            <a:ext cx="1104277" cy="369332"/>
          </a:xfrm>
          <a:prstGeom prst="rect">
            <a:avLst/>
          </a:prstGeom>
          <a:noFill/>
        </p:spPr>
        <p:txBody>
          <a:bodyPr wrap="none" rtlCol="0">
            <a:spAutoFit/>
          </a:bodyPr>
          <a:lstStyle/>
          <a:p>
            <a:r>
              <a:rPr lang="sv-SE" dirty="0">
                <a:solidFill>
                  <a:schemeClr val="accent1">
                    <a:lumMod val="75000"/>
                  </a:schemeClr>
                </a:solidFill>
              </a:rPr>
              <a:t># Projects</a:t>
            </a:r>
          </a:p>
        </p:txBody>
      </p:sp>
      <p:sp>
        <p:nvSpPr>
          <p:cNvPr id="181" name="Rounded Rectangle 180">
            <a:hlinkClick r:id="rId9" action="ppaction://hlinksldjump"/>
            <a:extLst>
              <a:ext uri="{FF2B5EF4-FFF2-40B4-BE49-F238E27FC236}">
                <a16:creationId xmlns:a16="http://schemas.microsoft.com/office/drawing/2014/main" id="{80CC813A-02AE-9040-8600-7192F96CEB91}"/>
              </a:ext>
            </a:extLst>
          </p:cNvPr>
          <p:cNvSpPr/>
          <p:nvPr/>
        </p:nvSpPr>
        <p:spPr>
          <a:xfrm>
            <a:off x="800319" y="5822808"/>
            <a:ext cx="386610" cy="198554"/>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2" name="Rounded Rectangle 181">
            <a:extLst>
              <a:ext uri="{FF2B5EF4-FFF2-40B4-BE49-F238E27FC236}">
                <a16:creationId xmlns:a16="http://schemas.microsoft.com/office/drawing/2014/main" id="{51829EE8-AF6D-1543-BE71-23FC7DC30756}"/>
              </a:ext>
            </a:extLst>
          </p:cNvPr>
          <p:cNvSpPr/>
          <p:nvPr/>
        </p:nvSpPr>
        <p:spPr>
          <a:xfrm>
            <a:off x="988882" y="5833590"/>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3" name="TextBox 182">
            <a:extLst>
              <a:ext uri="{FF2B5EF4-FFF2-40B4-BE49-F238E27FC236}">
                <a16:creationId xmlns:a16="http://schemas.microsoft.com/office/drawing/2014/main" id="{E50DB04B-D9A1-0B4C-9EA8-7919721424D7}"/>
              </a:ext>
            </a:extLst>
          </p:cNvPr>
          <p:cNvSpPr txBox="1"/>
          <p:nvPr/>
        </p:nvSpPr>
        <p:spPr>
          <a:xfrm>
            <a:off x="1214943" y="5369675"/>
            <a:ext cx="939681" cy="369332"/>
          </a:xfrm>
          <a:prstGeom prst="rect">
            <a:avLst/>
          </a:prstGeom>
          <a:noFill/>
        </p:spPr>
        <p:txBody>
          <a:bodyPr wrap="none" rtlCol="0">
            <a:spAutoFit/>
          </a:bodyPr>
          <a:lstStyle/>
          <a:p>
            <a:r>
              <a:rPr lang="sv-SE" dirty="0" err="1">
                <a:solidFill>
                  <a:schemeClr val="accent1">
                    <a:lumMod val="75000"/>
                  </a:schemeClr>
                </a:solidFill>
              </a:rPr>
              <a:t>Funding</a:t>
            </a:r>
            <a:endParaRPr lang="sv-SE" dirty="0">
              <a:solidFill>
                <a:schemeClr val="accent1">
                  <a:lumMod val="75000"/>
                </a:schemeClr>
              </a:solidFill>
            </a:endParaRPr>
          </a:p>
        </p:txBody>
      </p:sp>
      <p:pic>
        <p:nvPicPr>
          <p:cNvPr id="187" name="Graphic 186" descr="Venn diagram">
            <a:hlinkClick r:id="rId8" action="ppaction://hlinksldjump"/>
            <a:extLst>
              <a:ext uri="{FF2B5EF4-FFF2-40B4-BE49-F238E27FC236}">
                <a16:creationId xmlns:a16="http://schemas.microsoft.com/office/drawing/2014/main" id="{3C5F9AFF-F55A-B54F-9086-0FB730E018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79309" y="3833295"/>
            <a:ext cx="389745" cy="389745"/>
          </a:xfrm>
          <a:prstGeom prst="rect">
            <a:avLst/>
          </a:prstGeom>
        </p:spPr>
      </p:pic>
      <p:sp>
        <p:nvSpPr>
          <p:cNvPr id="5" name="Rectangle 4">
            <a:hlinkClick r:id="" action="ppaction://hlinkshowjump?jump=nextslide"/>
            <a:extLst>
              <a:ext uri="{FF2B5EF4-FFF2-40B4-BE49-F238E27FC236}">
                <a16:creationId xmlns:a16="http://schemas.microsoft.com/office/drawing/2014/main" id="{7530D64D-A207-D646-81AC-7CA2D5AD6321}"/>
              </a:ext>
            </a:extLst>
          </p:cNvPr>
          <p:cNvSpPr/>
          <p:nvPr/>
        </p:nvSpPr>
        <p:spPr>
          <a:xfrm>
            <a:off x="8362830" y="4770027"/>
            <a:ext cx="376788" cy="162109"/>
          </a:xfrm>
          <a:prstGeom prst="rect">
            <a:avLst/>
          </a:prstGeom>
          <a:solidFill>
            <a:srgbClr val="E9EB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chemeClr val="tx1"/>
                </a:solidFill>
              </a:rPr>
              <a:t>UNIDO</a:t>
            </a:r>
          </a:p>
        </p:txBody>
      </p:sp>
      <p:sp>
        <p:nvSpPr>
          <p:cNvPr id="188" name="TextBox 187">
            <a:hlinkClick r:id="rId12" action="ppaction://hlinksldjump"/>
            <a:extLst>
              <a:ext uri="{FF2B5EF4-FFF2-40B4-BE49-F238E27FC236}">
                <a16:creationId xmlns:a16="http://schemas.microsoft.com/office/drawing/2014/main" id="{F647BAA1-7F69-CF48-A196-D0FB1E912D54}"/>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
        <p:nvSpPr>
          <p:cNvPr id="189" name="TextBox 188">
            <a:hlinkClick r:id="rId13" action="ppaction://hlinksldjump"/>
            <a:extLst>
              <a:ext uri="{FF2B5EF4-FFF2-40B4-BE49-F238E27FC236}">
                <a16:creationId xmlns:a16="http://schemas.microsoft.com/office/drawing/2014/main" id="{98688D72-52F5-AF4B-9A87-BABFA3EFDC29}"/>
              </a:ext>
            </a:extLst>
          </p:cNvPr>
          <p:cNvSpPr txBox="1"/>
          <p:nvPr/>
        </p:nvSpPr>
        <p:spPr>
          <a:xfrm>
            <a:off x="2927015" y="97403"/>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Tree>
    <p:extLst>
      <p:ext uri="{BB962C8B-B14F-4D97-AF65-F5344CB8AC3E}">
        <p14:creationId xmlns:p14="http://schemas.microsoft.com/office/powerpoint/2010/main" val="381237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1276-2AC8-7B46-85D7-64486DA736A4}"/>
              </a:ext>
            </a:extLst>
          </p:cNvPr>
          <p:cNvSpPr>
            <a:spLocks noGrp="1"/>
          </p:cNvSpPr>
          <p:nvPr>
            <p:ph type="title" idx="4294967295"/>
          </p:nvPr>
        </p:nvSpPr>
        <p:spPr>
          <a:xfrm>
            <a:off x="7256463" y="344488"/>
            <a:ext cx="4935537" cy="1325562"/>
          </a:xfrm>
        </p:spPr>
        <p:txBody>
          <a:bodyPr>
            <a:normAutofit/>
          </a:bodyPr>
          <a:lstStyle/>
          <a:p>
            <a:r>
              <a:rPr lang="sv-SE" sz="2800" dirty="0" err="1">
                <a:solidFill>
                  <a:schemeClr val="accent1">
                    <a:lumMod val="75000"/>
                  </a:schemeClr>
                </a:solidFill>
                <a:latin typeface="+mn-lt"/>
              </a:rPr>
              <a:t>Africa</a:t>
            </a:r>
            <a:endParaRPr lang="sv-SE" sz="2800" dirty="0">
              <a:solidFill>
                <a:schemeClr val="accent1">
                  <a:lumMod val="75000"/>
                </a:schemeClr>
              </a:solidFill>
              <a:latin typeface="+mn-lt"/>
            </a:endParaRPr>
          </a:p>
        </p:txBody>
      </p:sp>
      <p:sp>
        <p:nvSpPr>
          <p:cNvPr id="6" name="Rounded Rectangle 5">
            <a:extLst>
              <a:ext uri="{FF2B5EF4-FFF2-40B4-BE49-F238E27FC236}">
                <a16:creationId xmlns:a16="http://schemas.microsoft.com/office/drawing/2014/main" id="{C37C89A7-1F1D-2D4D-9BB1-7C6616FB68C6}"/>
              </a:ext>
            </a:extLst>
          </p:cNvPr>
          <p:cNvSpPr/>
          <p:nvPr/>
        </p:nvSpPr>
        <p:spPr>
          <a:xfrm>
            <a:off x="6996207" y="2596511"/>
            <a:ext cx="1199767" cy="7208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Waste</a:t>
            </a:r>
          </a:p>
        </p:txBody>
      </p:sp>
      <p:sp>
        <p:nvSpPr>
          <p:cNvPr id="77" name="Rounded Rectangle 76">
            <a:extLst>
              <a:ext uri="{FF2B5EF4-FFF2-40B4-BE49-F238E27FC236}">
                <a16:creationId xmlns:a16="http://schemas.microsoft.com/office/drawing/2014/main" id="{979D5405-FCE6-134C-8BF3-AE2C5CEF5EA7}"/>
              </a:ext>
            </a:extLst>
          </p:cNvPr>
          <p:cNvSpPr/>
          <p:nvPr/>
        </p:nvSpPr>
        <p:spPr>
          <a:xfrm>
            <a:off x="9395741" y="2599642"/>
            <a:ext cx="1199767" cy="720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Materials</a:t>
            </a:r>
          </a:p>
        </p:txBody>
      </p:sp>
      <p:sp>
        <p:nvSpPr>
          <p:cNvPr id="79" name="Rounded Rectangle 78">
            <a:extLst>
              <a:ext uri="{FF2B5EF4-FFF2-40B4-BE49-F238E27FC236}">
                <a16:creationId xmlns:a16="http://schemas.microsoft.com/office/drawing/2014/main" id="{F8985BB6-ECEB-1643-88C2-631BEAA3CA4A}"/>
              </a:ext>
            </a:extLst>
          </p:cNvPr>
          <p:cNvSpPr/>
          <p:nvPr/>
        </p:nvSpPr>
        <p:spPr>
          <a:xfrm>
            <a:off x="8195974" y="2596290"/>
            <a:ext cx="1199767" cy="72084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err="1">
                <a:solidFill>
                  <a:schemeClr val="bg1"/>
                </a:solidFill>
              </a:rPr>
              <a:t>Water</a:t>
            </a:r>
            <a:endParaRPr lang="sv-SE" dirty="0">
              <a:solidFill>
                <a:schemeClr val="bg1"/>
              </a:solidFill>
            </a:endParaRPr>
          </a:p>
        </p:txBody>
      </p:sp>
      <p:sp>
        <p:nvSpPr>
          <p:cNvPr id="80" name="Rounded Rectangle 79">
            <a:extLst>
              <a:ext uri="{FF2B5EF4-FFF2-40B4-BE49-F238E27FC236}">
                <a16:creationId xmlns:a16="http://schemas.microsoft.com/office/drawing/2014/main" id="{4CE949A3-776E-9442-8AD9-7049643ABE1C}"/>
              </a:ext>
            </a:extLst>
          </p:cNvPr>
          <p:cNvSpPr/>
          <p:nvPr/>
        </p:nvSpPr>
        <p:spPr>
          <a:xfrm>
            <a:off x="5796440" y="2596512"/>
            <a:ext cx="1199767" cy="720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t>Energy</a:t>
            </a:r>
          </a:p>
        </p:txBody>
      </p:sp>
      <p:sp>
        <p:nvSpPr>
          <p:cNvPr id="81" name="Rounded Rectangle 80">
            <a:extLst>
              <a:ext uri="{FF2B5EF4-FFF2-40B4-BE49-F238E27FC236}">
                <a16:creationId xmlns:a16="http://schemas.microsoft.com/office/drawing/2014/main" id="{054B0938-FF2B-3244-9CE3-51AD41F3828F}"/>
              </a:ext>
            </a:extLst>
          </p:cNvPr>
          <p:cNvSpPr/>
          <p:nvPr/>
        </p:nvSpPr>
        <p:spPr>
          <a:xfrm>
            <a:off x="10595508" y="2593293"/>
            <a:ext cx="1199767" cy="7208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Chemicals</a:t>
            </a:r>
          </a:p>
        </p:txBody>
      </p:sp>
      <p:sp>
        <p:nvSpPr>
          <p:cNvPr id="3" name="Rectangle 2">
            <a:extLst>
              <a:ext uri="{FF2B5EF4-FFF2-40B4-BE49-F238E27FC236}">
                <a16:creationId xmlns:a16="http://schemas.microsoft.com/office/drawing/2014/main" id="{27BD49F8-9545-6049-A9C4-D371B3514C23}"/>
              </a:ext>
            </a:extLst>
          </p:cNvPr>
          <p:cNvSpPr/>
          <p:nvPr/>
        </p:nvSpPr>
        <p:spPr>
          <a:xfrm>
            <a:off x="5795127" y="3157708"/>
            <a:ext cx="6000148" cy="29818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7" name="TextBox 6">
            <a:extLst>
              <a:ext uri="{FF2B5EF4-FFF2-40B4-BE49-F238E27FC236}">
                <a16:creationId xmlns:a16="http://schemas.microsoft.com/office/drawing/2014/main" id="{A7A00CBF-2610-6B4B-A58E-90059F6056C7}"/>
              </a:ext>
            </a:extLst>
          </p:cNvPr>
          <p:cNvSpPr txBox="1"/>
          <p:nvPr/>
        </p:nvSpPr>
        <p:spPr>
          <a:xfrm>
            <a:off x="5795127" y="1233500"/>
            <a:ext cx="2825197" cy="705258"/>
          </a:xfrm>
          <a:prstGeom prst="rect">
            <a:avLst/>
          </a:prstGeom>
          <a:noFill/>
          <a:ln>
            <a:noFill/>
          </a:ln>
        </p:spPr>
        <p:txBody>
          <a:bodyPr wrap="none" rtlCol="0">
            <a:spAutoFit/>
          </a:bodyPr>
          <a:lstStyle/>
          <a:p>
            <a:pPr>
              <a:lnSpc>
                <a:spcPct val="150000"/>
              </a:lnSpc>
            </a:pPr>
            <a:r>
              <a:rPr lang="sv-SE" sz="1400" dirty="0">
                <a:solidFill>
                  <a:schemeClr val="accent1"/>
                </a:solidFill>
              </a:rPr>
              <a:t>Total # </a:t>
            </a:r>
            <a:r>
              <a:rPr lang="sv-SE" sz="1400" dirty="0" err="1">
                <a:solidFill>
                  <a:schemeClr val="accent1"/>
                </a:solidFill>
              </a:rPr>
              <a:t>of</a:t>
            </a:r>
            <a:r>
              <a:rPr lang="sv-SE" sz="1400" dirty="0">
                <a:solidFill>
                  <a:schemeClr val="accent1"/>
                </a:solidFill>
              </a:rPr>
              <a:t> </a:t>
            </a:r>
            <a:r>
              <a:rPr lang="sv-SE" sz="1400" dirty="0" err="1">
                <a:solidFill>
                  <a:schemeClr val="accent1"/>
                </a:solidFill>
              </a:rPr>
              <a:t>initiatives</a:t>
            </a:r>
            <a:r>
              <a:rPr lang="sv-SE" sz="1400" dirty="0">
                <a:solidFill>
                  <a:schemeClr val="accent1"/>
                </a:solidFill>
              </a:rPr>
              <a:t>: </a:t>
            </a:r>
            <a:r>
              <a:rPr lang="sv-SE" sz="1400" b="1" dirty="0">
                <a:solidFill>
                  <a:schemeClr val="accent1"/>
                </a:solidFill>
              </a:rPr>
              <a:t>261</a:t>
            </a:r>
          </a:p>
          <a:p>
            <a:pPr>
              <a:lnSpc>
                <a:spcPct val="150000"/>
              </a:lnSpc>
            </a:pPr>
            <a:r>
              <a:rPr lang="sv-SE" sz="1400" dirty="0" err="1">
                <a:solidFill>
                  <a:schemeClr val="accent1"/>
                </a:solidFill>
              </a:rPr>
              <a:t>Aggregate</a:t>
            </a:r>
            <a:r>
              <a:rPr lang="sv-SE" sz="1400" dirty="0">
                <a:solidFill>
                  <a:schemeClr val="accent1"/>
                </a:solidFill>
              </a:rPr>
              <a:t> </a:t>
            </a:r>
            <a:r>
              <a:rPr lang="sv-SE" sz="1400" dirty="0" err="1">
                <a:solidFill>
                  <a:schemeClr val="accent1"/>
                </a:solidFill>
              </a:rPr>
              <a:t>funding</a:t>
            </a:r>
            <a:r>
              <a:rPr lang="sv-SE" sz="1400" dirty="0">
                <a:solidFill>
                  <a:schemeClr val="accent1"/>
                </a:solidFill>
              </a:rPr>
              <a:t>: </a:t>
            </a:r>
            <a:r>
              <a:rPr lang="sv-SE" sz="1400" b="1" dirty="0">
                <a:solidFill>
                  <a:schemeClr val="accent1"/>
                </a:solidFill>
              </a:rPr>
              <a:t>USD XXX million</a:t>
            </a:r>
          </a:p>
        </p:txBody>
      </p:sp>
      <p:sp>
        <p:nvSpPr>
          <p:cNvPr id="47" name="Rectangle 46">
            <a:extLst>
              <a:ext uri="{FF2B5EF4-FFF2-40B4-BE49-F238E27FC236}">
                <a16:creationId xmlns:a16="http://schemas.microsoft.com/office/drawing/2014/main" id="{FA54B194-C074-5849-826A-9EE0280C10A7}"/>
              </a:ext>
            </a:extLst>
          </p:cNvPr>
          <p:cNvSpPr/>
          <p:nvPr/>
        </p:nvSpPr>
        <p:spPr>
          <a:xfrm>
            <a:off x="6023225" y="3472638"/>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Implementing</a:t>
            </a:r>
            <a:r>
              <a:rPr lang="sv-SE" sz="1400" dirty="0">
                <a:solidFill>
                  <a:schemeClr val="accent1">
                    <a:lumMod val="75000"/>
                  </a:schemeClr>
                </a:solidFill>
              </a:rPr>
              <a:t> Organisation</a:t>
            </a:r>
          </a:p>
        </p:txBody>
      </p:sp>
      <p:sp>
        <p:nvSpPr>
          <p:cNvPr id="57" name="Rectangle 56">
            <a:extLst>
              <a:ext uri="{FF2B5EF4-FFF2-40B4-BE49-F238E27FC236}">
                <a16:creationId xmlns:a16="http://schemas.microsoft.com/office/drawing/2014/main" id="{9949720A-8482-3C4C-A5F3-DF2D39CEAB23}"/>
              </a:ext>
            </a:extLst>
          </p:cNvPr>
          <p:cNvSpPr/>
          <p:nvPr/>
        </p:nvSpPr>
        <p:spPr>
          <a:xfrm>
            <a:off x="9973900" y="3472638"/>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9" name="Rectangle 98">
            <a:extLst>
              <a:ext uri="{FF2B5EF4-FFF2-40B4-BE49-F238E27FC236}">
                <a16:creationId xmlns:a16="http://schemas.microsoft.com/office/drawing/2014/main" id="{E252CB6C-C3BA-2A45-A56C-E64239C3FAF1}"/>
              </a:ext>
            </a:extLst>
          </p:cNvPr>
          <p:cNvSpPr/>
          <p:nvPr/>
        </p:nvSpPr>
        <p:spPr>
          <a:xfrm>
            <a:off x="6023225" y="3824956"/>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Funding</a:t>
            </a:r>
            <a:r>
              <a:rPr lang="sv-SE" sz="1400" dirty="0">
                <a:solidFill>
                  <a:schemeClr val="accent1">
                    <a:lumMod val="75000"/>
                  </a:schemeClr>
                </a:solidFill>
              </a:rPr>
              <a:t> Organisation</a:t>
            </a:r>
          </a:p>
        </p:txBody>
      </p:sp>
      <p:sp>
        <p:nvSpPr>
          <p:cNvPr id="100" name="Rectangle 99">
            <a:extLst>
              <a:ext uri="{FF2B5EF4-FFF2-40B4-BE49-F238E27FC236}">
                <a16:creationId xmlns:a16="http://schemas.microsoft.com/office/drawing/2014/main" id="{CC78A28B-B804-6944-9910-BF0C308BFECF}"/>
              </a:ext>
            </a:extLst>
          </p:cNvPr>
          <p:cNvSpPr/>
          <p:nvPr/>
        </p:nvSpPr>
        <p:spPr>
          <a:xfrm>
            <a:off x="9973900" y="3824956"/>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72" name="Graphic 71" descr="Add">
            <a:extLst>
              <a:ext uri="{FF2B5EF4-FFF2-40B4-BE49-F238E27FC236}">
                <a16:creationId xmlns:a16="http://schemas.microsoft.com/office/drawing/2014/main" id="{775EA298-C0DE-494A-8B66-2C7C7E35DD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8995" y="3538496"/>
            <a:ext cx="160082" cy="160082"/>
          </a:xfrm>
          <a:prstGeom prst="rect">
            <a:avLst/>
          </a:prstGeom>
        </p:spPr>
      </p:pic>
      <p:pic>
        <p:nvPicPr>
          <p:cNvPr id="101" name="Graphic 100" descr="Add">
            <a:extLst>
              <a:ext uri="{FF2B5EF4-FFF2-40B4-BE49-F238E27FC236}">
                <a16:creationId xmlns:a16="http://schemas.microsoft.com/office/drawing/2014/main" id="{98EF894F-C9EE-9B44-A996-0342BC96F9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8995" y="3885358"/>
            <a:ext cx="160082" cy="160082"/>
          </a:xfrm>
          <a:prstGeom prst="rect">
            <a:avLst/>
          </a:prstGeom>
        </p:spPr>
      </p:pic>
      <p:sp>
        <p:nvSpPr>
          <p:cNvPr id="102" name="Rectangle 101">
            <a:extLst>
              <a:ext uri="{FF2B5EF4-FFF2-40B4-BE49-F238E27FC236}">
                <a16:creationId xmlns:a16="http://schemas.microsoft.com/office/drawing/2014/main" id="{77D24E20-A7D8-7C45-80DE-B7FF9F907DFE}"/>
              </a:ext>
            </a:extLst>
          </p:cNvPr>
          <p:cNvSpPr/>
          <p:nvPr/>
        </p:nvSpPr>
        <p:spPr>
          <a:xfrm>
            <a:off x="6021515" y="3820266"/>
            <a:ext cx="5545667" cy="1472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1400" dirty="0">
              <a:solidFill>
                <a:schemeClr val="tx1"/>
              </a:solidFill>
            </a:endParaRPr>
          </a:p>
        </p:txBody>
      </p:sp>
      <p:sp>
        <p:nvSpPr>
          <p:cNvPr id="103" name="Rounded Rectangle 102">
            <a:extLst>
              <a:ext uri="{FF2B5EF4-FFF2-40B4-BE49-F238E27FC236}">
                <a16:creationId xmlns:a16="http://schemas.microsoft.com/office/drawing/2014/main" id="{3353AF80-6017-3948-9769-8F44004EA6FF}"/>
              </a:ext>
            </a:extLst>
          </p:cNvPr>
          <p:cNvSpPr/>
          <p:nvPr/>
        </p:nvSpPr>
        <p:spPr>
          <a:xfrm rot="5400000">
            <a:off x="11253726" y="4269985"/>
            <a:ext cx="343013" cy="9927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04" name="Graphic 103" descr="Download">
            <a:extLst>
              <a:ext uri="{FF2B5EF4-FFF2-40B4-BE49-F238E27FC236}">
                <a16:creationId xmlns:a16="http://schemas.microsoft.com/office/drawing/2014/main" id="{FA7099F1-E622-F541-8313-392038C122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78163" y="3428350"/>
            <a:ext cx="365927" cy="365927"/>
          </a:xfrm>
          <a:prstGeom prst="rect">
            <a:avLst/>
          </a:prstGeom>
        </p:spPr>
      </p:pic>
      <p:sp>
        <p:nvSpPr>
          <p:cNvPr id="106" name="TextBox 105">
            <a:extLst>
              <a:ext uri="{FF2B5EF4-FFF2-40B4-BE49-F238E27FC236}">
                <a16:creationId xmlns:a16="http://schemas.microsoft.com/office/drawing/2014/main" id="{B2AFBF34-C9B7-AF43-926E-75F4EF19D95D}"/>
              </a:ext>
            </a:extLst>
          </p:cNvPr>
          <p:cNvSpPr txBox="1"/>
          <p:nvPr/>
        </p:nvSpPr>
        <p:spPr>
          <a:xfrm>
            <a:off x="10812196" y="3498691"/>
            <a:ext cx="699230" cy="246221"/>
          </a:xfrm>
          <a:prstGeom prst="rect">
            <a:avLst/>
          </a:prstGeom>
          <a:noFill/>
        </p:spPr>
        <p:txBody>
          <a:bodyPr wrap="none" rtlCol="0">
            <a:spAutoFit/>
          </a:bodyPr>
          <a:lstStyle/>
          <a:p>
            <a:r>
              <a:rPr lang="sv-SE" sz="1000" dirty="0">
                <a:solidFill>
                  <a:schemeClr val="bg1"/>
                </a:solidFill>
              </a:rPr>
              <a:t>Save Data</a:t>
            </a:r>
          </a:p>
        </p:txBody>
      </p:sp>
      <p:sp>
        <p:nvSpPr>
          <p:cNvPr id="107" name="TextBox 106">
            <a:extLst>
              <a:ext uri="{FF2B5EF4-FFF2-40B4-BE49-F238E27FC236}">
                <a16:creationId xmlns:a16="http://schemas.microsoft.com/office/drawing/2014/main" id="{D3B30CF5-E994-AF49-AD6C-7E3951F668EF}"/>
              </a:ext>
            </a:extLst>
          </p:cNvPr>
          <p:cNvSpPr txBox="1"/>
          <p:nvPr/>
        </p:nvSpPr>
        <p:spPr>
          <a:xfrm>
            <a:off x="10829100" y="3872202"/>
            <a:ext cx="660758" cy="246221"/>
          </a:xfrm>
          <a:prstGeom prst="rect">
            <a:avLst/>
          </a:prstGeom>
          <a:noFill/>
        </p:spPr>
        <p:txBody>
          <a:bodyPr wrap="none" rtlCol="0">
            <a:spAutoFit/>
          </a:bodyPr>
          <a:lstStyle/>
          <a:p>
            <a:r>
              <a:rPr lang="sv-SE" sz="1000" dirty="0" err="1">
                <a:solidFill>
                  <a:schemeClr val="bg1"/>
                </a:solidFill>
              </a:rPr>
              <a:t>Compare</a:t>
            </a:r>
            <a:endParaRPr lang="sv-SE" sz="1000" dirty="0">
              <a:solidFill>
                <a:schemeClr val="bg1"/>
              </a:solidFill>
            </a:endParaRPr>
          </a:p>
        </p:txBody>
      </p:sp>
      <p:sp>
        <p:nvSpPr>
          <p:cNvPr id="108" name="Freeform 8">
            <a:extLst>
              <a:ext uri="{FF2B5EF4-FFF2-40B4-BE49-F238E27FC236}">
                <a16:creationId xmlns:a16="http://schemas.microsoft.com/office/drawing/2014/main" id="{1E8DDC4B-1BAA-7F48-B353-390E3F96DD52}"/>
              </a:ext>
            </a:extLst>
          </p:cNvPr>
          <p:cNvSpPr>
            <a:spLocks/>
          </p:cNvSpPr>
          <p:nvPr/>
        </p:nvSpPr>
        <p:spPr bwMode="auto">
          <a:xfrm>
            <a:off x="1487742" y="2341403"/>
            <a:ext cx="503434" cy="443816"/>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09" name="Freeform 10">
            <a:extLst>
              <a:ext uri="{FF2B5EF4-FFF2-40B4-BE49-F238E27FC236}">
                <a16:creationId xmlns:a16="http://schemas.microsoft.com/office/drawing/2014/main" id="{A0C7E42D-8744-1545-BA74-6AD0781C076D}"/>
              </a:ext>
            </a:extLst>
          </p:cNvPr>
          <p:cNvSpPr>
            <a:spLocks/>
          </p:cNvSpPr>
          <p:nvPr/>
        </p:nvSpPr>
        <p:spPr bwMode="auto">
          <a:xfrm>
            <a:off x="2415946" y="986593"/>
            <a:ext cx="1010800" cy="1032461"/>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0" name="Freeform 17">
            <a:extLst>
              <a:ext uri="{FF2B5EF4-FFF2-40B4-BE49-F238E27FC236}">
                <a16:creationId xmlns:a16="http://schemas.microsoft.com/office/drawing/2014/main" id="{2226D803-AB01-5340-BBBE-4F2566FA899C}"/>
              </a:ext>
            </a:extLst>
          </p:cNvPr>
          <p:cNvSpPr>
            <a:spLocks noEditPoints="1"/>
          </p:cNvSpPr>
          <p:nvPr/>
        </p:nvSpPr>
        <p:spPr bwMode="auto">
          <a:xfrm>
            <a:off x="4551600" y="4392307"/>
            <a:ext cx="468035" cy="1051148"/>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11" name="Freeform 21">
            <a:extLst>
              <a:ext uri="{FF2B5EF4-FFF2-40B4-BE49-F238E27FC236}">
                <a16:creationId xmlns:a16="http://schemas.microsoft.com/office/drawing/2014/main" id="{8280335A-CF27-AB47-9B58-4BE8F20D3058}"/>
              </a:ext>
            </a:extLst>
          </p:cNvPr>
          <p:cNvSpPr>
            <a:spLocks/>
          </p:cNvSpPr>
          <p:nvPr/>
        </p:nvSpPr>
        <p:spPr bwMode="auto">
          <a:xfrm>
            <a:off x="1295021" y="2682439"/>
            <a:ext cx="385440" cy="495206"/>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2" name="Freeform 23">
            <a:extLst>
              <a:ext uri="{FF2B5EF4-FFF2-40B4-BE49-F238E27FC236}">
                <a16:creationId xmlns:a16="http://schemas.microsoft.com/office/drawing/2014/main" id="{0E9179F7-9336-9A4A-B8EA-4001C603F29D}"/>
              </a:ext>
            </a:extLst>
          </p:cNvPr>
          <p:cNvSpPr>
            <a:spLocks/>
          </p:cNvSpPr>
          <p:nvPr/>
        </p:nvSpPr>
        <p:spPr bwMode="auto">
          <a:xfrm>
            <a:off x="1287154" y="678254"/>
            <a:ext cx="1309713" cy="1396858"/>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3" name="Freeform 26">
            <a:extLst>
              <a:ext uri="{FF2B5EF4-FFF2-40B4-BE49-F238E27FC236}">
                <a16:creationId xmlns:a16="http://schemas.microsoft.com/office/drawing/2014/main" id="{CAC98E47-12D6-6D4E-8B87-425BEA111FEF}"/>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4" name="Freeform 27">
            <a:extLst>
              <a:ext uri="{FF2B5EF4-FFF2-40B4-BE49-F238E27FC236}">
                <a16:creationId xmlns:a16="http://schemas.microsoft.com/office/drawing/2014/main" id="{C0DD1717-3814-2047-991C-43C081035019}"/>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5" name="Freeform 30">
            <a:extLst>
              <a:ext uri="{FF2B5EF4-FFF2-40B4-BE49-F238E27FC236}">
                <a16:creationId xmlns:a16="http://schemas.microsoft.com/office/drawing/2014/main" id="{18C3B5F4-9A09-8D4B-BA00-67FE0D498E10}"/>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6" name="Freeform 31">
            <a:extLst>
              <a:ext uri="{FF2B5EF4-FFF2-40B4-BE49-F238E27FC236}">
                <a16:creationId xmlns:a16="http://schemas.microsoft.com/office/drawing/2014/main" id="{37F63051-01AB-014D-9CDB-A8E525477A06}"/>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7" name="Freeform 34">
            <a:extLst>
              <a:ext uri="{FF2B5EF4-FFF2-40B4-BE49-F238E27FC236}">
                <a16:creationId xmlns:a16="http://schemas.microsoft.com/office/drawing/2014/main" id="{B8FD9732-EF36-2844-85B8-935ED5210837}"/>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8" name="Freeform 35">
            <a:extLst>
              <a:ext uri="{FF2B5EF4-FFF2-40B4-BE49-F238E27FC236}">
                <a16:creationId xmlns:a16="http://schemas.microsoft.com/office/drawing/2014/main" id="{E034BDEF-DEB7-514E-9B71-3289905FF6C9}"/>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9" name="Freeform 50">
            <a:extLst>
              <a:ext uri="{FF2B5EF4-FFF2-40B4-BE49-F238E27FC236}">
                <a16:creationId xmlns:a16="http://schemas.microsoft.com/office/drawing/2014/main" id="{EF46D238-E12A-7D41-901A-44A139AEFCCF}"/>
              </a:ext>
            </a:extLst>
          </p:cNvPr>
          <p:cNvSpPr>
            <a:spLocks/>
          </p:cNvSpPr>
          <p:nvPr/>
        </p:nvSpPr>
        <p:spPr bwMode="auto">
          <a:xfrm>
            <a:off x="1023640" y="2916030"/>
            <a:ext cx="27532" cy="18687"/>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0" name="Freeform 51">
            <a:extLst>
              <a:ext uri="{FF2B5EF4-FFF2-40B4-BE49-F238E27FC236}">
                <a16:creationId xmlns:a16="http://schemas.microsoft.com/office/drawing/2014/main" id="{C29D475F-76C5-5D46-B75E-E5A00A91F2C6}"/>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1" name="Freeform 52">
            <a:extLst>
              <a:ext uri="{FF2B5EF4-FFF2-40B4-BE49-F238E27FC236}">
                <a16:creationId xmlns:a16="http://schemas.microsoft.com/office/drawing/2014/main" id="{9DB5D465-774C-DD4B-91AA-8B3CBAACAAA1}"/>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2" name="Freeform 54">
            <a:extLst>
              <a:ext uri="{FF2B5EF4-FFF2-40B4-BE49-F238E27FC236}">
                <a16:creationId xmlns:a16="http://schemas.microsoft.com/office/drawing/2014/main" id="{5828B634-9E49-024C-A50C-071855B8C3BA}"/>
              </a:ext>
            </a:extLst>
          </p:cNvPr>
          <p:cNvSpPr>
            <a:spLocks/>
          </p:cNvSpPr>
          <p:nvPr/>
        </p:nvSpPr>
        <p:spPr bwMode="auto">
          <a:xfrm>
            <a:off x="1070834" y="1593921"/>
            <a:ext cx="1046195" cy="1135237"/>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3" name="Freeform 56">
            <a:extLst>
              <a:ext uri="{FF2B5EF4-FFF2-40B4-BE49-F238E27FC236}">
                <a16:creationId xmlns:a16="http://schemas.microsoft.com/office/drawing/2014/main" id="{7D833F0A-8056-F048-9AED-0A43A191AD40}"/>
              </a:ext>
            </a:extLst>
          </p:cNvPr>
          <p:cNvSpPr>
            <a:spLocks/>
          </p:cNvSpPr>
          <p:nvPr/>
        </p:nvSpPr>
        <p:spPr bwMode="auto">
          <a:xfrm>
            <a:off x="2600799" y="3093559"/>
            <a:ext cx="1211384" cy="1443576"/>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4" name="Freeform 59">
            <a:extLst>
              <a:ext uri="{FF2B5EF4-FFF2-40B4-BE49-F238E27FC236}">
                <a16:creationId xmlns:a16="http://schemas.microsoft.com/office/drawing/2014/main" id="{47962EAC-964D-CE40-A01C-75613C5CAFD6}"/>
              </a:ext>
            </a:extLst>
          </p:cNvPr>
          <p:cNvSpPr>
            <a:spLocks/>
          </p:cNvSpPr>
          <p:nvPr/>
        </p:nvSpPr>
        <p:spPr bwMode="auto">
          <a:xfrm>
            <a:off x="4413943" y="2584333"/>
            <a:ext cx="656821" cy="1041802"/>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5" name="Freeform 69">
            <a:extLst>
              <a:ext uri="{FF2B5EF4-FFF2-40B4-BE49-F238E27FC236}">
                <a16:creationId xmlns:a16="http://schemas.microsoft.com/office/drawing/2014/main" id="{3FADA170-1209-7A47-A8A8-66CD21EAAD44}"/>
              </a:ext>
            </a:extLst>
          </p:cNvPr>
          <p:cNvSpPr>
            <a:spLocks/>
          </p:cNvSpPr>
          <p:nvPr/>
        </p:nvSpPr>
        <p:spPr bwMode="auto">
          <a:xfrm>
            <a:off x="803384" y="2626381"/>
            <a:ext cx="786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6" name="Freeform 71">
            <a:extLst>
              <a:ext uri="{FF2B5EF4-FFF2-40B4-BE49-F238E27FC236}">
                <a16:creationId xmlns:a16="http://schemas.microsoft.com/office/drawing/2014/main" id="{BF932C77-B05B-EB49-8D97-5AD200BB3B4B}"/>
              </a:ext>
            </a:extLst>
          </p:cNvPr>
          <p:cNvSpPr>
            <a:spLocks/>
          </p:cNvSpPr>
          <p:nvPr/>
        </p:nvSpPr>
        <p:spPr bwMode="auto">
          <a:xfrm>
            <a:off x="811253" y="2593679"/>
            <a:ext cx="7866" cy="934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7" name="Freeform 73">
            <a:extLst>
              <a:ext uri="{FF2B5EF4-FFF2-40B4-BE49-F238E27FC236}">
                <a16:creationId xmlns:a16="http://schemas.microsoft.com/office/drawing/2014/main" id="{EF837BA0-8C15-3E48-BFE1-37CD10D14A75}"/>
              </a:ext>
            </a:extLst>
          </p:cNvPr>
          <p:cNvSpPr>
            <a:spLocks/>
          </p:cNvSpPr>
          <p:nvPr/>
        </p:nvSpPr>
        <p:spPr bwMode="auto">
          <a:xfrm>
            <a:off x="811253" y="2649738"/>
            <a:ext cx="19666" cy="14016"/>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8" name="Freeform 75">
            <a:extLst>
              <a:ext uri="{FF2B5EF4-FFF2-40B4-BE49-F238E27FC236}">
                <a16:creationId xmlns:a16="http://schemas.microsoft.com/office/drawing/2014/main" id="{18C4DCBA-A4A0-D040-AD2B-C0C9C1676AA5}"/>
              </a:ext>
            </a:extLst>
          </p:cNvPr>
          <p:cNvSpPr>
            <a:spLocks/>
          </p:cNvSpPr>
          <p:nvPr/>
        </p:nvSpPr>
        <p:spPr bwMode="auto">
          <a:xfrm>
            <a:off x="819120" y="2593679"/>
            <a:ext cx="11800" cy="18687"/>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9" name="Freeform 76">
            <a:extLst>
              <a:ext uri="{FF2B5EF4-FFF2-40B4-BE49-F238E27FC236}">
                <a16:creationId xmlns:a16="http://schemas.microsoft.com/office/drawing/2014/main" id="{78AD4A33-46C4-C247-9E14-87C5F7B6A0CD}"/>
              </a:ext>
            </a:extLst>
          </p:cNvPr>
          <p:cNvSpPr>
            <a:spLocks/>
          </p:cNvSpPr>
          <p:nvPr/>
        </p:nvSpPr>
        <p:spPr bwMode="auto">
          <a:xfrm>
            <a:off x="823053" y="2626381"/>
            <a:ext cx="15734" cy="934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0" name="Freeform 79">
            <a:extLst>
              <a:ext uri="{FF2B5EF4-FFF2-40B4-BE49-F238E27FC236}">
                <a16:creationId xmlns:a16="http://schemas.microsoft.com/office/drawing/2014/main" id="{42275267-1EBF-E845-8FA2-D60F29524FD6}"/>
              </a:ext>
            </a:extLst>
          </p:cNvPr>
          <p:cNvSpPr>
            <a:spLocks/>
          </p:cNvSpPr>
          <p:nvPr/>
        </p:nvSpPr>
        <p:spPr bwMode="auto">
          <a:xfrm>
            <a:off x="842717" y="2640397"/>
            <a:ext cx="7866" cy="934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1" name="Freeform 81">
            <a:extLst>
              <a:ext uri="{FF2B5EF4-FFF2-40B4-BE49-F238E27FC236}">
                <a16:creationId xmlns:a16="http://schemas.microsoft.com/office/drawing/2014/main" id="{C7C1D6E6-BFCD-104A-851C-C6FED4EFAB4B}"/>
              </a:ext>
            </a:extLst>
          </p:cNvPr>
          <p:cNvSpPr>
            <a:spLocks/>
          </p:cNvSpPr>
          <p:nvPr/>
        </p:nvSpPr>
        <p:spPr bwMode="auto">
          <a:xfrm>
            <a:off x="870249" y="2640397"/>
            <a:ext cx="7866" cy="934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2" name="Freeform 82">
            <a:extLst>
              <a:ext uri="{FF2B5EF4-FFF2-40B4-BE49-F238E27FC236}">
                <a16:creationId xmlns:a16="http://schemas.microsoft.com/office/drawing/2014/main" id="{CED36461-355E-D547-915F-3BE60F247F0D}"/>
              </a:ext>
            </a:extLst>
          </p:cNvPr>
          <p:cNvSpPr>
            <a:spLocks/>
          </p:cNvSpPr>
          <p:nvPr/>
        </p:nvSpPr>
        <p:spPr bwMode="auto">
          <a:xfrm>
            <a:off x="783720" y="2532943"/>
            <a:ext cx="204519" cy="130808"/>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solidFill>
            <a:schemeClr val="accent6">
              <a:lumMod val="40000"/>
              <a:lumOff val="60000"/>
            </a:schemeClr>
          </a:solidFill>
          <a:ln w="9525">
            <a:solidFill>
              <a:schemeClr val="bg1">
                <a:lumMod val="85000"/>
              </a:schemeClr>
            </a:solidFill>
            <a:round/>
            <a:headEnd/>
            <a:tailEnd/>
          </a:ln>
        </p:spPr>
        <p:txBody>
          <a:bodyPr/>
          <a:lstStyle/>
          <a:p>
            <a:pPr>
              <a:defRPr/>
            </a:pPr>
            <a:endParaRPr lang="en-US" sz="2400"/>
          </a:p>
        </p:txBody>
      </p:sp>
      <p:sp>
        <p:nvSpPr>
          <p:cNvPr id="133" name="Freeform 83">
            <a:extLst>
              <a:ext uri="{FF2B5EF4-FFF2-40B4-BE49-F238E27FC236}">
                <a16:creationId xmlns:a16="http://schemas.microsoft.com/office/drawing/2014/main" id="{F7B655F3-F646-1C4C-953C-0553A2846A4D}"/>
              </a:ext>
            </a:extLst>
          </p:cNvPr>
          <p:cNvSpPr>
            <a:spLocks/>
          </p:cNvSpPr>
          <p:nvPr/>
        </p:nvSpPr>
        <p:spPr bwMode="auto">
          <a:xfrm>
            <a:off x="783720" y="2532943"/>
            <a:ext cx="200587" cy="149497"/>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4" name="Freeform 85">
            <a:extLst>
              <a:ext uri="{FF2B5EF4-FFF2-40B4-BE49-F238E27FC236}">
                <a16:creationId xmlns:a16="http://schemas.microsoft.com/office/drawing/2014/main" id="{68CCC6B8-A65E-D241-97C0-8A6769560CF0}"/>
              </a:ext>
            </a:extLst>
          </p:cNvPr>
          <p:cNvSpPr>
            <a:spLocks/>
          </p:cNvSpPr>
          <p:nvPr/>
        </p:nvSpPr>
        <p:spPr bwMode="auto">
          <a:xfrm>
            <a:off x="1633263" y="2649738"/>
            <a:ext cx="279248" cy="490535"/>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5" name="Freeform 91">
            <a:extLst>
              <a:ext uri="{FF2B5EF4-FFF2-40B4-BE49-F238E27FC236}">
                <a16:creationId xmlns:a16="http://schemas.microsoft.com/office/drawing/2014/main" id="{6A7C7E0B-EE34-8940-B2C6-2E0C55ECD539}"/>
              </a:ext>
            </a:extLst>
          </p:cNvPr>
          <p:cNvSpPr>
            <a:spLocks/>
          </p:cNvSpPr>
          <p:nvPr/>
        </p:nvSpPr>
        <p:spPr bwMode="auto">
          <a:xfrm>
            <a:off x="3698127" y="3177650"/>
            <a:ext cx="346110" cy="434475"/>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6" name="Freeform 92">
            <a:extLst>
              <a:ext uri="{FF2B5EF4-FFF2-40B4-BE49-F238E27FC236}">
                <a16:creationId xmlns:a16="http://schemas.microsoft.com/office/drawing/2014/main" id="{75A41357-B139-684F-BA9B-808140F83096}"/>
              </a:ext>
            </a:extLst>
          </p:cNvPr>
          <p:cNvSpPr>
            <a:spLocks noEditPoints="1"/>
          </p:cNvSpPr>
          <p:nvPr/>
        </p:nvSpPr>
        <p:spPr bwMode="auto">
          <a:xfrm>
            <a:off x="3737455" y="4289528"/>
            <a:ext cx="668621" cy="1247361"/>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37" name="Freeform 101">
            <a:extLst>
              <a:ext uri="{FF2B5EF4-FFF2-40B4-BE49-F238E27FC236}">
                <a16:creationId xmlns:a16="http://schemas.microsoft.com/office/drawing/2014/main" id="{AEE5C536-982D-0B4F-AA9D-2AB7173DC602}"/>
              </a:ext>
            </a:extLst>
          </p:cNvPr>
          <p:cNvSpPr>
            <a:spLocks/>
          </p:cNvSpPr>
          <p:nvPr/>
        </p:nvSpPr>
        <p:spPr bwMode="auto">
          <a:xfrm>
            <a:off x="799456" y="1995694"/>
            <a:ext cx="11800" cy="14016"/>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8" name="Freeform 103">
            <a:extLst>
              <a:ext uri="{FF2B5EF4-FFF2-40B4-BE49-F238E27FC236}">
                <a16:creationId xmlns:a16="http://schemas.microsoft.com/office/drawing/2014/main" id="{E6B029E3-2331-244E-BCA2-0FFC21EC3A68}"/>
              </a:ext>
            </a:extLst>
          </p:cNvPr>
          <p:cNvSpPr>
            <a:spLocks/>
          </p:cNvSpPr>
          <p:nvPr/>
        </p:nvSpPr>
        <p:spPr bwMode="auto">
          <a:xfrm>
            <a:off x="764054" y="1425736"/>
            <a:ext cx="770881" cy="957710"/>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9" name="Freeform 104">
            <a:extLst>
              <a:ext uri="{FF2B5EF4-FFF2-40B4-BE49-F238E27FC236}">
                <a16:creationId xmlns:a16="http://schemas.microsoft.com/office/drawing/2014/main" id="{754F7858-4998-1540-879E-24516EB15B39}"/>
              </a:ext>
            </a:extLst>
          </p:cNvPr>
          <p:cNvSpPr>
            <a:spLocks noEditPoints="1"/>
          </p:cNvSpPr>
          <p:nvPr/>
        </p:nvSpPr>
        <p:spPr bwMode="auto">
          <a:xfrm>
            <a:off x="2577200" y="3831695"/>
            <a:ext cx="774814" cy="103713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40" name="Freeform 107">
            <a:extLst>
              <a:ext uri="{FF2B5EF4-FFF2-40B4-BE49-F238E27FC236}">
                <a16:creationId xmlns:a16="http://schemas.microsoft.com/office/drawing/2014/main" id="{0E935BB3-1212-C145-9EF4-836F9DA93DBB}"/>
              </a:ext>
            </a:extLst>
          </p:cNvPr>
          <p:cNvSpPr>
            <a:spLocks/>
          </p:cNvSpPr>
          <p:nvPr/>
        </p:nvSpPr>
        <p:spPr bwMode="auto">
          <a:xfrm>
            <a:off x="3214357" y="1743417"/>
            <a:ext cx="1054063" cy="1490293"/>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1" name="Freeform 415">
            <a:extLst>
              <a:ext uri="{FF2B5EF4-FFF2-40B4-BE49-F238E27FC236}">
                <a16:creationId xmlns:a16="http://schemas.microsoft.com/office/drawing/2014/main" id="{B2B43B7C-1995-6A43-B721-86783A89FFA5}"/>
              </a:ext>
            </a:extLst>
          </p:cNvPr>
          <p:cNvSpPr>
            <a:spLocks/>
          </p:cNvSpPr>
          <p:nvPr/>
        </p:nvSpPr>
        <p:spPr bwMode="auto">
          <a:xfrm>
            <a:off x="1837783" y="1710715"/>
            <a:ext cx="1002933" cy="901652"/>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2" name="Freeform 422">
            <a:extLst>
              <a:ext uri="{FF2B5EF4-FFF2-40B4-BE49-F238E27FC236}">
                <a16:creationId xmlns:a16="http://schemas.microsoft.com/office/drawing/2014/main" id="{58FF9B5F-F29A-6C4D-A932-2EE884CAB483}"/>
              </a:ext>
            </a:extLst>
          </p:cNvPr>
          <p:cNvSpPr>
            <a:spLocks/>
          </p:cNvSpPr>
          <p:nvPr/>
        </p:nvSpPr>
        <p:spPr bwMode="auto">
          <a:xfrm>
            <a:off x="3218290" y="4116673"/>
            <a:ext cx="739416" cy="766169"/>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3" name="Freeform 426">
            <a:extLst>
              <a:ext uri="{FF2B5EF4-FFF2-40B4-BE49-F238E27FC236}">
                <a16:creationId xmlns:a16="http://schemas.microsoft.com/office/drawing/2014/main" id="{980CEF75-5EE8-9B49-88FF-711D3C7CA1A1}"/>
              </a:ext>
            </a:extLst>
          </p:cNvPr>
          <p:cNvSpPr>
            <a:spLocks/>
          </p:cNvSpPr>
          <p:nvPr/>
        </p:nvSpPr>
        <p:spPr bwMode="auto">
          <a:xfrm>
            <a:off x="3910511" y="2364760"/>
            <a:ext cx="947871" cy="878293"/>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4" name="Freeform 432">
            <a:extLst>
              <a:ext uri="{FF2B5EF4-FFF2-40B4-BE49-F238E27FC236}">
                <a16:creationId xmlns:a16="http://schemas.microsoft.com/office/drawing/2014/main" id="{3E2E2661-781D-6D42-9F52-D356B4324D1F}"/>
              </a:ext>
            </a:extLst>
          </p:cNvPr>
          <p:cNvSpPr>
            <a:spLocks/>
          </p:cNvSpPr>
          <p:nvPr/>
        </p:nvSpPr>
        <p:spPr bwMode="auto">
          <a:xfrm>
            <a:off x="752256" y="1393035"/>
            <a:ext cx="542764" cy="532582"/>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5" name="Freeform 436">
            <a:extLst>
              <a:ext uri="{FF2B5EF4-FFF2-40B4-BE49-F238E27FC236}">
                <a16:creationId xmlns:a16="http://schemas.microsoft.com/office/drawing/2014/main" id="{5D72EA50-B34E-BD4C-ADA4-78748D5D857D}"/>
              </a:ext>
            </a:extLst>
          </p:cNvPr>
          <p:cNvSpPr>
            <a:spLocks/>
          </p:cNvSpPr>
          <p:nvPr/>
        </p:nvSpPr>
        <p:spPr bwMode="auto">
          <a:xfrm>
            <a:off x="2683393" y="1720058"/>
            <a:ext cx="668621" cy="1205315"/>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6" name="Freeform 463">
            <a:extLst>
              <a:ext uri="{FF2B5EF4-FFF2-40B4-BE49-F238E27FC236}">
                <a16:creationId xmlns:a16="http://schemas.microsoft.com/office/drawing/2014/main" id="{4EA794E4-03F5-FA4A-90BE-6159803B0F5D}"/>
              </a:ext>
            </a:extLst>
          </p:cNvPr>
          <p:cNvSpPr>
            <a:spLocks/>
          </p:cNvSpPr>
          <p:nvPr/>
        </p:nvSpPr>
        <p:spPr bwMode="auto">
          <a:xfrm>
            <a:off x="889912" y="2663754"/>
            <a:ext cx="7866" cy="1868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47" name="Freeform 465">
            <a:extLst>
              <a:ext uri="{FF2B5EF4-FFF2-40B4-BE49-F238E27FC236}">
                <a16:creationId xmlns:a16="http://schemas.microsoft.com/office/drawing/2014/main" id="{674560AD-F68B-2246-8619-A89255074EC0}"/>
              </a:ext>
            </a:extLst>
          </p:cNvPr>
          <p:cNvSpPr>
            <a:spLocks/>
          </p:cNvSpPr>
          <p:nvPr/>
        </p:nvSpPr>
        <p:spPr bwMode="auto">
          <a:xfrm>
            <a:off x="889912" y="2532943"/>
            <a:ext cx="464101" cy="415787"/>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8" name="Freeform 467">
            <a:extLst>
              <a:ext uri="{FF2B5EF4-FFF2-40B4-BE49-F238E27FC236}">
                <a16:creationId xmlns:a16="http://schemas.microsoft.com/office/drawing/2014/main" id="{DDCBAB5C-3709-F64F-A22C-6EA841B95650}"/>
              </a:ext>
            </a:extLst>
          </p:cNvPr>
          <p:cNvSpPr>
            <a:spLocks noEditPoints="1"/>
          </p:cNvSpPr>
          <p:nvPr/>
        </p:nvSpPr>
        <p:spPr bwMode="auto">
          <a:xfrm>
            <a:off x="2006906" y="2444183"/>
            <a:ext cx="763014" cy="742809"/>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49" name="Freeform 468">
            <a:extLst>
              <a:ext uri="{FF2B5EF4-FFF2-40B4-BE49-F238E27FC236}">
                <a16:creationId xmlns:a16="http://schemas.microsoft.com/office/drawing/2014/main" id="{C2DBA347-3CCA-6B43-B05A-6A0912E4927D}"/>
              </a:ext>
            </a:extLst>
          </p:cNvPr>
          <p:cNvSpPr>
            <a:spLocks noEditPoints="1"/>
          </p:cNvSpPr>
          <p:nvPr/>
        </p:nvSpPr>
        <p:spPr bwMode="auto">
          <a:xfrm>
            <a:off x="2309749" y="659567"/>
            <a:ext cx="259584" cy="546597"/>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50" name="Freeform 472">
            <a:extLst>
              <a:ext uri="{FF2B5EF4-FFF2-40B4-BE49-F238E27FC236}">
                <a16:creationId xmlns:a16="http://schemas.microsoft.com/office/drawing/2014/main" id="{AA52DE7F-396E-6D46-B538-FA1EC5494757}"/>
              </a:ext>
            </a:extLst>
          </p:cNvPr>
          <p:cNvSpPr>
            <a:spLocks/>
          </p:cNvSpPr>
          <p:nvPr/>
        </p:nvSpPr>
        <p:spPr bwMode="auto">
          <a:xfrm>
            <a:off x="2577200" y="4780063"/>
            <a:ext cx="849542" cy="915665"/>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1" name="Freeform 474">
            <a:hlinkClick r:id="rId7" action="ppaction://hlinksldjump"/>
            <a:extLst>
              <a:ext uri="{FF2B5EF4-FFF2-40B4-BE49-F238E27FC236}">
                <a16:creationId xmlns:a16="http://schemas.microsoft.com/office/drawing/2014/main" id="{AD2D742F-8B9B-7F47-B2EE-83F706344C45}"/>
              </a:ext>
            </a:extLst>
          </p:cNvPr>
          <p:cNvSpPr>
            <a:spLocks/>
          </p:cNvSpPr>
          <p:nvPr/>
        </p:nvSpPr>
        <p:spPr bwMode="auto">
          <a:xfrm>
            <a:off x="2876113" y="5177162"/>
            <a:ext cx="1026529" cy="962384"/>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52" name="Freeform 476">
            <a:extLst>
              <a:ext uri="{FF2B5EF4-FFF2-40B4-BE49-F238E27FC236}">
                <a16:creationId xmlns:a16="http://schemas.microsoft.com/office/drawing/2014/main" id="{94DBACCC-3C3F-3746-A9CC-8C5C09F61E27}"/>
              </a:ext>
            </a:extLst>
          </p:cNvPr>
          <p:cNvSpPr>
            <a:spLocks/>
          </p:cNvSpPr>
          <p:nvPr/>
        </p:nvSpPr>
        <p:spPr bwMode="auto">
          <a:xfrm>
            <a:off x="3387411" y="1094042"/>
            <a:ext cx="700085" cy="756826"/>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3" name="Freeform 477">
            <a:extLst>
              <a:ext uri="{FF2B5EF4-FFF2-40B4-BE49-F238E27FC236}">
                <a16:creationId xmlns:a16="http://schemas.microsoft.com/office/drawing/2014/main" id="{0C8E7CE9-D561-F141-B211-74D46223BDC4}"/>
              </a:ext>
            </a:extLst>
          </p:cNvPr>
          <p:cNvSpPr>
            <a:spLocks noEditPoints="1"/>
          </p:cNvSpPr>
          <p:nvPr/>
        </p:nvSpPr>
        <p:spPr bwMode="auto">
          <a:xfrm>
            <a:off x="3682391" y="3574749"/>
            <a:ext cx="700085" cy="817558"/>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154" name="Freeform 495">
            <a:extLst>
              <a:ext uri="{FF2B5EF4-FFF2-40B4-BE49-F238E27FC236}">
                <a16:creationId xmlns:a16="http://schemas.microsoft.com/office/drawing/2014/main" id="{9E8420E3-63BC-0948-9E2D-98CA20949C0F}"/>
              </a:ext>
            </a:extLst>
          </p:cNvPr>
          <p:cNvSpPr>
            <a:spLocks noEditPoints="1"/>
          </p:cNvSpPr>
          <p:nvPr/>
        </p:nvSpPr>
        <p:spPr bwMode="auto">
          <a:xfrm>
            <a:off x="2364814" y="3210351"/>
            <a:ext cx="184856" cy="219574"/>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55" name="Freeform 497">
            <a:extLst>
              <a:ext uri="{FF2B5EF4-FFF2-40B4-BE49-F238E27FC236}">
                <a16:creationId xmlns:a16="http://schemas.microsoft.com/office/drawing/2014/main" id="{2593B064-560A-4446-8BE5-F1C02DA160FA}"/>
              </a:ext>
            </a:extLst>
          </p:cNvPr>
          <p:cNvSpPr>
            <a:spLocks/>
          </p:cNvSpPr>
          <p:nvPr/>
        </p:nvSpPr>
        <p:spPr bwMode="auto">
          <a:xfrm>
            <a:off x="3536868" y="5663027"/>
            <a:ext cx="153393" cy="168184"/>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6" name="Freeform 501">
            <a:extLst>
              <a:ext uri="{FF2B5EF4-FFF2-40B4-BE49-F238E27FC236}">
                <a16:creationId xmlns:a16="http://schemas.microsoft.com/office/drawing/2014/main" id="{7198EA55-9E22-F848-8F3C-292A6BC7EA26}"/>
              </a:ext>
            </a:extLst>
          </p:cNvPr>
          <p:cNvSpPr>
            <a:spLocks/>
          </p:cNvSpPr>
          <p:nvPr/>
        </p:nvSpPr>
        <p:spPr bwMode="auto">
          <a:xfrm>
            <a:off x="3662726" y="3668185"/>
            <a:ext cx="121927" cy="172855"/>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7" name="Freeform 510">
            <a:extLst>
              <a:ext uri="{FF2B5EF4-FFF2-40B4-BE49-F238E27FC236}">
                <a16:creationId xmlns:a16="http://schemas.microsoft.com/office/drawing/2014/main" id="{CF4CB277-BC1C-6A48-9A6C-3D80E1FBB7FE}"/>
              </a:ext>
            </a:extLst>
          </p:cNvPr>
          <p:cNvSpPr>
            <a:spLocks/>
          </p:cNvSpPr>
          <p:nvPr/>
        </p:nvSpPr>
        <p:spPr bwMode="auto">
          <a:xfrm>
            <a:off x="2537869" y="3219694"/>
            <a:ext cx="475902" cy="668063"/>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8" name="Freeform 515">
            <a:extLst>
              <a:ext uri="{FF2B5EF4-FFF2-40B4-BE49-F238E27FC236}">
                <a16:creationId xmlns:a16="http://schemas.microsoft.com/office/drawing/2014/main" id="{31C6630B-9C06-6141-9390-EFE5E397FEAD}"/>
              </a:ext>
            </a:extLst>
          </p:cNvPr>
          <p:cNvSpPr>
            <a:spLocks/>
          </p:cNvSpPr>
          <p:nvPr/>
        </p:nvSpPr>
        <p:spPr bwMode="auto">
          <a:xfrm>
            <a:off x="3650927" y="3574749"/>
            <a:ext cx="133724" cy="140154"/>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9" name="Freeform 518">
            <a:extLst>
              <a:ext uri="{FF2B5EF4-FFF2-40B4-BE49-F238E27FC236}">
                <a16:creationId xmlns:a16="http://schemas.microsoft.com/office/drawing/2014/main" id="{2DBBBCFD-EC42-7B42-B054-31C1AFAA8679}"/>
              </a:ext>
            </a:extLst>
          </p:cNvPr>
          <p:cNvSpPr>
            <a:spLocks/>
          </p:cNvSpPr>
          <p:nvPr/>
        </p:nvSpPr>
        <p:spPr bwMode="auto">
          <a:xfrm>
            <a:off x="736525" y="2224610"/>
            <a:ext cx="385440" cy="336368"/>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60" name="Freeform 521">
            <a:extLst>
              <a:ext uri="{FF2B5EF4-FFF2-40B4-BE49-F238E27FC236}">
                <a16:creationId xmlns:a16="http://schemas.microsoft.com/office/drawing/2014/main" id="{953D5A57-87DB-FA45-98A6-2F892A874EFF}"/>
              </a:ext>
            </a:extLst>
          </p:cNvPr>
          <p:cNvSpPr>
            <a:spLocks/>
          </p:cNvSpPr>
          <p:nvPr/>
        </p:nvSpPr>
        <p:spPr bwMode="auto">
          <a:xfrm>
            <a:off x="1825985" y="2649738"/>
            <a:ext cx="125858" cy="387758"/>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1" name="Freeform 523">
            <a:extLst>
              <a:ext uri="{FF2B5EF4-FFF2-40B4-BE49-F238E27FC236}">
                <a16:creationId xmlns:a16="http://schemas.microsoft.com/office/drawing/2014/main" id="{9373CD8F-E3CD-3848-90A1-2A7F4AF4F3D1}"/>
              </a:ext>
            </a:extLst>
          </p:cNvPr>
          <p:cNvSpPr>
            <a:spLocks noEditPoints="1"/>
          </p:cNvSpPr>
          <p:nvPr/>
        </p:nvSpPr>
        <p:spPr bwMode="auto">
          <a:xfrm>
            <a:off x="2384479" y="3322472"/>
            <a:ext cx="377573" cy="471847"/>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62" name="Freeform 527">
            <a:extLst>
              <a:ext uri="{FF2B5EF4-FFF2-40B4-BE49-F238E27FC236}">
                <a16:creationId xmlns:a16="http://schemas.microsoft.com/office/drawing/2014/main" id="{92567886-E24D-C944-8C24-83CD9CA7EF03}"/>
              </a:ext>
            </a:extLst>
          </p:cNvPr>
          <p:cNvSpPr>
            <a:spLocks/>
          </p:cNvSpPr>
          <p:nvPr/>
        </p:nvSpPr>
        <p:spPr bwMode="auto">
          <a:xfrm>
            <a:off x="3894776" y="4210110"/>
            <a:ext cx="200587" cy="583972"/>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3" name="Freeform 541">
            <a:extLst>
              <a:ext uri="{FF2B5EF4-FFF2-40B4-BE49-F238E27FC236}">
                <a16:creationId xmlns:a16="http://schemas.microsoft.com/office/drawing/2014/main" id="{D77D766B-26E5-4341-8128-56EFCE734014}"/>
              </a:ext>
            </a:extLst>
          </p:cNvPr>
          <p:cNvSpPr>
            <a:spLocks/>
          </p:cNvSpPr>
          <p:nvPr/>
        </p:nvSpPr>
        <p:spPr bwMode="auto">
          <a:xfrm>
            <a:off x="1011840" y="771691"/>
            <a:ext cx="766948" cy="630688"/>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164" name="Freeform 544">
            <a:extLst>
              <a:ext uri="{FF2B5EF4-FFF2-40B4-BE49-F238E27FC236}">
                <a16:creationId xmlns:a16="http://schemas.microsoft.com/office/drawing/2014/main" id="{436EDE87-24C3-8D4C-94DC-D04B2D926304}"/>
              </a:ext>
            </a:extLst>
          </p:cNvPr>
          <p:cNvSpPr>
            <a:spLocks/>
          </p:cNvSpPr>
          <p:nvPr/>
        </p:nvSpPr>
        <p:spPr bwMode="auto">
          <a:xfrm>
            <a:off x="1118032" y="2845952"/>
            <a:ext cx="255649" cy="322352"/>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5" name="Freeform 547">
            <a:extLst>
              <a:ext uri="{FF2B5EF4-FFF2-40B4-BE49-F238E27FC236}">
                <a16:creationId xmlns:a16="http://schemas.microsoft.com/office/drawing/2014/main" id="{4F1CD7AC-4DF6-B249-BAFE-01F0E0F49A3B}"/>
              </a:ext>
            </a:extLst>
          </p:cNvPr>
          <p:cNvSpPr>
            <a:spLocks/>
          </p:cNvSpPr>
          <p:nvPr/>
        </p:nvSpPr>
        <p:spPr bwMode="auto">
          <a:xfrm>
            <a:off x="2742389" y="2663754"/>
            <a:ext cx="822013" cy="663390"/>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6" name="Freeform 553">
            <a:extLst>
              <a:ext uri="{FF2B5EF4-FFF2-40B4-BE49-F238E27FC236}">
                <a16:creationId xmlns:a16="http://schemas.microsoft.com/office/drawing/2014/main" id="{6BC9DF24-7800-8A43-80E6-8577AA4A667C}"/>
              </a:ext>
            </a:extLst>
          </p:cNvPr>
          <p:cNvSpPr>
            <a:spLocks/>
          </p:cNvSpPr>
          <p:nvPr/>
        </p:nvSpPr>
        <p:spPr bwMode="auto">
          <a:xfrm>
            <a:off x="3418876" y="4686627"/>
            <a:ext cx="503434" cy="513894"/>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7" name="Freeform 566">
            <a:extLst>
              <a:ext uri="{FF2B5EF4-FFF2-40B4-BE49-F238E27FC236}">
                <a16:creationId xmlns:a16="http://schemas.microsoft.com/office/drawing/2014/main" id="{E8FBE0E4-FE0C-C14F-963E-AD993B916F73}"/>
              </a:ext>
            </a:extLst>
          </p:cNvPr>
          <p:cNvSpPr>
            <a:spLocks/>
          </p:cNvSpPr>
          <p:nvPr/>
        </p:nvSpPr>
        <p:spPr bwMode="auto">
          <a:xfrm>
            <a:off x="1884979" y="2556303"/>
            <a:ext cx="200587" cy="471847"/>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8" name="Freeform 575">
            <a:extLst>
              <a:ext uri="{FF2B5EF4-FFF2-40B4-BE49-F238E27FC236}">
                <a16:creationId xmlns:a16="http://schemas.microsoft.com/office/drawing/2014/main" id="{1BB7FCB4-C176-1141-95C0-EC174786355D}"/>
              </a:ext>
            </a:extLst>
          </p:cNvPr>
          <p:cNvSpPr>
            <a:spLocks noEditPoints="1"/>
          </p:cNvSpPr>
          <p:nvPr/>
        </p:nvSpPr>
        <p:spPr bwMode="auto">
          <a:xfrm>
            <a:off x="4126827" y="2135845"/>
            <a:ext cx="424772" cy="434475"/>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69" name="Freeform 580">
            <a:extLst>
              <a:ext uri="{FF2B5EF4-FFF2-40B4-BE49-F238E27FC236}">
                <a16:creationId xmlns:a16="http://schemas.microsoft.com/office/drawing/2014/main" id="{FDEDDAE6-331B-E148-9B1C-172C8C071F6D}"/>
              </a:ext>
            </a:extLst>
          </p:cNvPr>
          <p:cNvSpPr>
            <a:spLocks/>
          </p:cNvSpPr>
          <p:nvPr/>
        </p:nvSpPr>
        <p:spPr bwMode="auto">
          <a:xfrm>
            <a:off x="3776785" y="5457467"/>
            <a:ext cx="94394" cy="121466"/>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70" name="Freeform 594">
            <a:extLst>
              <a:ext uri="{FF2B5EF4-FFF2-40B4-BE49-F238E27FC236}">
                <a16:creationId xmlns:a16="http://schemas.microsoft.com/office/drawing/2014/main" id="{3F57C41F-1A83-EE4F-8FCA-08F9059073A1}"/>
              </a:ext>
            </a:extLst>
          </p:cNvPr>
          <p:cNvSpPr>
            <a:spLocks/>
          </p:cNvSpPr>
          <p:nvPr/>
        </p:nvSpPr>
        <p:spPr bwMode="auto">
          <a:xfrm>
            <a:off x="771921" y="2444183"/>
            <a:ext cx="204519" cy="88765"/>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1" name="Freeform 609">
            <a:extLst>
              <a:ext uri="{FF2B5EF4-FFF2-40B4-BE49-F238E27FC236}">
                <a16:creationId xmlns:a16="http://schemas.microsoft.com/office/drawing/2014/main" id="{1B339C84-4FB7-C54D-9044-FF56A60227F6}"/>
              </a:ext>
            </a:extLst>
          </p:cNvPr>
          <p:cNvSpPr>
            <a:spLocks noEditPoints="1"/>
          </p:cNvSpPr>
          <p:nvPr/>
        </p:nvSpPr>
        <p:spPr bwMode="auto">
          <a:xfrm>
            <a:off x="233091" y="2182562"/>
            <a:ext cx="184856" cy="191542"/>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2" name="Freeform 617">
            <a:extLst>
              <a:ext uri="{FF2B5EF4-FFF2-40B4-BE49-F238E27FC236}">
                <a16:creationId xmlns:a16="http://schemas.microsoft.com/office/drawing/2014/main" id="{13A32A46-1604-A843-A378-EF7250ACD040}"/>
              </a:ext>
            </a:extLst>
          </p:cNvPr>
          <p:cNvSpPr>
            <a:spLocks/>
          </p:cNvSpPr>
          <p:nvPr/>
        </p:nvSpPr>
        <p:spPr bwMode="auto">
          <a:xfrm>
            <a:off x="2238956" y="3471968"/>
            <a:ext cx="23598" cy="23359"/>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3" name="Freeform 623">
            <a:extLst>
              <a:ext uri="{FF2B5EF4-FFF2-40B4-BE49-F238E27FC236}">
                <a16:creationId xmlns:a16="http://schemas.microsoft.com/office/drawing/2014/main" id="{BF7E3F64-79EE-D244-A2C1-D2BF15F55B83}"/>
              </a:ext>
            </a:extLst>
          </p:cNvPr>
          <p:cNvSpPr>
            <a:spLocks/>
          </p:cNvSpPr>
          <p:nvPr/>
        </p:nvSpPr>
        <p:spPr bwMode="auto">
          <a:xfrm>
            <a:off x="2242890" y="3462625"/>
            <a:ext cx="19666" cy="14016"/>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4" name="Freeform 665">
            <a:extLst>
              <a:ext uri="{FF2B5EF4-FFF2-40B4-BE49-F238E27FC236}">
                <a16:creationId xmlns:a16="http://schemas.microsoft.com/office/drawing/2014/main" id="{67B05A08-45CA-1240-883A-0398B8C04C10}"/>
              </a:ext>
            </a:extLst>
          </p:cNvPr>
          <p:cNvSpPr>
            <a:spLocks/>
          </p:cNvSpPr>
          <p:nvPr/>
        </p:nvSpPr>
        <p:spPr bwMode="auto">
          <a:xfrm>
            <a:off x="1487743" y="748332"/>
            <a:ext cx="19666" cy="23359"/>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5" name="Freeform 667">
            <a:extLst>
              <a:ext uri="{FF2B5EF4-FFF2-40B4-BE49-F238E27FC236}">
                <a16:creationId xmlns:a16="http://schemas.microsoft.com/office/drawing/2014/main" id="{6998BF57-AD87-AB4A-8B78-BD3C0963AB6C}"/>
              </a:ext>
            </a:extLst>
          </p:cNvPr>
          <p:cNvSpPr>
            <a:spLocks/>
          </p:cNvSpPr>
          <p:nvPr/>
        </p:nvSpPr>
        <p:spPr bwMode="auto">
          <a:xfrm>
            <a:off x="1448407" y="706277"/>
            <a:ext cx="86528" cy="56061"/>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6" name="Freeform 669">
            <a:extLst>
              <a:ext uri="{FF2B5EF4-FFF2-40B4-BE49-F238E27FC236}">
                <a16:creationId xmlns:a16="http://schemas.microsoft.com/office/drawing/2014/main" id="{4E2F9290-1367-AD46-9CB3-8CB844C5FA78}"/>
              </a:ext>
            </a:extLst>
          </p:cNvPr>
          <p:cNvSpPr>
            <a:spLocks/>
          </p:cNvSpPr>
          <p:nvPr/>
        </p:nvSpPr>
        <p:spPr bwMode="auto">
          <a:xfrm>
            <a:off x="1456283" y="771680"/>
            <a:ext cx="70796" cy="37376"/>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7" name="Freeform 670">
            <a:extLst>
              <a:ext uri="{FF2B5EF4-FFF2-40B4-BE49-F238E27FC236}">
                <a16:creationId xmlns:a16="http://schemas.microsoft.com/office/drawing/2014/main" id="{A7112EB6-FC48-9642-9D81-2C2FEA088414}"/>
              </a:ext>
            </a:extLst>
          </p:cNvPr>
          <p:cNvSpPr>
            <a:spLocks noEditPoints="1"/>
          </p:cNvSpPr>
          <p:nvPr/>
        </p:nvSpPr>
        <p:spPr bwMode="auto">
          <a:xfrm>
            <a:off x="1487764" y="748302"/>
            <a:ext cx="19666" cy="23359"/>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8" name="Rounded Rectangle 177">
            <a:hlinkClick r:id="rId8" action="ppaction://hlinksldjump"/>
            <a:extLst>
              <a:ext uri="{FF2B5EF4-FFF2-40B4-BE49-F238E27FC236}">
                <a16:creationId xmlns:a16="http://schemas.microsoft.com/office/drawing/2014/main" id="{3B96E367-AC7E-F347-AC00-A3775D858361}"/>
              </a:ext>
            </a:extLst>
          </p:cNvPr>
          <p:cNvSpPr/>
          <p:nvPr/>
        </p:nvSpPr>
        <p:spPr>
          <a:xfrm>
            <a:off x="795577" y="5480196"/>
            <a:ext cx="386610" cy="198554"/>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79" name="Rounded Rectangle 178">
            <a:extLst>
              <a:ext uri="{FF2B5EF4-FFF2-40B4-BE49-F238E27FC236}">
                <a16:creationId xmlns:a16="http://schemas.microsoft.com/office/drawing/2014/main" id="{BBC92D5E-8911-6149-821C-43F340452128}"/>
              </a:ext>
            </a:extLst>
          </p:cNvPr>
          <p:cNvSpPr/>
          <p:nvPr/>
        </p:nvSpPr>
        <p:spPr>
          <a:xfrm>
            <a:off x="819240" y="5490979"/>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0" name="TextBox 179">
            <a:extLst>
              <a:ext uri="{FF2B5EF4-FFF2-40B4-BE49-F238E27FC236}">
                <a16:creationId xmlns:a16="http://schemas.microsoft.com/office/drawing/2014/main" id="{AF56CCD1-F1CB-1641-A1E8-C2EC4958522A}"/>
              </a:ext>
            </a:extLst>
          </p:cNvPr>
          <p:cNvSpPr txBox="1"/>
          <p:nvPr/>
        </p:nvSpPr>
        <p:spPr>
          <a:xfrm>
            <a:off x="1214943" y="5770214"/>
            <a:ext cx="1104277" cy="369332"/>
          </a:xfrm>
          <a:prstGeom prst="rect">
            <a:avLst/>
          </a:prstGeom>
          <a:noFill/>
        </p:spPr>
        <p:txBody>
          <a:bodyPr wrap="none" rtlCol="0">
            <a:spAutoFit/>
          </a:bodyPr>
          <a:lstStyle/>
          <a:p>
            <a:r>
              <a:rPr lang="sv-SE" dirty="0">
                <a:solidFill>
                  <a:schemeClr val="accent1">
                    <a:lumMod val="75000"/>
                  </a:schemeClr>
                </a:solidFill>
              </a:rPr>
              <a:t># Projects</a:t>
            </a:r>
          </a:p>
        </p:txBody>
      </p:sp>
      <p:sp>
        <p:nvSpPr>
          <p:cNvPr id="181" name="Rounded Rectangle 180">
            <a:hlinkClick r:id="rId8" action="ppaction://hlinksldjump"/>
            <a:extLst>
              <a:ext uri="{FF2B5EF4-FFF2-40B4-BE49-F238E27FC236}">
                <a16:creationId xmlns:a16="http://schemas.microsoft.com/office/drawing/2014/main" id="{80CC813A-02AE-9040-8600-7192F96CEB91}"/>
              </a:ext>
            </a:extLst>
          </p:cNvPr>
          <p:cNvSpPr/>
          <p:nvPr/>
        </p:nvSpPr>
        <p:spPr>
          <a:xfrm>
            <a:off x="800319" y="5822808"/>
            <a:ext cx="386610" cy="198554"/>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2" name="Rounded Rectangle 181">
            <a:extLst>
              <a:ext uri="{FF2B5EF4-FFF2-40B4-BE49-F238E27FC236}">
                <a16:creationId xmlns:a16="http://schemas.microsoft.com/office/drawing/2014/main" id="{51829EE8-AF6D-1543-BE71-23FC7DC30756}"/>
              </a:ext>
            </a:extLst>
          </p:cNvPr>
          <p:cNvSpPr/>
          <p:nvPr/>
        </p:nvSpPr>
        <p:spPr>
          <a:xfrm>
            <a:off x="988882" y="5833590"/>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3" name="TextBox 182">
            <a:extLst>
              <a:ext uri="{FF2B5EF4-FFF2-40B4-BE49-F238E27FC236}">
                <a16:creationId xmlns:a16="http://schemas.microsoft.com/office/drawing/2014/main" id="{E50DB04B-D9A1-0B4C-9EA8-7919721424D7}"/>
              </a:ext>
            </a:extLst>
          </p:cNvPr>
          <p:cNvSpPr txBox="1"/>
          <p:nvPr/>
        </p:nvSpPr>
        <p:spPr>
          <a:xfrm>
            <a:off x="1214943" y="5369675"/>
            <a:ext cx="939681" cy="369332"/>
          </a:xfrm>
          <a:prstGeom prst="rect">
            <a:avLst/>
          </a:prstGeom>
          <a:noFill/>
        </p:spPr>
        <p:txBody>
          <a:bodyPr wrap="none" rtlCol="0">
            <a:spAutoFit/>
          </a:bodyPr>
          <a:lstStyle/>
          <a:p>
            <a:r>
              <a:rPr lang="sv-SE" dirty="0" err="1">
                <a:solidFill>
                  <a:schemeClr val="accent1">
                    <a:lumMod val="75000"/>
                  </a:schemeClr>
                </a:solidFill>
              </a:rPr>
              <a:t>Funding</a:t>
            </a:r>
            <a:endParaRPr lang="sv-SE" dirty="0">
              <a:solidFill>
                <a:schemeClr val="accent1">
                  <a:lumMod val="75000"/>
                </a:schemeClr>
              </a:solidFill>
            </a:endParaRPr>
          </a:p>
        </p:txBody>
      </p:sp>
      <p:sp>
        <p:nvSpPr>
          <p:cNvPr id="184" name="Rectangle 183">
            <a:extLst>
              <a:ext uri="{FF2B5EF4-FFF2-40B4-BE49-F238E27FC236}">
                <a16:creationId xmlns:a16="http://schemas.microsoft.com/office/drawing/2014/main" id="{A2B3D9F8-A832-2E42-99BC-39B87DABFA54}"/>
              </a:ext>
            </a:extLst>
          </p:cNvPr>
          <p:cNvSpPr/>
          <p:nvPr/>
        </p:nvSpPr>
        <p:spPr>
          <a:xfrm>
            <a:off x="6023225" y="4183659"/>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Type</a:t>
            </a:r>
            <a:r>
              <a:rPr lang="sv-SE" sz="1400" dirty="0">
                <a:solidFill>
                  <a:schemeClr val="accent1">
                    <a:lumMod val="75000"/>
                  </a:schemeClr>
                </a:solidFill>
              </a:rPr>
              <a:t> </a:t>
            </a:r>
            <a:r>
              <a:rPr lang="sv-SE" sz="1400" dirty="0" err="1">
                <a:solidFill>
                  <a:schemeClr val="accent1">
                    <a:lumMod val="75000"/>
                  </a:schemeClr>
                </a:solidFill>
              </a:rPr>
              <a:t>of</a:t>
            </a:r>
            <a:r>
              <a:rPr lang="sv-SE" sz="1400" dirty="0">
                <a:solidFill>
                  <a:schemeClr val="accent1">
                    <a:lumMod val="75000"/>
                  </a:schemeClr>
                </a:solidFill>
              </a:rPr>
              <a:t> </a:t>
            </a:r>
            <a:r>
              <a:rPr lang="sv-SE" sz="1400" dirty="0" err="1">
                <a:solidFill>
                  <a:schemeClr val="accent1">
                    <a:lumMod val="75000"/>
                  </a:schemeClr>
                </a:solidFill>
              </a:rPr>
              <a:t>initiative</a:t>
            </a:r>
            <a:endParaRPr lang="sv-SE" sz="1400" dirty="0">
              <a:solidFill>
                <a:schemeClr val="accent1">
                  <a:lumMod val="75000"/>
                </a:schemeClr>
              </a:solidFill>
            </a:endParaRPr>
          </a:p>
        </p:txBody>
      </p:sp>
      <p:sp>
        <p:nvSpPr>
          <p:cNvPr id="185" name="Rectangle 184">
            <a:extLst>
              <a:ext uri="{FF2B5EF4-FFF2-40B4-BE49-F238E27FC236}">
                <a16:creationId xmlns:a16="http://schemas.microsoft.com/office/drawing/2014/main" id="{AE0D5616-6024-2248-BDF0-24973D9EE6B5}"/>
              </a:ext>
            </a:extLst>
          </p:cNvPr>
          <p:cNvSpPr/>
          <p:nvPr/>
        </p:nvSpPr>
        <p:spPr>
          <a:xfrm>
            <a:off x="9969288" y="4183659"/>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87" name="Graphic 186" descr="Venn diagram">
            <a:hlinkClick r:id="rId7" action="ppaction://hlinksldjump"/>
            <a:extLst>
              <a:ext uri="{FF2B5EF4-FFF2-40B4-BE49-F238E27FC236}">
                <a16:creationId xmlns:a16="http://schemas.microsoft.com/office/drawing/2014/main" id="{3C5F9AFF-F55A-B54F-9086-0FB730E018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69335" y="3776311"/>
            <a:ext cx="389745" cy="389745"/>
          </a:xfrm>
          <a:prstGeom prst="rect">
            <a:avLst/>
          </a:prstGeom>
        </p:spPr>
      </p:pic>
      <p:pic>
        <p:nvPicPr>
          <p:cNvPr id="5" name="Graphic 4" descr="Marker with solid fill">
            <a:extLst>
              <a:ext uri="{FF2B5EF4-FFF2-40B4-BE49-F238E27FC236}">
                <a16:creationId xmlns:a16="http://schemas.microsoft.com/office/drawing/2014/main" id="{24A6DB29-0A41-B84D-AF6F-9FFF923F37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00259" y="1063107"/>
            <a:ext cx="571092" cy="571092"/>
          </a:xfrm>
          <a:prstGeom prst="rect">
            <a:avLst/>
          </a:prstGeom>
        </p:spPr>
      </p:pic>
      <p:pic>
        <p:nvPicPr>
          <p:cNvPr id="105" name="Graphic 104" descr="Marker with solid fill">
            <a:extLst>
              <a:ext uri="{FF2B5EF4-FFF2-40B4-BE49-F238E27FC236}">
                <a16:creationId xmlns:a16="http://schemas.microsoft.com/office/drawing/2014/main" id="{232F5AA2-DC33-0543-A87E-5F43983C3B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4532" y="666391"/>
            <a:ext cx="571092" cy="571092"/>
          </a:xfrm>
          <a:prstGeom prst="rect">
            <a:avLst/>
          </a:prstGeom>
        </p:spPr>
      </p:pic>
      <p:pic>
        <p:nvPicPr>
          <p:cNvPr id="188" name="Graphic 187" descr="Marker with solid fill">
            <a:extLst>
              <a:ext uri="{FF2B5EF4-FFF2-40B4-BE49-F238E27FC236}">
                <a16:creationId xmlns:a16="http://schemas.microsoft.com/office/drawing/2014/main" id="{0EBC7E63-F55F-7C43-9A6B-19EAD06DED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5578" y="2030162"/>
            <a:ext cx="571092" cy="571092"/>
          </a:xfrm>
          <a:prstGeom prst="rect">
            <a:avLst/>
          </a:prstGeom>
        </p:spPr>
      </p:pic>
      <p:pic>
        <p:nvPicPr>
          <p:cNvPr id="189" name="Graphic 188" descr="Marker with solid fill">
            <a:extLst>
              <a:ext uri="{FF2B5EF4-FFF2-40B4-BE49-F238E27FC236}">
                <a16:creationId xmlns:a16="http://schemas.microsoft.com/office/drawing/2014/main" id="{B8A12BD9-6550-1B40-A1B0-1171A900D6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74052" y="5078490"/>
            <a:ext cx="571092" cy="571092"/>
          </a:xfrm>
          <a:prstGeom prst="rect">
            <a:avLst/>
          </a:prstGeom>
        </p:spPr>
      </p:pic>
      <p:pic>
        <p:nvPicPr>
          <p:cNvPr id="190" name="Graphic 189" descr="Marker with solid fill">
            <a:extLst>
              <a:ext uri="{FF2B5EF4-FFF2-40B4-BE49-F238E27FC236}">
                <a16:creationId xmlns:a16="http://schemas.microsoft.com/office/drawing/2014/main" id="{1ACAEDA0-8246-8F42-A9DB-0656EE9437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06569" y="2361498"/>
            <a:ext cx="571092" cy="571092"/>
          </a:xfrm>
          <a:prstGeom prst="rect">
            <a:avLst/>
          </a:prstGeom>
        </p:spPr>
      </p:pic>
      <p:pic>
        <p:nvPicPr>
          <p:cNvPr id="193" name="Graphic 192" descr="Add">
            <a:extLst>
              <a:ext uri="{FF2B5EF4-FFF2-40B4-BE49-F238E27FC236}">
                <a16:creationId xmlns:a16="http://schemas.microsoft.com/office/drawing/2014/main" id="{358E157F-F1DD-2841-8E28-7F6B58922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8995" y="4256644"/>
            <a:ext cx="160082" cy="160082"/>
          </a:xfrm>
          <a:prstGeom prst="rect">
            <a:avLst/>
          </a:prstGeom>
        </p:spPr>
      </p:pic>
      <p:graphicFrame>
        <p:nvGraphicFramePr>
          <p:cNvPr id="194" name="Table 193">
            <a:extLst>
              <a:ext uri="{FF2B5EF4-FFF2-40B4-BE49-F238E27FC236}">
                <a16:creationId xmlns:a16="http://schemas.microsoft.com/office/drawing/2014/main" id="{1D719551-3615-3748-A36F-E8C17F089F9A}"/>
              </a:ext>
            </a:extLst>
          </p:cNvPr>
          <p:cNvGraphicFramePr>
            <a:graphicFrameLocks noGrp="1"/>
          </p:cNvGraphicFramePr>
          <p:nvPr/>
        </p:nvGraphicFramePr>
        <p:xfrm>
          <a:off x="6048665" y="3814403"/>
          <a:ext cx="5266014" cy="1442880"/>
        </p:xfrm>
        <a:graphic>
          <a:graphicData uri="http://schemas.openxmlformats.org/drawingml/2006/table">
            <a:tbl>
              <a:tblPr>
                <a:tableStyleId>{5C22544A-7EE6-4342-B048-85BDC9FD1C3A}</a:tableStyleId>
              </a:tblPr>
              <a:tblGrid>
                <a:gridCol w="851235">
                  <a:extLst>
                    <a:ext uri="{9D8B030D-6E8A-4147-A177-3AD203B41FA5}">
                      <a16:colId xmlns:a16="http://schemas.microsoft.com/office/drawing/2014/main" val="2623504261"/>
                    </a:ext>
                  </a:extLst>
                </a:gridCol>
                <a:gridCol w="1415379">
                  <a:extLst>
                    <a:ext uri="{9D8B030D-6E8A-4147-A177-3AD203B41FA5}">
                      <a16:colId xmlns:a16="http://schemas.microsoft.com/office/drawing/2014/main" val="1385498403"/>
                    </a:ext>
                  </a:extLst>
                </a:gridCol>
                <a:gridCol w="945815">
                  <a:extLst>
                    <a:ext uri="{9D8B030D-6E8A-4147-A177-3AD203B41FA5}">
                      <a16:colId xmlns:a16="http://schemas.microsoft.com/office/drawing/2014/main" val="1689701694"/>
                    </a:ext>
                  </a:extLst>
                </a:gridCol>
                <a:gridCol w="1034143">
                  <a:extLst>
                    <a:ext uri="{9D8B030D-6E8A-4147-A177-3AD203B41FA5}">
                      <a16:colId xmlns:a16="http://schemas.microsoft.com/office/drawing/2014/main" val="3874432379"/>
                    </a:ext>
                  </a:extLst>
                </a:gridCol>
                <a:gridCol w="1019442">
                  <a:extLst>
                    <a:ext uri="{9D8B030D-6E8A-4147-A177-3AD203B41FA5}">
                      <a16:colId xmlns:a16="http://schemas.microsoft.com/office/drawing/2014/main" val="1255190263"/>
                    </a:ext>
                  </a:extLst>
                </a:gridCol>
              </a:tblGrid>
              <a:tr h="0">
                <a:tc>
                  <a:txBody>
                    <a:bodyPr/>
                    <a:lstStyle/>
                    <a:p>
                      <a:pPr marL="0" algn="l" defTabSz="914400" rtl="0" eaLnBrk="1" fontAlgn="b" latinLnBrk="0" hangingPunct="1"/>
                      <a:r>
                        <a:rPr lang="sv-SE" sz="1000" b="1" u="none" strike="noStrike" kern="1200">
                          <a:solidFill>
                            <a:schemeClr val="dk1"/>
                          </a:solidFill>
                          <a:effectLst/>
                          <a:latin typeface="+mn-lt"/>
                          <a:ea typeface="+mn-ea"/>
                          <a:cs typeface="+mn-cs"/>
                        </a:rPr>
                        <a:t>Initiative </a:t>
                      </a:r>
                      <a:br>
                        <a:rPr lang="sv-SE" sz="1000" b="1" u="none" strike="noStrike" kern="1200">
                          <a:solidFill>
                            <a:schemeClr val="dk1"/>
                          </a:solidFill>
                          <a:effectLst/>
                          <a:latin typeface="+mn-lt"/>
                          <a:ea typeface="+mn-ea"/>
                          <a:cs typeface="+mn-cs"/>
                        </a:rPr>
                      </a:br>
                      <a:r>
                        <a:rPr lang="sv-SE" sz="1000" b="1" u="none" strike="noStrike" kern="1200">
                          <a:solidFill>
                            <a:schemeClr val="dk1"/>
                          </a:solidFill>
                          <a:effectLst/>
                          <a:latin typeface="+mn-lt"/>
                          <a:ea typeface="+mn-ea"/>
                          <a:cs typeface="+mn-cs"/>
                        </a:rPr>
                        <a:t>Name</a:t>
                      </a:r>
                    </a:p>
                  </a:txBody>
                  <a:tcPr marL="9525" marR="9525" marT="9525" marB="0" anchor="b">
                    <a:solidFill>
                      <a:schemeClr val="bg1">
                        <a:lumMod val="95000"/>
                      </a:schemeClr>
                    </a:solidFill>
                  </a:tcPr>
                </a:tc>
                <a:tc>
                  <a:txBody>
                    <a:bodyPr/>
                    <a:lstStyle/>
                    <a:p>
                      <a:pPr marL="0" algn="l" defTabSz="914400" rtl="0" eaLnBrk="1" fontAlgn="b" latinLnBrk="0" hangingPunct="1"/>
                      <a:r>
                        <a:rPr lang="sv-SE" sz="1000" b="1" u="none" strike="noStrike" kern="1200" dirty="0" err="1">
                          <a:solidFill>
                            <a:schemeClr val="dk1"/>
                          </a:solidFill>
                          <a:effectLst/>
                          <a:latin typeface="+mn-lt"/>
                          <a:ea typeface="+mn-ea"/>
                          <a:cs typeface="+mn-cs"/>
                        </a:rPr>
                        <a:t>Initiative</a:t>
                      </a:r>
                      <a:r>
                        <a:rPr lang="sv-SE" sz="1000" b="1" u="none" strike="noStrike" kern="1200" dirty="0">
                          <a:solidFill>
                            <a:schemeClr val="dk1"/>
                          </a:solidFill>
                          <a:effectLst/>
                          <a:latin typeface="+mn-lt"/>
                          <a:ea typeface="+mn-ea"/>
                          <a:cs typeface="+mn-cs"/>
                        </a:rPr>
                        <a:t> </a:t>
                      </a:r>
                      <a:r>
                        <a:rPr lang="sv-SE" sz="1000" b="1" u="none" strike="noStrike" kern="1200" dirty="0" err="1">
                          <a:solidFill>
                            <a:schemeClr val="dk1"/>
                          </a:solidFill>
                          <a:effectLst/>
                          <a:latin typeface="+mn-lt"/>
                          <a:ea typeface="+mn-ea"/>
                          <a:cs typeface="+mn-cs"/>
                        </a:rPr>
                        <a:t>Type</a:t>
                      </a:r>
                      <a:endParaRPr lang="sv-SE" sz="1000" b="1" u="none" strike="noStrike"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algn="l" fontAlgn="b"/>
                      <a:r>
                        <a:rPr lang="sv-SE" sz="1000" b="1" u="none" strike="noStrike" dirty="0" err="1">
                          <a:effectLst/>
                        </a:rPr>
                        <a:t>Implementing</a:t>
                      </a:r>
                      <a:r>
                        <a:rPr lang="sv-SE" sz="1000" b="1" u="none" strike="noStrike" dirty="0">
                          <a:effectLst/>
                        </a:rPr>
                        <a:t> </a:t>
                      </a:r>
                      <a:br>
                        <a:rPr lang="sv-SE" sz="1000" b="1" u="none" strike="noStrike" dirty="0">
                          <a:effectLst/>
                        </a:rPr>
                      </a:br>
                      <a:r>
                        <a:rPr lang="sv-SE" sz="1000" b="1" u="none" strike="noStrike" dirty="0">
                          <a:effectLst/>
                        </a:rPr>
                        <a:t>Organisation</a:t>
                      </a:r>
                      <a:endParaRPr lang="sv-SE" sz="1000" b="1" i="0" u="none" strike="noStrike" dirty="0">
                        <a:solidFill>
                          <a:srgbClr val="305496"/>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sv-SE" sz="1000" b="1" u="none" strike="noStrike">
                          <a:effectLst/>
                        </a:rPr>
                        <a:t>Funding</a:t>
                      </a:r>
                      <a:br>
                        <a:rPr lang="sv-SE" sz="1000" b="1" u="none" strike="noStrike">
                          <a:effectLst/>
                        </a:rPr>
                      </a:br>
                      <a:r>
                        <a:rPr lang="sv-SE" sz="1000" b="1" u="none" strike="noStrike">
                          <a:effectLst/>
                        </a:rPr>
                        <a:t>Organisation</a:t>
                      </a:r>
                      <a:endParaRPr lang="sv-SE" sz="1000" b="1" i="0" u="none" strike="noStrike">
                        <a:solidFill>
                          <a:srgbClr val="305496"/>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sv-SE" sz="1000" b="1" u="none" strike="noStrike" dirty="0" err="1">
                          <a:effectLst/>
                        </a:rPr>
                        <a:t>Funding</a:t>
                      </a:r>
                      <a:r>
                        <a:rPr lang="sv-SE" sz="1000" b="1" u="none" strike="noStrike" dirty="0">
                          <a:effectLst/>
                        </a:rPr>
                        <a:t> </a:t>
                      </a:r>
                      <a:r>
                        <a:rPr lang="sv-SE" sz="1000" b="1" u="none" strike="noStrike" dirty="0" err="1">
                          <a:effectLst/>
                        </a:rPr>
                        <a:t>Size</a:t>
                      </a:r>
                      <a:br>
                        <a:rPr lang="sv-SE" sz="1000" b="1" u="none" strike="noStrike" dirty="0">
                          <a:effectLst/>
                        </a:rPr>
                      </a:br>
                      <a:r>
                        <a:rPr lang="sv-SE" sz="1000" b="1" u="none" strike="noStrike" dirty="0">
                          <a:effectLst/>
                        </a:rPr>
                        <a:t>(million USD)</a:t>
                      </a:r>
                      <a:endParaRPr lang="sv-SE" sz="1000" b="1" i="0" u="none" strike="noStrike" dirty="0">
                        <a:solidFill>
                          <a:srgbClr val="305496"/>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884482086"/>
                  </a:ext>
                </a:extLst>
              </a:tr>
              <a:tr h="330915">
                <a:tc>
                  <a:txBody>
                    <a:bodyPr/>
                    <a:lstStyle/>
                    <a:p>
                      <a:pPr algn="l" fontAlgn="b"/>
                      <a:r>
                        <a:rPr lang="sv-SE" sz="1000" u="none" strike="noStrike" dirty="0">
                          <a:effectLst/>
                        </a:rPr>
                        <a:t>Switch </a:t>
                      </a:r>
                      <a:r>
                        <a:rPr lang="sv-SE" sz="1000" u="none" strike="noStrike" dirty="0" err="1">
                          <a:effectLst/>
                        </a:rPr>
                        <a:t>Africa</a:t>
                      </a:r>
                      <a:r>
                        <a:rPr lang="sv-SE" sz="1000" u="none" strike="noStrike" dirty="0">
                          <a:effectLst/>
                        </a:rPr>
                        <a:t> Green</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Training</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a:solidFill>
                            <a:srgbClr val="000000"/>
                          </a:solidFill>
                          <a:effectLst/>
                          <a:latin typeface="Calibri" panose="020F0502020204030204" pitchFamily="34" charset="0"/>
                        </a:rPr>
                        <a:t>UNEP</a:t>
                      </a:r>
                    </a:p>
                  </a:txBody>
                  <a:tcPr marL="9525" marR="9525" marT="9525" marB="0" anchor="b"/>
                </a:tc>
                <a:tc>
                  <a:txBody>
                    <a:bodyPr/>
                    <a:lstStyle/>
                    <a:p>
                      <a:pPr algn="l" fontAlgn="b"/>
                      <a:r>
                        <a:rPr lang="sv-SE" sz="1000" u="none" strike="noStrike">
                          <a:effectLst/>
                        </a:rPr>
                        <a:t>European Commission</a:t>
                      </a:r>
                      <a:endParaRPr lang="sv-SE"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XX</a:t>
                      </a:r>
                      <a:endParaRPr lang="sv-SE"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589033"/>
                  </a:ext>
                </a:extLst>
              </a:tr>
              <a:tr h="443702">
                <a:tc>
                  <a:txBody>
                    <a:bodyPr/>
                    <a:lstStyle/>
                    <a:p>
                      <a:pPr algn="l" fontAlgn="b"/>
                      <a:r>
                        <a:rPr lang="sv-SE" sz="1000" b="1" u="none" strike="noStrike" dirty="0" err="1">
                          <a:solidFill>
                            <a:srgbClr val="FF0000"/>
                          </a:solidFill>
                          <a:effectLst/>
                        </a:rPr>
                        <a:t>Technical</a:t>
                      </a:r>
                      <a:r>
                        <a:rPr lang="sv-SE" sz="1000" b="1" u="none" strike="noStrike" dirty="0">
                          <a:solidFill>
                            <a:srgbClr val="FF0000"/>
                          </a:solidFill>
                          <a:effectLst/>
                        </a:rPr>
                        <a:t> </a:t>
                      </a:r>
                      <a:r>
                        <a:rPr lang="sv-SE" sz="1000" b="1" u="none" strike="noStrike" dirty="0" err="1">
                          <a:solidFill>
                            <a:srgbClr val="FF0000"/>
                          </a:solidFill>
                          <a:effectLst/>
                        </a:rPr>
                        <a:t>Cooperation</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i="0" u="none" strike="noStrike" dirty="0" err="1">
                          <a:solidFill>
                            <a:srgbClr val="FF0000"/>
                          </a:solidFill>
                          <a:effectLst/>
                          <a:latin typeface="Calibri" panose="020F0502020204030204" pitchFamily="34" charset="0"/>
                        </a:rPr>
                        <a:t>Training</a:t>
                      </a:r>
                      <a:r>
                        <a:rPr lang="sv-SE" sz="1000" b="1" i="0" u="none" strike="noStrike" dirty="0">
                          <a:solidFill>
                            <a:srgbClr val="FF0000"/>
                          </a:solidFill>
                          <a:effectLst/>
                          <a:latin typeface="Calibri" panose="020F0502020204030204" pitchFamily="34" charset="0"/>
                        </a:rPr>
                        <a:t>, </a:t>
                      </a:r>
                      <a:r>
                        <a:rPr lang="sv-SE" sz="1000" b="1" i="0" u="none" strike="noStrike" dirty="0" err="1">
                          <a:solidFill>
                            <a:srgbClr val="FF0000"/>
                          </a:solidFill>
                          <a:effectLst/>
                          <a:latin typeface="Calibri" panose="020F0502020204030204" pitchFamily="34" charset="0"/>
                        </a:rPr>
                        <a:t>Technical</a:t>
                      </a:r>
                      <a:r>
                        <a:rPr lang="sv-SE" sz="1000" b="1" i="0" u="none" strike="noStrike" dirty="0">
                          <a:solidFill>
                            <a:srgbClr val="FF0000"/>
                          </a:solidFill>
                          <a:effectLst/>
                          <a:latin typeface="Calibri" panose="020F0502020204030204" pitchFamily="34" charset="0"/>
                        </a:rPr>
                        <a:t> </a:t>
                      </a:r>
                      <a:r>
                        <a:rPr lang="sv-SE" sz="1000" b="1" i="0" u="none" strike="noStrike" dirty="0" err="1">
                          <a:solidFill>
                            <a:srgbClr val="FF0000"/>
                          </a:solidFill>
                          <a:effectLst/>
                          <a:latin typeface="Calibri" panose="020F0502020204030204" pitchFamily="34" charset="0"/>
                        </a:rPr>
                        <a:t>assistance</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rgbClr val="FF0000"/>
                          </a:solidFill>
                          <a:effectLst/>
                        </a:rPr>
                        <a:t>UNIDO</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rgbClr val="FF0000"/>
                          </a:solidFill>
                          <a:effectLst/>
                        </a:rPr>
                        <a:t>Global Environment </a:t>
                      </a:r>
                      <a:r>
                        <a:rPr lang="sv-SE" sz="1000" b="1" u="none" strike="noStrike" dirty="0" err="1">
                          <a:solidFill>
                            <a:srgbClr val="FF0000"/>
                          </a:solidFill>
                          <a:effectLst/>
                        </a:rPr>
                        <a:t>Facility</a:t>
                      </a:r>
                      <a:r>
                        <a:rPr lang="sv-SE" sz="1000" b="1" u="none" strike="noStrike" dirty="0">
                          <a:solidFill>
                            <a:srgbClr val="FF0000"/>
                          </a:solidFill>
                          <a:effectLst/>
                        </a:rPr>
                        <a:t> (GEF)</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rgbClr val="FF0000"/>
                          </a:solidFill>
                          <a:effectLst/>
                        </a:rPr>
                        <a:t>ZZ</a:t>
                      </a:r>
                      <a:endParaRPr lang="sv-SE" sz="10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4335750"/>
                  </a:ext>
                </a:extLst>
              </a:tr>
              <a:tr h="330915">
                <a:tc>
                  <a:txBody>
                    <a:bodyPr/>
                    <a:lstStyle/>
                    <a:p>
                      <a:pPr algn="l" fontAlgn="b"/>
                      <a:r>
                        <a:rPr lang="sv-SE" sz="1000" u="none" strike="noStrike" dirty="0">
                          <a:effectLst/>
                        </a:rPr>
                        <a:t>Hydrogen </a:t>
                      </a:r>
                      <a:r>
                        <a:rPr lang="sv-SE" sz="1000" u="none" strike="noStrike" dirty="0" err="1">
                          <a:effectLst/>
                        </a:rPr>
                        <a:t>Initiative</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Financing</a:t>
                      </a:r>
                      <a:r>
                        <a:rPr lang="sv-SE" sz="1000" b="0" i="0" u="none" strike="noStrike" dirty="0">
                          <a:solidFill>
                            <a:srgbClr val="000000"/>
                          </a:solidFill>
                          <a:effectLst/>
                          <a:latin typeface="Calibri" panose="020F0502020204030204" pitchFamily="34" charset="0"/>
                        </a:rPr>
                        <a:t> solutions</a:t>
                      </a:r>
                    </a:p>
                  </a:txBody>
                  <a:tcPr marL="9525" marR="9525" marT="9525" marB="0" anchor="b"/>
                </a:tc>
                <a:tc>
                  <a:txBody>
                    <a:bodyPr/>
                    <a:lstStyle/>
                    <a:p>
                      <a:pPr algn="l" fontAlgn="b"/>
                      <a:r>
                        <a:rPr lang="sv-SE" sz="1000" b="0" i="0" u="none" strike="noStrike" dirty="0">
                          <a:solidFill>
                            <a:srgbClr val="000000"/>
                          </a:solidFill>
                          <a:effectLst/>
                          <a:latin typeface="Calibri" panose="020F0502020204030204" pitchFamily="34" charset="0"/>
                        </a:rPr>
                        <a:t>GIZ</a:t>
                      </a: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Germany</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YY</a:t>
                      </a:r>
                      <a:endParaRPr lang="sv-SE"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379889"/>
                  </a:ext>
                </a:extLst>
              </a:tr>
            </a:tbl>
          </a:graphicData>
        </a:graphic>
      </p:graphicFrame>
      <p:sp>
        <p:nvSpPr>
          <p:cNvPr id="196" name="Rectangle 195">
            <a:hlinkClick r:id="" action="ppaction://hlinkshowjump?jump=nextslide"/>
            <a:extLst>
              <a:ext uri="{FF2B5EF4-FFF2-40B4-BE49-F238E27FC236}">
                <a16:creationId xmlns:a16="http://schemas.microsoft.com/office/drawing/2014/main" id="{85682184-0390-3A49-99BA-BFAE3D3D3CDE}"/>
              </a:ext>
            </a:extLst>
          </p:cNvPr>
          <p:cNvSpPr/>
          <p:nvPr/>
        </p:nvSpPr>
        <p:spPr>
          <a:xfrm>
            <a:off x="8326313" y="4319623"/>
            <a:ext cx="468035" cy="108855"/>
          </a:xfrm>
          <a:prstGeom prst="rect">
            <a:avLst/>
          </a:prstGeom>
          <a:solidFill>
            <a:srgbClr val="E9EB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chemeClr val="tx1"/>
                </a:solidFill>
              </a:rPr>
              <a:t>UNEP</a:t>
            </a:r>
          </a:p>
        </p:txBody>
      </p:sp>
      <p:sp>
        <p:nvSpPr>
          <p:cNvPr id="191" name="TextBox 190">
            <a:hlinkClick r:id="rId13" action="ppaction://hlinksldjump"/>
            <a:extLst>
              <a:ext uri="{FF2B5EF4-FFF2-40B4-BE49-F238E27FC236}">
                <a16:creationId xmlns:a16="http://schemas.microsoft.com/office/drawing/2014/main" id="{53B30312-2296-BA41-99AA-58335A72FD4C}"/>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
        <p:nvSpPr>
          <p:cNvPr id="197" name="TextBox 196">
            <a:hlinkClick r:id="rId14" action="ppaction://hlinksldjump"/>
            <a:extLst>
              <a:ext uri="{FF2B5EF4-FFF2-40B4-BE49-F238E27FC236}">
                <a16:creationId xmlns:a16="http://schemas.microsoft.com/office/drawing/2014/main" id="{3B57EC51-150B-A541-A626-D373E38D67AA}"/>
              </a:ext>
            </a:extLst>
          </p:cNvPr>
          <p:cNvSpPr txBox="1"/>
          <p:nvPr/>
        </p:nvSpPr>
        <p:spPr>
          <a:xfrm>
            <a:off x="2927015" y="97403"/>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Tree>
    <p:extLst>
      <p:ext uri="{BB962C8B-B14F-4D97-AF65-F5344CB8AC3E}">
        <p14:creationId xmlns:p14="http://schemas.microsoft.com/office/powerpoint/2010/main" val="395460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1276-2AC8-7B46-85D7-64486DA736A4}"/>
              </a:ext>
            </a:extLst>
          </p:cNvPr>
          <p:cNvSpPr>
            <a:spLocks noGrp="1"/>
          </p:cNvSpPr>
          <p:nvPr>
            <p:ph type="title" idx="4294967295"/>
          </p:nvPr>
        </p:nvSpPr>
        <p:spPr>
          <a:xfrm>
            <a:off x="7256463" y="344488"/>
            <a:ext cx="4935537" cy="1325562"/>
          </a:xfrm>
        </p:spPr>
        <p:txBody>
          <a:bodyPr>
            <a:normAutofit/>
          </a:bodyPr>
          <a:lstStyle/>
          <a:p>
            <a:r>
              <a:rPr lang="sv-SE" sz="2800" dirty="0" err="1">
                <a:solidFill>
                  <a:schemeClr val="accent1">
                    <a:lumMod val="75000"/>
                  </a:schemeClr>
                </a:solidFill>
                <a:latin typeface="+mn-lt"/>
              </a:rPr>
              <a:t>Africa</a:t>
            </a:r>
            <a:endParaRPr lang="sv-SE" sz="2800" dirty="0">
              <a:solidFill>
                <a:schemeClr val="accent1">
                  <a:lumMod val="75000"/>
                </a:schemeClr>
              </a:solidFill>
              <a:latin typeface="+mn-lt"/>
            </a:endParaRPr>
          </a:p>
        </p:txBody>
      </p:sp>
      <p:sp>
        <p:nvSpPr>
          <p:cNvPr id="6" name="Rounded Rectangle 5">
            <a:extLst>
              <a:ext uri="{FF2B5EF4-FFF2-40B4-BE49-F238E27FC236}">
                <a16:creationId xmlns:a16="http://schemas.microsoft.com/office/drawing/2014/main" id="{C37C89A7-1F1D-2D4D-9BB1-7C6616FB68C6}"/>
              </a:ext>
            </a:extLst>
          </p:cNvPr>
          <p:cNvSpPr/>
          <p:nvPr/>
        </p:nvSpPr>
        <p:spPr>
          <a:xfrm>
            <a:off x="6996207" y="2596511"/>
            <a:ext cx="1199767" cy="7208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Waste</a:t>
            </a:r>
          </a:p>
        </p:txBody>
      </p:sp>
      <p:sp>
        <p:nvSpPr>
          <p:cNvPr id="77" name="Rounded Rectangle 76">
            <a:extLst>
              <a:ext uri="{FF2B5EF4-FFF2-40B4-BE49-F238E27FC236}">
                <a16:creationId xmlns:a16="http://schemas.microsoft.com/office/drawing/2014/main" id="{979D5405-FCE6-134C-8BF3-AE2C5CEF5EA7}"/>
              </a:ext>
            </a:extLst>
          </p:cNvPr>
          <p:cNvSpPr/>
          <p:nvPr/>
        </p:nvSpPr>
        <p:spPr>
          <a:xfrm>
            <a:off x="9395741" y="2599642"/>
            <a:ext cx="1199767" cy="720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Materials</a:t>
            </a:r>
          </a:p>
        </p:txBody>
      </p:sp>
      <p:sp>
        <p:nvSpPr>
          <p:cNvPr id="79" name="Rounded Rectangle 78">
            <a:extLst>
              <a:ext uri="{FF2B5EF4-FFF2-40B4-BE49-F238E27FC236}">
                <a16:creationId xmlns:a16="http://schemas.microsoft.com/office/drawing/2014/main" id="{F8985BB6-ECEB-1643-88C2-631BEAA3CA4A}"/>
              </a:ext>
            </a:extLst>
          </p:cNvPr>
          <p:cNvSpPr/>
          <p:nvPr/>
        </p:nvSpPr>
        <p:spPr>
          <a:xfrm>
            <a:off x="8195974" y="2596290"/>
            <a:ext cx="1199767" cy="72084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err="1">
                <a:solidFill>
                  <a:schemeClr val="bg1"/>
                </a:solidFill>
              </a:rPr>
              <a:t>Water</a:t>
            </a:r>
            <a:endParaRPr lang="sv-SE" dirty="0">
              <a:solidFill>
                <a:schemeClr val="bg1"/>
              </a:solidFill>
            </a:endParaRPr>
          </a:p>
        </p:txBody>
      </p:sp>
      <p:sp>
        <p:nvSpPr>
          <p:cNvPr id="80" name="Rounded Rectangle 79">
            <a:extLst>
              <a:ext uri="{FF2B5EF4-FFF2-40B4-BE49-F238E27FC236}">
                <a16:creationId xmlns:a16="http://schemas.microsoft.com/office/drawing/2014/main" id="{4CE949A3-776E-9442-8AD9-7049643ABE1C}"/>
              </a:ext>
            </a:extLst>
          </p:cNvPr>
          <p:cNvSpPr/>
          <p:nvPr/>
        </p:nvSpPr>
        <p:spPr>
          <a:xfrm>
            <a:off x="5796440" y="2596512"/>
            <a:ext cx="1199767" cy="720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t>Energy</a:t>
            </a:r>
          </a:p>
        </p:txBody>
      </p:sp>
      <p:sp>
        <p:nvSpPr>
          <p:cNvPr id="81" name="Rounded Rectangle 80">
            <a:extLst>
              <a:ext uri="{FF2B5EF4-FFF2-40B4-BE49-F238E27FC236}">
                <a16:creationId xmlns:a16="http://schemas.microsoft.com/office/drawing/2014/main" id="{054B0938-FF2B-3244-9CE3-51AD41F3828F}"/>
              </a:ext>
            </a:extLst>
          </p:cNvPr>
          <p:cNvSpPr/>
          <p:nvPr/>
        </p:nvSpPr>
        <p:spPr>
          <a:xfrm>
            <a:off x="10595508" y="2593293"/>
            <a:ext cx="1199767" cy="7208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Chemicals</a:t>
            </a:r>
            <a:endParaRPr lang="en-US" dirty="0"/>
          </a:p>
        </p:txBody>
      </p:sp>
      <p:sp>
        <p:nvSpPr>
          <p:cNvPr id="3" name="Rectangle 2">
            <a:extLst>
              <a:ext uri="{FF2B5EF4-FFF2-40B4-BE49-F238E27FC236}">
                <a16:creationId xmlns:a16="http://schemas.microsoft.com/office/drawing/2014/main" id="{27BD49F8-9545-6049-A9C4-D371B3514C23}"/>
              </a:ext>
            </a:extLst>
          </p:cNvPr>
          <p:cNvSpPr/>
          <p:nvPr/>
        </p:nvSpPr>
        <p:spPr>
          <a:xfrm>
            <a:off x="5795127" y="3157708"/>
            <a:ext cx="6000148" cy="29818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7" name="TextBox 6">
            <a:extLst>
              <a:ext uri="{FF2B5EF4-FFF2-40B4-BE49-F238E27FC236}">
                <a16:creationId xmlns:a16="http://schemas.microsoft.com/office/drawing/2014/main" id="{A7A00CBF-2610-6B4B-A58E-90059F6056C7}"/>
              </a:ext>
            </a:extLst>
          </p:cNvPr>
          <p:cNvSpPr txBox="1"/>
          <p:nvPr/>
        </p:nvSpPr>
        <p:spPr>
          <a:xfrm>
            <a:off x="5795127" y="1233500"/>
            <a:ext cx="2825197" cy="705258"/>
          </a:xfrm>
          <a:prstGeom prst="rect">
            <a:avLst/>
          </a:prstGeom>
          <a:noFill/>
          <a:ln>
            <a:noFill/>
          </a:ln>
        </p:spPr>
        <p:txBody>
          <a:bodyPr wrap="none" rtlCol="0">
            <a:spAutoFit/>
          </a:bodyPr>
          <a:lstStyle/>
          <a:p>
            <a:pPr>
              <a:lnSpc>
                <a:spcPct val="150000"/>
              </a:lnSpc>
            </a:pPr>
            <a:r>
              <a:rPr lang="sv-SE" sz="1400" dirty="0">
                <a:solidFill>
                  <a:schemeClr val="accent1"/>
                </a:solidFill>
              </a:rPr>
              <a:t>Total # </a:t>
            </a:r>
            <a:r>
              <a:rPr lang="sv-SE" sz="1400" dirty="0" err="1">
                <a:solidFill>
                  <a:schemeClr val="accent1"/>
                </a:solidFill>
              </a:rPr>
              <a:t>of</a:t>
            </a:r>
            <a:r>
              <a:rPr lang="sv-SE" sz="1400" dirty="0">
                <a:solidFill>
                  <a:schemeClr val="accent1"/>
                </a:solidFill>
              </a:rPr>
              <a:t> </a:t>
            </a:r>
            <a:r>
              <a:rPr lang="sv-SE" sz="1400" dirty="0" err="1">
                <a:solidFill>
                  <a:schemeClr val="accent1"/>
                </a:solidFill>
              </a:rPr>
              <a:t>initiatives</a:t>
            </a:r>
            <a:r>
              <a:rPr lang="sv-SE" sz="1400" dirty="0">
                <a:solidFill>
                  <a:schemeClr val="accent1"/>
                </a:solidFill>
              </a:rPr>
              <a:t>: </a:t>
            </a:r>
            <a:r>
              <a:rPr lang="sv-SE" sz="1400" b="1" dirty="0">
                <a:solidFill>
                  <a:schemeClr val="accent1"/>
                </a:solidFill>
              </a:rPr>
              <a:t>261</a:t>
            </a:r>
          </a:p>
          <a:p>
            <a:pPr>
              <a:lnSpc>
                <a:spcPct val="150000"/>
              </a:lnSpc>
            </a:pPr>
            <a:r>
              <a:rPr lang="sv-SE" sz="1400" dirty="0" err="1">
                <a:solidFill>
                  <a:schemeClr val="accent1"/>
                </a:solidFill>
              </a:rPr>
              <a:t>Aggregate</a:t>
            </a:r>
            <a:r>
              <a:rPr lang="sv-SE" sz="1400" dirty="0">
                <a:solidFill>
                  <a:schemeClr val="accent1"/>
                </a:solidFill>
              </a:rPr>
              <a:t> </a:t>
            </a:r>
            <a:r>
              <a:rPr lang="sv-SE" sz="1400" dirty="0" err="1">
                <a:solidFill>
                  <a:schemeClr val="accent1"/>
                </a:solidFill>
              </a:rPr>
              <a:t>funding</a:t>
            </a:r>
            <a:r>
              <a:rPr lang="sv-SE" sz="1400" dirty="0">
                <a:solidFill>
                  <a:schemeClr val="accent1"/>
                </a:solidFill>
              </a:rPr>
              <a:t>: </a:t>
            </a:r>
            <a:r>
              <a:rPr lang="sv-SE" sz="1400" b="1" dirty="0">
                <a:solidFill>
                  <a:schemeClr val="accent1"/>
                </a:solidFill>
              </a:rPr>
              <a:t>USD XXX million</a:t>
            </a:r>
          </a:p>
        </p:txBody>
      </p:sp>
      <p:sp>
        <p:nvSpPr>
          <p:cNvPr id="47" name="Rectangle 46">
            <a:extLst>
              <a:ext uri="{FF2B5EF4-FFF2-40B4-BE49-F238E27FC236}">
                <a16:creationId xmlns:a16="http://schemas.microsoft.com/office/drawing/2014/main" id="{FA54B194-C074-5849-826A-9EE0280C10A7}"/>
              </a:ext>
            </a:extLst>
          </p:cNvPr>
          <p:cNvSpPr/>
          <p:nvPr/>
        </p:nvSpPr>
        <p:spPr>
          <a:xfrm>
            <a:off x="6023225" y="3472638"/>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Implementing</a:t>
            </a:r>
            <a:r>
              <a:rPr lang="sv-SE" sz="1400" dirty="0">
                <a:solidFill>
                  <a:schemeClr val="accent1">
                    <a:lumMod val="75000"/>
                  </a:schemeClr>
                </a:solidFill>
              </a:rPr>
              <a:t> Organisation</a:t>
            </a:r>
          </a:p>
        </p:txBody>
      </p:sp>
      <p:sp>
        <p:nvSpPr>
          <p:cNvPr id="57" name="Rectangle 56">
            <a:extLst>
              <a:ext uri="{FF2B5EF4-FFF2-40B4-BE49-F238E27FC236}">
                <a16:creationId xmlns:a16="http://schemas.microsoft.com/office/drawing/2014/main" id="{9949720A-8482-3C4C-A5F3-DF2D39CEAB23}"/>
              </a:ext>
            </a:extLst>
          </p:cNvPr>
          <p:cNvSpPr/>
          <p:nvPr/>
        </p:nvSpPr>
        <p:spPr>
          <a:xfrm>
            <a:off x="9973900" y="3472638"/>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99" name="Rectangle 98">
            <a:extLst>
              <a:ext uri="{FF2B5EF4-FFF2-40B4-BE49-F238E27FC236}">
                <a16:creationId xmlns:a16="http://schemas.microsoft.com/office/drawing/2014/main" id="{E252CB6C-C3BA-2A45-A56C-E64239C3FAF1}"/>
              </a:ext>
            </a:extLst>
          </p:cNvPr>
          <p:cNvSpPr/>
          <p:nvPr/>
        </p:nvSpPr>
        <p:spPr>
          <a:xfrm>
            <a:off x="6023225" y="3824956"/>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Funding</a:t>
            </a:r>
            <a:r>
              <a:rPr lang="sv-SE" sz="1400" dirty="0">
                <a:solidFill>
                  <a:schemeClr val="accent1">
                    <a:lumMod val="75000"/>
                  </a:schemeClr>
                </a:solidFill>
              </a:rPr>
              <a:t> Organisation</a:t>
            </a:r>
          </a:p>
        </p:txBody>
      </p:sp>
      <p:sp>
        <p:nvSpPr>
          <p:cNvPr id="100" name="Rectangle 99">
            <a:extLst>
              <a:ext uri="{FF2B5EF4-FFF2-40B4-BE49-F238E27FC236}">
                <a16:creationId xmlns:a16="http://schemas.microsoft.com/office/drawing/2014/main" id="{CC78A28B-B804-6944-9910-BF0C308BFECF}"/>
              </a:ext>
            </a:extLst>
          </p:cNvPr>
          <p:cNvSpPr/>
          <p:nvPr/>
        </p:nvSpPr>
        <p:spPr>
          <a:xfrm>
            <a:off x="9973900" y="3824956"/>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72" name="Graphic 71" descr="Add">
            <a:extLst>
              <a:ext uri="{FF2B5EF4-FFF2-40B4-BE49-F238E27FC236}">
                <a16:creationId xmlns:a16="http://schemas.microsoft.com/office/drawing/2014/main" id="{775EA298-C0DE-494A-8B66-2C7C7E35DD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8995" y="3538496"/>
            <a:ext cx="160082" cy="160082"/>
          </a:xfrm>
          <a:prstGeom prst="rect">
            <a:avLst/>
          </a:prstGeom>
        </p:spPr>
      </p:pic>
      <p:pic>
        <p:nvPicPr>
          <p:cNvPr id="101" name="Graphic 100" descr="Add">
            <a:extLst>
              <a:ext uri="{FF2B5EF4-FFF2-40B4-BE49-F238E27FC236}">
                <a16:creationId xmlns:a16="http://schemas.microsoft.com/office/drawing/2014/main" id="{98EF894F-C9EE-9B44-A996-0342BC96F9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8995" y="3885358"/>
            <a:ext cx="160082" cy="160082"/>
          </a:xfrm>
          <a:prstGeom prst="rect">
            <a:avLst/>
          </a:prstGeom>
        </p:spPr>
      </p:pic>
      <p:sp>
        <p:nvSpPr>
          <p:cNvPr id="102" name="Rectangle 101">
            <a:extLst>
              <a:ext uri="{FF2B5EF4-FFF2-40B4-BE49-F238E27FC236}">
                <a16:creationId xmlns:a16="http://schemas.microsoft.com/office/drawing/2014/main" id="{77D24E20-A7D8-7C45-80DE-B7FF9F907DFE}"/>
              </a:ext>
            </a:extLst>
          </p:cNvPr>
          <p:cNvSpPr/>
          <p:nvPr/>
        </p:nvSpPr>
        <p:spPr>
          <a:xfrm>
            <a:off x="6018050" y="3806636"/>
            <a:ext cx="5545667" cy="1472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1400" dirty="0">
              <a:solidFill>
                <a:schemeClr val="tx1"/>
              </a:solidFill>
            </a:endParaRPr>
          </a:p>
        </p:txBody>
      </p:sp>
      <p:sp>
        <p:nvSpPr>
          <p:cNvPr id="103" name="Rounded Rectangle 102">
            <a:extLst>
              <a:ext uri="{FF2B5EF4-FFF2-40B4-BE49-F238E27FC236}">
                <a16:creationId xmlns:a16="http://schemas.microsoft.com/office/drawing/2014/main" id="{3353AF80-6017-3948-9769-8F44004EA6FF}"/>
              </a:ext>
            </a:extLst>
          </p:cNvPr>
          <p:cNvSpPr/>
          <p:nvPr/>
        </p:nvSpPr>
        <p:spPr>
          <a:xfrm rot="5400000">
            <a:off x="11250261" y="4256355"/>
            <a:ext cx="343013" cy="9927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04" name="Graphic 103" descr="Download">
            <a:extLst>
              <a:ext uri="{FF2B5EF4-FFF2-40B4-BE49-F238E27FC236}">
                <a16:creationId xmlns:a16="http://schemas.microsoft.com/office/drawing/2014/main" id="{FA7099F1-E622-F541-8313-392038C122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78163" y="3428350"/>
            <a:ext cx="365927" cy="365927"/>
          </a:xfrm>
          <a:prstGeom prst="rect">
            <a:avLst/>
          </a:prstGeom>
        </p:spPr>
      </p:pic>
      <p:sp>
        <p:nvSpPr>
          <p:cNvPr id="106" name="TextBox 105">
            <a:extLst>
              <a:ext uri="{FF2B5EF4-FFF2-40B4-BE49-F238E27FC236}">
                <a16:creationId xmlns:a16="http://schemas.microsoft.com/office/drawing/2014/main" id="{B2AFBF34-C9B7-AF43-926E-75F4EF19D95D}"/>
              </a:ext>
            </a:extLst>
          </p:cNvPr>
          <p:cNvSpPr txBox="1"/>
          <p:nvPr/>
        </p:nvSpPr>
        <p:spPr>
          <a:xfrm>
            <a:off x="10812196" y="3498691"/>
            <a:ext cx="699230" cy="246221"/>
          </a:xfrm>
          <a:prstGeom prst="rect">
            <a:avLst/>
          </a:prstGeom>
          <a:noFill/>
        </p:spPr>
        <p:txBody>
          <a:bodyPr wrap="none" rtlCol="0">
            <a:spAutoFit/>
          </a:bodyPr>
          <a:lstStyle/>
          <a:p>
            <a:r>
              <a:rPr lang="sv-SE" sz="1000" dirty="0">
                <a:solidFill>
                  <a:schemeClr val="bg1"/>
                </a:solidFill>
              </a:rPr>
              <a:t>Save Data</a:t>
            </a:r>
          </a:p>
        </p:txBody>
      </p:sp>
      <p:sp>
        <p:nvSpPr>
          <p:cNvPr id="107" name="TextBox 106">
            <a:extLst>
              <a:ext uri="{FF2B5EF4-FFF2-40B4-BE49-F238E27FC236}">
                <a16:creationId xmlns:a16="http://schemas.microsoft.com/office/drawing/2014/main" id="{D3B30CF5-E994-AF49-AD6C-7E3951F668EF}"/>
              </a:ext>
            </a:extLst>
          </p:cNvPr>
          <p:cNvSpPr txBox="1"/>
          <p:nvPr/>
        </p:nvSpPr>
        <p:spPr>
          <a:xfrm>
            <a:off x="10829100" y="3872202"/>
            <a:ext cx="660758" cy="246221"/>
          </a:xfrm>
          <a:prstGeom prst="rect">
            <a:avLst/>
          </a:prstGeom>
          <a:noFill/>
        </p:spPr>
        <p:txBody>
          <a:bodyPr wrap="none" rtlCol="0">
            <a:spAutoFit/>
          </a:bodyPr>
          <a:lstStyle/>
          <a:p>
            <a:r>
              <a:rPr lang="sv-SE" sz="1000" dirty="0" err="1">
                <a:solidFill>
                  <a:schemeClr val="bg1"/>
                </a:solidFill>
              </a:rPr>
              <a:t>Compare</a:t>
            </a:r>
            <a:endParaRPr lang="sv-SE" sz="1000" dirty="0">
              <a:solidFill>
                <a:schemeClr val="bg1"/>
              </a:solidFill>
            </a:endParaRPr>
          </a:p>
        </p:txBody>
      </p:sp>
      <p:sp>
        <p:nvSpPr>
          <p:cNvPr id="108" name="Freeform 8">
            <a:extLst>
              <a:ext uri="{FF2B5EF4-FFF2-40B4-BE49-F238E27FC236}">
                <a16:creationId xmlns:a16="http://schemas.microsoft.com/office/drawing/2014/main" id="{1E8DDC4B-1BAA-7F48-B353-390E3F96DD52}"/>
              </a:ext>
            </a:extLst>
          </p:cNvPr>
          <p:cNvSpPr>
            <a:spLocks/>
          </p:cNvSpPr>
          <p:nvPr/>
        </p:nvSpPr>
        <p:spPr bwMode="auto">
          <a:xfrm>
            <a:off x="1487742" y="2341403"/>
            <a:ext cx="503434" cy="443816"/>
          </a:xfrm>
          <a:custGeom>
            <a:avLst/>
            <a:gdLst>
              <a:gd name="T0" fmla="*/ 0 w 76"/>
              <a:gd name="T1" fmla="*/ 46 h 56"/>
              <a:gd name="T2" fmla="*/ 1 w 76"/>
              <a:gd name="T3" fmla="*/ 41 h 56"/>
              <a:gd name="T4" fmla="*/ 2 w 76"/>
              <a:gd name="T5" fmla="*/ 39 h 56"/>
              <a:gd name="T6" fmla="*/ 3 w 76"/>
              <a:gd name="T7" fmla="*/ 35 h 56"/>
              <a:gd name="T8" fmla="*/ 1 w 76"/>
              <a:gd name="T9" fmla="*/ 33 h 56"/>
              <a:gd name="T10" fmla="*/ 4 w 76"/>
              <a:gd name="T11" fmla="*/ 32 h 56"/>
              <a:gd name="T12" fmla="*/ 8 w 76"/>
              <a:gd name="T13" fmla="*/ 31 h 56"/>
              <a:gd name="T14" fmla="*/ 10 w 76"/>
              <a:gd name="T15" fmla="*/ 25 h 56"/>
              <a:gd name="T16" fmla="*/ 12 w 76"/>
              <a:gd name="T17" fmla="*/ 24 h 56"/>
              <a:gd name="T18" fmla="*/ 13 w 76"/>
              <a:gd name="T19" fmla="*/ 22 h 56"/>
              <a:gd name="T20" fmla="*/ 12 w 76"/>
              <a:gd name="T21" fmla="*/ 20 h 56"/>
              <a:gd name="T22" fmla="*/ 15 w 76"/>
              <a:gd name="T23" fmla="*/ 17 h 56"/>
              <a:gd name="T24" fmla="*/ 20 w 76"/>
              <a:gd name="T25" fmla="*/ 20 h 56"/>
              <a:gd name="T26" fmla="*/ 22 w 76"/>
              <a:gd name="T27" fmla="*/ 19 h 56"/>
              <a:gd name="T28" fmla="*/ 22 w 76"/>
              <a:gd name="T29" fmla="*/ 15 h 56"/>
              <a:gd name="T30" fmla="*/ 25 w 76"/>
              <a:gd name="T31" fmla="*/ 16 h 56"/>
              <a:gd name="T32" fmla="*/ 29 w 76"/>
              <a:gd name="T33" fmla="*/ 9 h 56"/>
              <a:gd name="T34" fmla="*/ 34 w 76"/>
              <a:gd name="T35" fmla="*/ 9 h 56"/>
              <a:gd name="T36" fmla="*/ 37 w 76"/>
              <a:gd name="T37" fmla="*/ 7 h 56"/>
              <a:gd name="T38" fmla="*/ 41 w 76"/>
              <a:gd name="T39" fmla="*/ 5 h 56"/>
              <a:gd name="T40" fmla="*/ 49 w 76"/>
              <a:gd name="T41" fmla="*/ 2 h 56"/>
              <a:gd name="T42" fmla="*/ 51 w 76"/>
              <a:gd name="T43" fmla="*/ 2 h 56"/>
              <a:gd name="T44" fmla="*/ 54 w 76"/>
              <a:gd name="T45" fmla="*/ 3 h 56"/>
              <a:gd name="T46" fmla="*/ 55 w 76"/>
              <a:gd name="T47" fmla="*/ 8 h 56"/>
              <a:gd name="T48" fmla="*/ 57 w 76"/>
              <a:gd name="T49" fmla="*/ 12 h 56"/>
              <a:gd name="T50" fmla="*/ 58 w 76"/>
              <a:gd name="T51" fmla="*/ 15 h 56"/>
              <a:gd name="T52" fmla="*/ 61 w 76"/>
              <a:gd name="T53" fmla="*/ 16 h 56"/>
              <a:gd name="T54" fmla="*/ 63 w 76"/>
              <a:gd name="T55" fmla="*/ 17 h 56"/>
              <a:gd name="T56" fmla="*/ 65 w 76"/>
              <a:gd name="T57" fmla="*/ 18 h 56"/>
              <a:gd name="T58" fmla="*/ 62 w 76"/>
              <a:gd name="T59" fmla="*/ 18 h 56"/>
              <a:gd name="T60" fmla="*/ 68 w 76"/>
              <a:gd name="T61" fmla="*/ 25 h 56"/>
              <a:gd name="T62" fmla="*/ 72 w 76"/>
              <a:gd name="T63" fmla="*/ 24 h 56"/>
              <a:gd name="T64" fmla="*/ 74 w 76"/>
              <a:gd name="T65" fmla="*/ 27 h 56"/>
              <a:gd name="T66" fmla="*/ 75 w 76"/>
              <a:gd name="T67" fmla="*/ 31 h 56"/>
              <a:gd name="T68" fmla="*/ 71 w 76"/>
              <a:gd name="T69" fmla="*/ 37 h 56"/>
              <a:gd name="T70" fmla="*/ 68 w 76"/>
              <a:gd name="T71" fmla="*/ 37 h 56"/>
              <a:gd name="T72" fmla="*/ 65 w 76"/>
              <a:gd name="T73" fmla="*/ 37 h 56"/>
              <a:gd name="T74" fmla="*/ 60 w 76"/>
              <a:gd name="T75" fmla="*/ 41 h 56"/>
              <a:gd name="T76" fmla="*/ 54 w 76"/>
              <a:gd name="T77" fmla="*/ 40 h 56"/>
              <a:gd name="T78" fmla="*/ 51 w 76"/>
              <a:gd name="T79" fmla="*/ 40 h 56"/>
              <a:gd name="T80" fmla="*/ 47 w 76"/>
              <a:gd name="T81" fmla="*/ 41 h 56"/>
              <a:gd name="T82" fmla="*/ 36 w 76"/>
              <a:gd name="T83" fmla="*/ 41 h 56"/>
              <a:gd name="T84" fmla="*/ 26 w 76"/>
              <a:gd name="T85" fmla="*/ 41 h 56"/>
              <a:gd name="T86" fmla="*/ 25 w 76"/>
              <a:gd name="T87" fmla="*/ 44 h 56"/>
              <a:gd name="T88" fmla="*/ 26 w 76"/>
              <a:gd name="T89" fmla="*/ 49 h 56"/>
              <a:gd name="T90" fmla="*/ 27 w 76"/>
              <a:gd name="T91" fmla="*/ 53 h 56"/>
              <a:gd name="T92" fmla="*/ 27 w 76"/>
              <a:gd name="T93" fmla="*/ 56 h 56"/>
              <a:gd name="T94" fmla="*/ 22 w 76"/>
              <a:gd name="T95" fmla="*/ 51 h 56"/>
              <a:gd name="T96" fmla="*/ 17 w 76"/>
              <a:gd name="T97" fmla="*/ 51 h 56"/>
              <a:gd name="T98" fmla="*/ 12 w 76"/>
              <a:gd name="T99" fmla="*/ 54 h 56"/>
              <a:gd name="T100" fmla="*/ 7 w 76"/>
              <a:gd name="T101" fmla="*/ 53 h 56"/>
              <a:gd name="T102" fmla="*/ 6 w 76"/>
              <a:gd name="T103" fmla="*/ 51 h 56"/>
              <a:gd name="T104" fmla="*/ 4 w 76"/>
              <a:gd name="T105" fmla="*/ 48 h 56"/>
              <a:gd name="T106" fmla="*/ 0 w 76"/>
              <a:gd name="T10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56">
                <a:moveTo>
                  <a:pt x="0" y="46"/>
                </a:moveTo>
                <a:cubicBezTo>
                  <a:pt x="1" y="45"/>
                  <a:pt x="1" y="43"/>
                  <a:pt x="1" y="41"/>
                </a:cubicBezTo>
                <a:cubicBezTo>
                  <a:pt x="1" y="40"/>
                  <a:pt x="2" y="41"/>
                  <a:pt x="2" y="39"/>
                </a:cubicBezTo>
                <a:cubicBezTo>
                  <a:pt x="3" y="38"/>
                  <a:pt x="4" y="36"/>
                  <a:pt x="3" y="35"/>
                </a:cubicBezTo>
                <a:cubicBezTo>
                  <a:pt x="2" y="35"/>
                  <a:pt x="3" y="33"/>
                  <a:pt x="1" y="33"/>
                </a:cubicBezTo>
                <a:cubicBezTo>
                  <a:pt x="2" y="33"/>
                  <a:pt x="3" y="32"/>
                  <a:pt x="4" y="32"/>
                </a:cubicBezTo>
                <a:cubicBezTo>
                  <a:pt x="5" y="31"/>
                  <a:pt x="7" y="32"/>
                  <a:pt x="8" y="31"/>
                </a:cubicBezTo>
                <a:cubicBezTo>
                  <a:pt x="10" y="30"/>
                  <a:pt x="12" y="27"/>
                  <a:pt x="10" y="25"/>
                </a:cubicBezTo>
                <a:cubicBezTo>
                  <a:pt x="10" y="24"/>
                  <a:pt x="11" y="24"/>
                  <a:pt x="12" y="24"/>
                </a:cubicBezTo>
                <a:cubicBezTo>
                  <a:pt x="13" y="24"/>
                  <a:pt x="13" y="23"/>
                  <a:pt x="13" y="22"/>
                </a:cubicBezTo>
                <a:cubicBezTo>
                  <a:pt x="13" y="21"/>
                  <a:pt x="11" y="20"/>
                  <a:pt x="12" y="20"/>
                </a:cubicBezTo>
                <a:cubicBezTo>
                  <a:pt x="13" y="20"/>
                  <a:pt x="14" y="17"/>
                  <a:pt x="15" y="17"/>
                </a:cubicBezTo>
                <a:cubicBezTo>
                  <a:pt x="15" y="18"/>
                  <a:pt x="19" y="20"/>
                  <a:pt x="20" y="20"/>
                </a:cubicBezTo>
                <a:cubicBezTo>
                  <a:pt x="20" y="19"/>
                  <a:pt x="21" y="19"/>
                  <a:pt x="22" y="19"/>
                </a:cubicBezTo>
                <a:cubicBezTo>
                  <a:pt x="22" y="18"/>
                  <a:pt x="22" y="16"/>
                  <a:pt x="22" y="15"/>
                </a:cubicBezTo>
                <a:cubicBezTo>
                  <a:pt x="23" y="15"/>
                  <a:pt x="24" y="15"/>
                  <a:pt x="25" y="16"/>
                </a:cubicBezTo>
                <a:cubicBezTo>
                  <a:pt x="26" y="14"/>
                  <a:pt x="26" y="10"/>
                  <a:pt x="29" y="9"/>
                </a:cubicBezTo>
                <a:cubicBezTo>
                  <a:pt x="31" y="9"/>
                  <a:pt x="33" y="12"/>
                  <a:pt x="34" y="9"/>
                </a:cubicBezTo>
                <a:cubicBezTo>
                  <a:pt x="34" y="7"/>
                  <a:pt x="36" y="8"/>
                  <a:pt x="37" y="7"/>
                </a:cubicBezTo>
                <a:cubicBezTo>
                  <a:pt x="38" y="6"/>
                  <a:pt x="39" y="5"/>
                  <a:pt x="41" y="5"/>
                </a:cubicBezTo>
                <a:cubicBezTo>
                  <a:pt x="43" y="4"/>
                  <a:pt x="46" y="0"/>
                  <a:pt x="49" y="2"/>
                </a:cubicBezTo>
                <a:cubicBezTo>
                  <a:pt x="49" y="2"/>
                  <a:pt x="50" y="2"/>
                  <a:pt x="51" y="2"/>
                </a:cubicBezTo>
                <a:cubicBezTo>
                  <a:pt x="52" y="2"/>
                  <a:pt x="53" y="2"/>
                  <a:pt x="54" y="3"/>
                </a:cubicBezTo>
                <a:cubicBezTo>
                  <a:pt x="56" y="3"/>
                  <a:pt x="54" y="7"/>
                  <a:pt x="55" y="8"/>
                </a:cubicBezTo>
                <a:cubicBezTo>
                  <a:pt x="56" y="9"/>
                  <a:pt x="56" y="11"/>
                  <a:pt x="57" y="12"/>
                </a:cubicBezTo>
                <a:cubicBezTo>
                  <a:pt x="58" y="13"/>
                  <a:pt x="58" y="14"/>
                  <a:pt x="58" y="15"/>
                </a:cubicBezTo>
                <a:cubicBezTo>
                  <a:pt x="59" y="15"/>
                  <a:pt x="61" y="16"/>
                  <a:pt x="61" y="16"/>
                </a:cubicBezTo>
                <a:cubicBezTo>
                  <a:pt x="62" y="16"/>
                  <a:pt x="62" y="16"/>
                  <a:pt x="63" y="17"/>
                </a:cubicBezTo>
                <a:cubicBezTo>
                  <a:pt x="63" y="18"/>
                  <a:pt x="64" y="18"/>
                  <a:pt x="65" y="18"/>
                </a:cubicBezTo>
                <a:cubicBezTo>
                  <a:pt x="64" y="19"/>
                  <a:pt x="63" y="19"/>
                  <a:pt x="62" y="18"/>
                </a:cubicBezTo>
                <a:cubicBezTo>
                  <a:pt x="61" y="21"/>
                  <a:pt x="65" y="24"/>
                  <a:pt x="68" y="25"/>
                </a:cubicBezTo>
                <a:cubicBezTo>
                  <a:pt x="70" y="26"/>
                  <a:pt x="71" y="24"/>
                  <a:pt x="72" y="24"/>
                </a:cubicBezTo>
                <a:cubicBezTo>
                  <a:pt x="73" y="24"/>
                  <a:pt x="74" y="26"/>
                  <a:pt x="74" y="27"/>
                </a:cubicBezTo>
                <a:cubicBezTo>
                  <a:pt x="71" y="28"/>
                  <a:pt x="74" y="29"/>
                  <a:pt x="75" y="31"/>
                </a:cubicBezTo>
                <a:cubicBezTo>
                  <a:pt x="76" y="33"/>
                  <a:pt x="73" y="36"/>
                  <a:pt x="71" y="37"/>
                </a:cubicBezTo>
                <a:cubicBezTo>
                  <a:pt x="70" y="37"/>
                  <a:pt x="68" y="37"/>
                  <a:pt x="68" y="37"/>
                </a:cubicBezTo>
                <a:cubicBezTo>
                  <a:pt x="67" y="36"/>
                  <a:pt x="66" y="37"/>
                  <a:pt x="65" y="37"/>
                </a:cubicBezTo>
                <a:cubicBezTo>
                  <a:pt x="64" y="39"/>
                  <a:pt x="63" y="41"/>
                  <a:pt x="60" y="41"/>
                </a:cubicBezTo>
                <a:cubicBezTo>
                  <a:pt x="58" y="41"/>
                  <a:pt x="56" y="40"/>
                  <a:pt x="54" y="40"/>
                </a:cubicBezTo>
                <a:cubicBezTo>
                  <a:pt x="53" y="40"/>
                  <a:pt x="52" y="39"/>
                  <a:pt x="51" y="40"/>
                </a:cubicBezTo>
                <a:cubicBezTo>
                  <a:pt x="50" y="40"/>
                  <a:pt x="47" y="42"/>
                  <a:pt x="47" y="41"/>
                </a:cubicBezTo>
                <a:cubicBezTo>
                  <a:pt x="44" y="40"/>
                  <a:pt x="39" y="41"/>
                  <a:pt x="36" y="41"/>
                </a:cubicBezTo>
                <a:cubicBezTo>
                  <a:pt x="33" y="41"/>
                  <a:pt x="29" y="41"/>
                  <a:pt x="26" y="41"/>
                </a:cubicBezTo>
                <a:cubicBezTo>
                  <a:pt x="26" y="42"/>
                  <a:pt x="25" y="43"/>
                  <a:pt x="25" y="44"/>
                </a:cubicBezTo>
                <a:cubicBezTo>
                  <a:pt x="25" y="46"/>
                  <a:pt x="26" y="47"/>
                  <a:pt x="26" y="49"/>
                </a:cubicBezTo>
                <a:cubicBezTo>
                  <a:pt x="26" y="50"/>
                  <a:pt x="27" y="51"/>
                  <a:pt x="27" y="53"/>
                </a:cubicBezTo>
                <a:cubicBezTo>
                  <a:pt x="26" y="54"/>
                  <a:pt x="28" y="56"/>
                  <a:pt x="27" y="56"/>
                </a:cubicBezTo>
                <a:cubicBezTo>
                  <a:pt x="25" y="55"/>
                  <a:pt x="24" y="53"/>
                  <a:pt x="22" y="51"/>
                </a:cubicBezTo>
                <a:cubicBezTo>
                  <a:pt x="22" y="52"/>
                  <a:pt x="18" y="51"/>
                  <a:pt x="17" y="51"/>
                </a:cubicBezTo>
                <a:cubicBezTo>
                  <a:pt x="15" y="52"/>
                  <a:pt x="12" y="52"/>
                  <a:pt x="12" y="54"/>
                </a:cubicBezTo>
                <a:cubicBezTo>
                  <a:pt x="11" y="54"/>
                  <a:pt x="8" y="53"/>
                  <a:pt x="7" y="53"/>
                </a:cubicBezTo>
                <a:cubicBezTo>
                  <a:pt x="7" y="52"/>
                  <a:pt x="6" y="51"/>
                  <a:pt x="6" y="51"/>
                </a:cubicBezTo>
                <a:cubicBezTo>
                  <a:pt x="6" y="50"/>
                  <a:pt x="4" y="48"/>
                  <a:pt x="4" y="48"/>
                </a:cubicBezTo>
                <a:cubicBezTo>
                  <a:pt x="2" y="47"/>
                  <a:pt x="1" y="48"/>
                  <a:pt x="0" y="46"/>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09" name="Freeform 10">
            <a:extLst>
              <a:ext uri="{FF2B5EF4-FFF2-40B4-BE49-F238E27FC236}">
                <a16:creationId xmlns:a16="http://schemas.microsoft.com/office/drawing/2014/main" id="{A0C7E42D-8744-1545-BA74-6AD0781C076D}"/>
              </a:ext>
            </a:extLst>
          </p:cNvPr>
          <p:cNvSpPr>
            <a:spLocks/>
          </p:cNvSpPr>
          <p:nvPr/>
        </p:nvSpPr>
        <p:spPr bwMode="auto">
          <a:xfrm>
            <a:off x="2415946" y="986593"/>
            <a:ext cx="1010800" cy="1032461"/>
          </a:xfrm>
          <a:custGeom>
            <a:avLst/>
            <a:gdLst>
              <a:gd name="T0" fmla="*/ 2 w 152"/>
              <a:gd name="T1" fmla="*/ 30 h 131"/>
              <a:gd name="T2" fmla="*/ 4 w 152"/>
              <a:gd name="T3" fmla="*/ 27 h 131"/>
              <a:gd name="T4" fmla="*/ 8 w 152"/>
              <a:gd name="T5" fmla="*/ 24 h 131"/>
              <a:gd name="T6" fmla="*/ 10 w 152"/>
              <a:gd name="T7" fmla="*/ 20 h 131"/>
              <a:gd name="T8" fmla="*/ 9 w 152"/>
              <a:gd name="T9" fmla="*/ 16 h 131"/>
              <a:gd name="T10" fmla="*/ 13 w 152"/>
              <a:gd name="T11" fmla="*/ 13 h 131"/>
              <a:gd name="T12" fmla="*/ 17 w 152"/>
              <a:gd name="T13" fmla="*/ 9 h 131"/>
              <a:gd name="T14" fmla="*/ 22 w 152"/>
              <a:gd name="T15" fmla="*/ 6 h 131"/>
              <a:gd name="T16" fmla="*/ 21 w 152"/>
              <a:gd name="T17" fmla="*/ 4 h 131"/>
              <a:gd name="T18" fmla="*/ 22 w 152"/>
              <a:gd name="T19" fmla="*/ 0 h 131"/>
              <a:gd name="T20" fmla="*/ 28 w 152"/>
              <a:gd name="T21" fmla="*/ 2 h 131"/>
              <a:gd name="T22" fmla="*/ 34 w 152"/>
              <a:gd name="T23" fmla="*/ 3 h 131"/>
              <a:gd name="T24" fmla="*/ 40 w 152"/>
              <a:gd name="T25" fmla="*/ 2 h 131"/>
              <a:gd name="T26" fmla="*/ 46 w 152"/>
              <a:gd name="T27" fmla="*/ 4 h 131"/>
              <a:gd name="T28" fmla="*/ 51 w 152"/>
              <a:gd name="T29" fmla="*/ 6 h 131"/>
              <a:gd name="T30" fmla="*/ 56 w 152"/>
              <a:gd name="T31" fmla="*/ 7 h 131"/>
              <a:gd name="T32" fmla="*/ 59 w 152"/>
              <a:gd name="T33" fmla="*/ 11 h 131"/>
              <a:gd name="T34" fmla="*/ 62 w 152"/>
              <a:gd name="T35" fmla="*/ 16 h 131"/>
              <a:gd name="T36" fmla="*/ 73 w 152"/>
              <a:gd name="T37" fmla="*/ 19 h 131"/>
              <a:gd name="T38" fmla="*/ 85 w 152"/>
              <a:gd name="T39" fmla="*/ 23 h 131"/>
              <a:gd name="T40" fmla="*/ 94 w 152"/>
              <a:gd name="T41" fmla="*/ 27 h 131"/>
              <a:gd name="T42" fmla="*/ 104 w 152"/>
              <a:gd name="T43" fmla="*/ 20 h 131"/>
              <a:gd name="T44" fmla="*/ 102 w 152"/>
              <a:gd name="T45" fmla="*/ 16 h 131"/>
              <a:gd name="T46" fmla="*/ 102 w 152"/>
              <a:gd name="T47" fmla="*/ 11 h 131"/>
              <a:gd name="T48" fmla="*/ 113 w 152"/>
              <a:gd name="T49" fmla="*/ 4 h 131"/>
              <a:gd name="T50" fmla="*/ 118 w 152"/>
              <a:gd name="T51" fmla="*/ 2 h 131"/>
              <a:gd name="T52" fmla="*/ 124 w 152"/>
              <a:gd name="T53" fmla="*/ 2 h 131"/>
              <a:gd name="T54" fmla="*/ 130 w 152"/>
              <a:gd name="T55" fmla="*/ 4 h 131"/>
              <a:gd name="T56" fmla="*/ 132 w 152"/>
              <a:gd name="T57" fmla="*/ 7 h 131"/>
              <a:gd name="T58" fmla="*/ 136 w 152"/>
              <a:gd name="T59" fmla="*/ 9 h 131"/>
              <a:gd name="T60" fmla="*/ 142 w 152"/>
              <a:gd name="T61" fmla="*/ 11 h 131"/>
              <a:gd name="T62" fmla="*/ 149 w 152"/>
              <a:gd name="T63" fmla="*/ 11 h 131"/>
              <a:gd name="T64" fmla="*/ 151 w 152"/>
              <a:gd name="T65" fmla="*/ 14 h 131"/>
              <a:gd name="T66" fmla="*/ 148 w 152"/>
              <a:gd name="T67" fmla="*/ 17 h 131"/>
              <a:gd name="T68" fmla="*/ 150 w 152"/>
              <a:gd name="T69" fmla="*/ 22 h 131"/>
              <a:gd name="T70" fmla="*/ 147 w 152"/>
              <a:gd name="T71" fmla="*/ 27 h 131"/>
              <a:gd name="T72" fmla="*/ 148 w 152"/>
              <a:gd name="T73" fmla="*/ 33 h 131"/>
              <a:gd name="T74" fmla="*/ 150 w 152"/>
              <a:gd name="T75" fmla="*/ 43 h 131"/>
              <a:gd name="T76" fmla="*/ 150 w 152"/>
              <a:gd name="T77" fmla="*/ 54 h 131"/>
              <a:gd name="T78" fmla="*/ 150 w 152"/>
              <a:gd name="T79" fmla="*/ 79 h 131"/>
              <a:gd name="T80" fmla="*/ 150 w 152"/>
              <a:gd name="T81" fmla="*/ 126 h 131"/>
              <a:gd name="T82" fmla="*/ 140 w 152"/>
              <a:gd name="T83" fmla="*/ 126 h 131"/>
              <a:gd name="T84" fmla="*/ 140 w 152"/>
              <a:gd name="T85" fmla="*/ 131 h 131"/>
              <a:gd name="T86" fmla="*/ 81 w 152"/>
              <a:gd name="T87" fmla="*/ 101 h 131"/>
              <a:gd name="T88" fmla="*/ 67 w 152"/>
              <a:gd name="T89" fmla="*/ 94 h 131"/>
              <a:gd name="T90" fmla="*/ 54 w 152"/>
              <a:gd name="T91" fmla="*/ 98 h 131"/>
              <a:gd name="T92" fmla="*/ 48 w 152"/>
              <a:gd name="T93" fmla="*/ 101 h 131"/>
              <a:gd name="T94" fmla="*/ 44 w 152"/>
              <a:gd name="T95" fmla="*/ 98 h 131"/>
              <a:gd name="T96" fmla="*/ 32 w 152"/>
              <a:gd name="T97" fmla="*/ 94 h 131"/>
              <a:gd name="T98" fmla="*/ 27 w 152"/>
              <a:gd name="T99" fmla="*/ 92 h 131"/>
              <a:gd name="T100" fmla="*/ 25 w 152"/>
              <a:gd name="T101" fmla="*/ 89 h 131"/>
              <a:gd name="T102" fmla="*/ 18 w 152"/>
              <a:gd name="T103" fmla="*/ 83 h 131"/>
              <a:gd name="T104" fmla="*/ 14 w 152"/>
              <a:gd name="T105" fmla="*/ 82 h 131"/>
              <a:gd name="T106" fmla="*/ 10 w 152"/>
              <a:gd name="T107" fmla="*/ 83 h 131"/>
              <a:gd name="T108" fmla="*/ 8 w 152"/>
              <a:gd name="T109" fmla="*/ 78 h 131"/>
              <a:gd name="T110" fmla="*/ 6 w 152"/>
              <a:gd name="T111" fmla="*/ 72 h 131"/>
              <a:gd name="T112" fmla="*/ 2 w 152"/>
              <a:gd name="T113" fmla="*/ 66 h 131"/>
              <a:gd name="T114" fmla="*/ 6 w 152"/>
              <a:gd name="T115" fmla="*/ 60 h 131"/>
              <a:gd name="T116" fmla="*/ 6 w 152"/>
              <a:gd name="T117" fmla="*/ 54 h 131"/>
              <a:gd name="T118" fmla="*/ 6 w 152"/>
              <a:gd name="T119" fmla="*/ 48 h 131"/>
              <a:gd name="T120" fmla="*/ 6 w 152"/>
              <a:gd name="T121" fmla="*/ 42 h 131"/>
              <a:gd name="T122" fmla="*/ 5 w 152"/>
              <a:gd name="T123" fmla="*/ 35 h 131"/>
              <a:gd name="T124" fmla="*/ 2 w 152"/>
              <a:gd name="T125"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31">
                <a:moveTo>
                  <a:pt x="2" y="30"/>
                </a:moveTo>
                <a:cubicBezTo>
                  <a:pt x="0" y="29"/>
                  <a:pt x="3" y="28"/>
                  <a:pt x="4" y="27"/>
                </a:cubicBezTo>
                <a:cubicBezTo>
                  <a:pt x="6" y="27"/>
                  <a:pt x="7" y="26"/>
                  <a:pt x="8" y="24"/>
                </a:cubicBezTo>
                <a:cubicBezTo>
                  <a:pt x="9" y="23"/>
                  <a:pt x="11" y="22"/>
                  <a:pt x="10" y="20"/>
                </a:cubicBezTo>
                <a:cubicBezTo>
                  <a:pt x="10" y="19"/>
                  <a:pt x="9" y="17"/>
                  <a:pt x="9" y="16"/>
                </a:cubicBezTo>
                <a:cubicBezTo>
                  <a:pt x="9" y="14"/>
                  <a:pt x="12" y="14"/>
                  <a:pt x="13" y="13"/>
                </a:cubicBezTo>
                <a:cubicBezTo>
                  <a:pt x="14" y="12"/>
                  <a:pt x="15" y="10"/>
                  <a:pt x="17" y="9"/>
                </a:cubicBezTo>
                <a:cubicBezTo>
                  <a:pt x="18" y="9"/>
                  <a:pt x="22" y="8"/>
                  <a:pt x="22" y="6"/>
                </a:cubicBezTo>
                <a:cubicBezTo>
                  <a:pt x="22" y="5"/>
                  <a:pt x="21" y="5"/>
                  <a:pt x="21" y="4"/>
                </a:cubicBezTo>
                <a:cubicBezTo>
                  <a:pt x="22" y="3"/>
                  <a:pt x="22" y="1"/>
                  <a:pt x="22" y="0"/>
                </a:cubicBezTo>
                <a:cubicBezTo>
                  <a:pt x="24" y="1"/>
                  <a:pt x="26" y="1"/>
                  <a:pt x="28" y="2"/>
                </a:cubicBezTo>
                <a:cubicBezTo>
                  <a:pt x="30" y="3"/>
                  <a:pt x="32" y="3"/>
                  <a:pt x="34" y="3"/>
                </a:cubicBezTo>
                <a:cubicBezTo>
                  <a:pt x="36" y="3"/>
                  <a:pt x="38" y="2"/>
                  <a:pt x="40" y="2"/>
                </a:cubicBezTo>
                <a:cubicBezTo>
                  <a:pt x="42" y="3"/>
                  <a:pt x="44" y="3"/>
                  <a:pt x="46" y="4"/>
                </a:cubicBezTo>
                <a:cubicBezTo>
                  <a:pt x="48" y="5"/>
                  <a:pt x="49" y="6"/>
                  <a:pt x="51" y="6"/>
                </a:cubicBezTo>
                <a:cubicBezTo>
                  <a:pt x="53" y="7"/>
                  <a:pt x="55" y="6"/>
                  <a:pt x="56" y="7"/>
                </a:cubicBezTo>
                <a:cubicBezTo>
                  <a:pt x="58" y="8"/>
                  <a:pt x="58" y="10"/>
                  <a:pt x="59" y="11"/>
                </a:cubicBezTo>
                <a:cubicBezTo>
                  <a:pt x="59" y="13"/>
                  <a:pt x="60" y="15"/>
                  <a:pt x="62" y="16"/>
                </a:cubicBezTo>
                <a:cubicBezTo>
                  <a:pt x="65" y="19"/>
                  <a:pt x="69" y="18"/>
                  <a:pt x="73" y="19"/>
                </a:cubicBezTo>
                <a:cubicBezTo>
                  <a:pt x="77" y="19"/>
                  <a:pt x="82" y="21"/>
                  <a:pt x="85" y="23"/>
                </a:cubicBezTo>
                <a:cubicBezTo>
                  <a:pt x="88" y="25"/>
                  <a:pt x="90" y="28"/>
                  <a:pt x="94" y="27"/>
                </a:cubicBezTo>
                <a:cubicBezTo>
                  <a:pt x="98" y="27"/>
                  <a:pt x="103" y="24"/>
                  <a:pt x="104" y="20"/>
                </a:cubicBezTo>
                <a:cubicBezTo>
                  <a:pt x="104" y="19"/>
                  <a:pt x="103" y="17"/>
                  <a:pt x="102" y="16"/>
                </a:cubicBezTo>
                <a:cubicBezTo>
                  <a:pt x="102" y="14"/>
                  <a:pt x="101" y="12"/>
                  <a:pt x="102" y="11"/>
                </a:cubicBezTo>
                <a:cubicBezTo>
                  <a:pt x="103" y="8"/>
                  <a:pt x="109" y="4"/>
                  <a:pt x="113" y="4"/>
                </a:cubicBezTo>
                <a:cubicBezTo>
                  <a:pt x="115" y="3"/>
                  <a:pt x="117" y="2"/>
                  <a:pt x="118" y="2"/>
                </a:cubicBezTo>
                <a:cubicBezTo>
                  <a:pt x="120" y="2"/>
                  <a:pt x="122" y="2"/>
                  <a:pt x="124" y="2"/>
                </a:cubicBezTo>
                <a:cubicBezTo>
                  <a:pt x="126" y="3"/>
                  <a:pt x="128" y="4"/>
                  <a:pt x="130" y="4"/>
                </a:cubicBezTo>
                <a:cubicBezTo>
                  <a:pt x="132" y="5"/>
                  <a:pt x="132" y="5"/>
                  <a:pt x="132" y="7"/>
                </a:cubicBezTo>
                <a:cubicBezTo>
                  <a:pt x="132" y="9"/>
                  <a:pt x="135" y="9"/>
                  <a:pt x="136" y="9"/>
                </a:cubicBezTo>
                <a:cubicBezTo>
                  <a:pt x="138" y="9"/>
                  <a:pt x="140" y="10"/>
                  <a:pt x="142" y="11"/>
                </a:cubicBezTo>
                <a:cubicBezTo>
                  <a:pt x="144" y="11"/>
                  <a:pt x="146" y="11"/>
                  <a:pt x="149" y="11"/>
                </a:cubicBezTo>
                <a:cubicBezTo>
                  <a:pt x="150" y="11"/>
                  <a:pt x="152" y="13"/>
                  <a:pt x="151" y="14"/>
                </a:cubicBezTo>
                <a:cubicBezTo>
                  <a:pt x="150" y="16"/>
                  <a:pt x="149" y="16"/>
                  <a:pt x="148" y="17"/>
                </a:cubicBezTo>
                <a:cubicBezTo>
                  <a:pt x="148" y="19"/>
                  <a:pt x="149" y="20"/>
                  <a:pt x="150" y="22"/>
                </a:cubicBezTo>
                <a:cubicBezTo>
                  <a:pt x="150" y="24"/>
                  <a:pt x="148" y="26"/>
                  <a:pt x="147" y="27"/>
                </a:cubicBezTo>
                <a:cubicBezTo>
                  <a:pt x="146" y="29"/>
                  <a:pt x="148" y="32"/>
                  <a:pt x="148" y="33"/>
                </a:cubicBezTo>
                <a:cubicBezTo>
                  <a:pt x="149" y="37"/>
                  <a:pt x="150" y="39"/>
                  <a:pt x="150" y="43"/>
                </a:cubicBezTo>
                <a:cubicBezTo>
                  <a:pt x="150" y="47"/>
                  <a:pt x="150" y="50"/>
                  <a:pt x="150" y="54"/>
                </a:cubicBezTo>
                <a:cubicBezTo>
                  <a:pt x="150" y="62"/>
                  <a:pt x="150" y="70"/>
                  <a:pt x="150" y="79"/>
                </a:cubicBezTo>
                <a:cubicBezTo>
                  <a:pt x="150" y="94"/>
                  <a:pt x="150" y="110"/>
                  <a:pt x="150" y="126"/>
                </a:cubicBezTo>
                <a:cubicBezTo>
                  <a:pt x="146" y="126"/>
                  <a:pt x="143" y="126"/>
                  <a:pt x="140" y="126"/>
                </a:cubicBezTo>
                <a:cubicBezTo>
                  <a:pt x="140" y="128"/>
                  <a:pt x="140" y="129"/>
                  <a:pt x="140" y="131"/>
                </a:cubicBezTo>
                <a:cubicBezTo>
                  <a:pt x="121" y="121"/>
                  <a:pt x="101" y="111"/>
                  <a:pt x="81" y="101"/>
                </a:cubicBezTo>
                <a:cubicBezTo>
                  <a:pt x="76" y="99"/>
                  <a:pt x="71" y="96"/>
                  <a:pt x="67" y="94"/>
                </a:cubicBezTo>
                <a:cubicBezTo>
                  <a:pt x="63" y="92"/>
                  <a:pt x="58" y="96"/>
                  <a:pt x="54" y="98"/>
                </a:cubicBezTo>
                <a:cubicBezTo>
                  <a:pt x="52" y="99"/>
                  <a:pt x="50" y="100"/>
                  <a:pt x="48" y="101"/>
                </a:cubicBezTo>
                <a:cubicBezTo>
                  <a:pt x="47" y="101"/>
                  <a:pt x="45" y="99"/>
                  <a:pt x="44" y="98"/>
                </a:cubicBezTo>
                <a:cubicBezTo>
                  <a:pt x="41" y="95"/>
                  <a:pt x="37" y="95"/>
                  <a:pt x="32" y="94"/>
                </a:cubicBezTo>
                <a:cubicBezTo>
                  <a:pt x="30" y="93"/>
                  <a:pt x="28" y="93"/>
                  <a:pt x="27" y="92"/>
                </a:cubicBezTo>
                <a:cubicBezTo>
                  <a:pt x="25" y="92"/>
                  <a:pt x="25" y="90"/>
                  <a:pt x="25" y="89"/>
                </a:cubicBezTo>
                <a:cubicBezTo>
                  <a:pt x="23" y="86"/>
                  <a:pt x="21" y="85"/>
                  <a:pt x="18" y="83"/>
                </a:cubicBezTo>
                <a:cubicBezTo>
                  <a:pt x="17" y="83"/>
                  <a:pt x="15" y="82"/>
                  <a:pt x="14" y="82"/>
                </a:cubicBezTo>
                <a:cubicBezTo>
                  <a:pt x="13" y="82"/>
                  <a:pt x="12" y="84"/>
                  <a:pt x="10" y="83"/>
                </a:cubicBezTo>
                <a:cubicBezTo>
                  <a:pt x="9" y="82"/>
                  <a:pt x="8" y="79"/>
                  <a:pt x="8" y="78"/>
                </a:cubicBezTo>
                <a:cubicBezTo>
                  <a:pt x="8" y="76"/>
                  <a:pt x="7" y="75"/>
                  <a:pt x="6" y="72"/>
                </a:cubicBezTo>
                <a:cubicBezTo>
                  <a:pt x="5" y="71"/>
                  <a:pt x="0" y="68"/>
                  <a:pt x="2" y="66"/>
                </a:cubicBezTo>
                <a:cubicBezTo>
                  <a:pt x="4" y="63"/>
                  <a:pt x="7" y="64"/>
                  <a:pt x="6" y="60"/>
                </a:cubicBezTo>
                <a:cubicBezTo>
                  <a:pt x="5" y="58"/>
                  <a:pt x="5" y="56"/>
                  <a:pt x="6" y="54"/>
                </a:cubicBezTo>
                <a:cubicBezTo>
                  <a:pt x="6" y="52"/>
                  <a:pt x="7" y="50"/>
                  <a:pt x="6" y="48"/>
                </a:cubicBezTo>
                <a:cubicBezTo>
                  <a:pt x="5" y="46"/>
                  <a:pt x="6" y="44"/>
                  <a:pt x="6" y="42"/>
                </a:cubicBezTo>
                <a:cubicBezTo>
                  <a:pt x="6" y="40"/>
                  <a:pt x="6" y="38"/>
                  <a:pt x="5" y="35"/>
                </a:cubicBezTo>
                <a:cubicBezTo>
                  <a:pt x="4" y="33"/>
                  <a:pt x="3" y="31"/>
                  <a:pt x="2" y="3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0" name="Freeform 17">
            <a:extLst>
              <a:ext uri="{FF2B5EF4-FFF2-40B4-BE49-F238E27FC236}">
                <a16:creationId xmlns:a16="http://schemas.microsoft.com/office/drawing/2014/main" id="{2226D803-AB01-5340-BBBE-4F2566FA899C}"/>
              </a:ext>
            </a:extLst>
          </p:cNvPr>
          <p:cNvSpPr>
            <a:spLocks noEditPoints="1"/>
          </p:cNvSpPr>
          <p:nvPr/>
        </p:nvSpPr>
        <p:spPr bwMode="auto">
          <a:xfrm>
            <a:off x="4551600" y="4392307"/>
            <a:ext cx="468035" cy="1051148"/>
          </a:xfrm>
          <a:custGeom>
            <a:avLst/>
            <a:gdLst>
              <a:gd name="T0" fmla="*/ 2 w 70"/>
              <a:gd name="T1" fmla="*/ 107 h 133"/>
              <a:gd name="T2" fmla="*/ 5 w 70"/>
              <a:gd name="T3" fmla="*/ 114 h 133"/>
              <a:gd name="T4" fmla="*/ 7 w 70"/>
              <a:gd name="T5" fmla="*/ 125 h 133"/>
              <a:gd name="T6" fmla="*/ 12 w 70"/>
              <a:gd name="T7" fmla="*/ 130 h 133"/>
              <a:gd name="T8" fmla="*/ 20 w 70"/>
              <a:gd name="T9" fmla="*/ 133 h 133"/>
              <a:gd name="T10" fmla="*/ 33 w 70"/>
              <a:gd name="T11" fmla="*/ 129 h 133"/>
              <a:gd name="T12" fmla="*/ 38 w 70"/>
              <a:gd name="T13" fmla="*/ 125 h 133"/>
              <a:gd name="T14" fmla="*/ 41 w 70"/>
              <a:gd name="T15" fmla="*/ 116 h 133"/>
              <a:gd name="T16" fmla="*/ 49 w 70"/>
              <a:gd name="T17" fmla="*/ 93 h 133"/>
              <a:gd name="T18" fmla="*/ 53 w 70"/>
              <a:gd name="T19" fmla="*/ 78 h 133"/>
              <a:gd name="T20" fmla="*/ 56 w 70"/>
              <a:gd name="T21" fmla="*/ 68 h 133"/>
              <a:gd name="T22" fmla="*/ 62 w 70"/>
              <a:gd name="T23" fmla="*/ 49 h 133"/>
              <a:gd name="T24" fmla="*/ 63 w 70"/>
              <a:gd name="T25" fmla="*/ 43 h 133"/>
              <a:gd name="T26" fmla="*/ 63 w 70"/>
              <a:gd name="T27" fmla="*/ 35 h 133"/>
              <a:gd name="T28" fmla="*/ 69 w 70"/>
              <a:gd name="T29" fmla="*/ 34 h 133"/>
              <a:gd name="T30" fmla="*/ 67 w 70"/>
              <a:gd name="T31" fmla="*/ 23 h 133"/>
              <a:gd name="T32" fmla="*/ 61 w 70"/>
              <a:gd name="T33" fmla="*/ 10 h 133"/>
              <a:gd name="T34" fmla="*/ 61 w 70"/>
              <a:gd name="T35" fmla="*/ 7 h 133"/>
              <a:gd name="T36" fmla="*/ 58 w 70"/>
              <a:gd name="T37" fmla="*/ 3 h 133"/>
              <a:gd name="T38" fmla="*/ 53 w 70"/>
              <a:gd name="T39" fmla="*/ 7 h 133"/>
              <a:gd name="T40" fmla="*/ 50 w 70"/>
              <a:gd name="T41" fmla="*/ 16 h 133"/>
              <a:gd name="T42" fmla="*/ 49 w 70"/>
              <a:gd name="T43" fmla="*/ 19 h 133"/>
              <a:gd name="T44" fmla="*/ 46 w 70"/>
              <a:gd name="T45" fmla="*/ 21 h 133"/>
              <a:gd name="T46" fmla="*/ 43 w 70"/>
              <a:gd name="T47" fmla="*/ 26 h 133"/>
              <a:gd name="T48" fmla="*/ 43 w 70"/>
              <a:gd name="T49" fmla="*/ 28 h 133"/>
              <a:gd name="T50" fmla="*/ 41 w 70"/>
              <a:gd name="T51" fmla="*/ 28 h 133"/>
              <a:gd name="T52" fmla="*/ 37 w 70"/>
              <a:gd name="T53" fmla="*/ 32 h 133"/>
              <a:gd name="T54" fmla="*/ 36 w 70"/>
              <a:gd name="T55" fmla="*/ 36 h 133"/>
              <a:gd name="T56" fmla="*/ 32 w 70"/>
              <a:gd name="T57" fmla="*/ 35 h 133"/>
              <a:gd name="T58" fmla="*/ 30 w 70"/>
              <a:gd name="T59" fmla="*/ 39 h 133"/>
              <a:gd name="T60" fmla="*/ 29 w 70"/>
              <a:gd name="T61" fmla="*/ 39 h 133"/>
              <a:gd name="T62" fmla="*/ 24 w 70"/>
              <a:gd name="T63" fmla="*/ 38 h 133"/>
              <a:gd name="T64" fmla="*/ 21 w 70"/>
              <a:gd name="T65" fmla="*/ 41 h 133"/>
              <a:gd name="T66" fmla="*/ 16 w 70"/>
              <a:gd name="T67" fmla="*/ 42 h 133"/>
              <a:gd name="T68" fmla="*/ 12 w 70"/>
              <a:gd name="T69" fmla="*/ 46 h 133"/>
              <a:gd name="T70" fmla="*/ 7 w 70"/>
              <a:gd name="T71" fmla="*/ 57 h 133"/>
              <a:gd name="T72" fmla="*/ 10 w 70"/>
              <a:gd name="T73" fmla="*/ 68 h 133"/>
              <a:gd name="T74" fmla="*/ 11 w 70"/>
              <a:gd name="T75" fmla="*/ 76 h 133"/>
              <a:gd name="T76" fmla="*/ 9 w 70"/>
              <a:gd name="T77" fmla="*/ 83 h 133"/>
              <a:gd name="T78" fmla="*/ 5 w 70"/>
              <a:gd name="T79" fmla="*/ 91 h 133"/>
              <a:gd name="T80" fmla="*/ 1 w 70"/>
              <a:gd name="T81" fmla="*/ 99 h 133"/>
              <a:gd name="T82" fmla="*/ 48 w 70"/>
              <a:gd name="T83" fmla="*/ 14 h 133"/>
              <a:gd name="T84" fmla="*/ 65 w 70"/>
              <a:gd name="T85" fmla="*/ 48 h 133"/>
              <a:gd name="T86" fmla="*/ 64 w 70"/>
              <a:gd name="T8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 h="133">
                <a:moveTo>
                  <a:pt x="1" y="99"/>
                </a:moveTo>
                <a:cubicBezTo>
                  <a:pt x="1" y="101"/>
                  <a:pt x="0" y="105"/>
                  <a:pt x="2" y="107"/>
                </a:cubicBezTo>
                <a:cubicBezTo>
                  <a:pt x="4" y="108"/>
                  <a:pt x="4" y="109"/>
                  <a:pt x="4" y="111"/>
                </a:cubicBezTo>
                <a:cubicBezTo>
                  <a:pt x="5" y="112"/>
                  <a:pt x="6" y="112"/>
                  <a:pt x="5" y="114"/>
                </a:cubicBezTo>
                <a:cubicBezTo>
                  <a:pt x="4" y="115"/>
                  <a:pt x="4" y="119"/>
                  <a:pt x="5" y="121"/>
                </a:cubicBezTo>
                <a:cubicBezTo>
                  <a:pt x="6" y="122"/>
                  <a:pt x="7" y="123"/>
                  <a:pt x="7" y="125"/>
                </a:cubicBezTo>
                <a:cubicBezTo>
                  <a:pt x="8" y="127"/>
                  <a:pt x="10" y="128"/>
                  <a:pt x="12" y="129"/>
                </a:cubicBezTo>
                <a:cubicBezTo>
                  <a:pt x="9" y="128"/>
                  <a:pt x="11" y="129"/>
                  <a:pt x="12" y="130"/>
                </a:cubicBezTo>
                <a:cubicBezTo>
                  <a:pt x="13" y="130"/>
                  <a:pt x="14" y="130"/>
                  <a:pt x="14" y="130"/>
                </a:cubicBezTo>
                <a:cubicBezTo>
                  <a:pt x="17" y="130"/>
                  <a:pt x="18" y="132"/>
                  <a:pt x="20" y="133"/>
                </a:cubicBezTo>
                <a:cubicBezTo>
                  <a:pt x="23" y="133"/>
                  <a:pt x="27" y="129"/>
                  <a:pt x="30" y="129"/>
                </a:cubicBezTo>
                <a:cubicBezTo>
                  <a:pt x="31" y="128"/>
                  <a:pt x="32" y="129"/>
                  <a:pt x="33" y="129"/>
                </a:cubicBezTo>
                <a:cubicBezTo>
                  <a:pt x="34" y="128"/>
                  <a:pt x="35" y="128"/>
                  <a:pt x="36" y="128"/>
                </a:cubicBezTo>
                <a:cubicBezTo>
                  <a:pt x="37" y="127"/>
                  <a:pt x="37" y="126"/>
                  <a:pt x="38" y="125"/>
                </a:cubicBezTo>
                <a:cubicBezTo>
                  <a:pt x="38" y="124"/>
                  <a:pt x="39" y="123"/>
                  <a:pt x="39" y="121"/>
                </a:cubicBezTo>
                <a:cubicBezTo>
                  <a:pt x="40" y="120"/>
                  <a:pt x="41" y="118"/>
                  <a:pt x="41" y="116"/>
                </a:cubicBezTo>
                <a:cubicBezTo>
                  <a:pt x="42" y="113"/>
                  <a:pt x="43" y="110"/>
                  <a:pt x="44" y="107"/>
                </a:cubicBezTo>
                <a:cubicBezTo>
                  <a:pt x="45" y="102"/>
                  <a:pt x="47" y="98"/>
                  <a:pt x="49" y="93"/>
                </a:cubicBezTo>
                <a:cubicBezTo>
                  <a:pt x="50" y="90"/>
                  <a:pt x="50" y="86"/>
                  <a:pt x="52" y="82"/>
                </a:cubicBezTo>
                <a:cubicBezTo>
                  <a:pt x="52" y="81"/>
                  <a:pt x="53" y="80"/>
                  <a:pt x="53" y="78"/>
                </a:cubicBezTo>
                <a:cubicBezTo>
                  <a:pt x="53" y="78"/>
                  <a:pt x="54" y="76"/>
                  <a:pt x="54" y="76"/>
                </a:cubicBezTo>
                <a:cubicBezTo>
                  <a:pt x="55" y="73"/>
                  <a:pt x="55" y="71"/>
                  <a:pt x="56" y="68"/>
                </a:cubicBezTo>
                <a:cubicBezTo>
                  <a:pt x="58" y="65"/>
                  <a:pt x="59" y="62"/>
                  <a:pt x="60" y="58"/>
                </a:cubicBezTo>
                <a:cubicBezTo>
                  <a:pt x="60" y="55"/>
                  <a:pt x="58" y="51"/>
                  <a:pt x="62" y="49"/>
                </a:cubicBezTo>
                <a:cubicBezTo>
                  <a:pt x="62" y="48"/>
                  <a:pt x="63" y="46"/>
                  <a:pt x="63" y="45"/>
                </a:cubicBezTo>
                <a:cubicBezTo>
                  <a:pt x="63" y="45"/>
                  <a:pt x="63" y="44"/>
                  <a:pt x="63" y="43"/>
                </a:cubicBezTo>
                <a:cubicBezTo>
                  <a:pt x="63" y="42"/>
                  <a:pt x="62" y="42"/>
                  <a:pt x="62" y="41"/>
                </a:cubicBezTo>
                <a:cubicBezTo>
                  <a:pt x="62" y="40"/>
                  <a:pt x="60" y="34"/>
                  <a:pt x="63" y="35"/>
                </a:cubicBezTo>
                <a:cubicBezTo>
                  <a:pt x="65" y="36"/>
                  <a:pt x="64" y="39"/>
                  <a:pt x="66" y="40"/>
                </a:cubicBezTo>
                <a:cubicBezTo>
                  <a:pt x="68" y="40"/>
                  <a:pt x="69" y="35"/>
                  <a:pt x="69" y="34"/>
                </a:cubicBezTo>
                <a:cubicBezTo>
                  <a:pt x="70" y="33"/>
                  <a:pt x="68" y="32"/>
                  <a:pt x="68" y="31"/>
                </a:cubicBezTo>
                <a:cubicBezTo>
                  <a:pt x="67" y="28"/>
                  <a:pt x="67" y="26"/>
                  <a:pt x="67" y="23"/>
                </a:cubicBezTo>
                <a:cubicBezTo>
                  <a:pt x="66" y="18"/>
                  <a:pt x="65" y="13"/>
                  <a:pt x="62" y="9"/>
                </a:cubicBezTo>
                <a:cubicBezTo>
                  <a:pt x="61" y="10"/>
                  <a:pt x="61" y="10"/>
                  <a:pt x="61" y="10"/>
                </a:cubicBezTo>
                <a:cubicBezTo>
                  <a:pt x="62" y="9"/>
                  <a:pt x="61" y="9"/>
                  <a:pt x="61" y="8"/>
                </a:cubicBezTo>
                <a:cubicBezTo>
                  <a:pt x="60" y="8"/>
                  <a:pt x="61" y="7"/>
                  <a:pt x="61" y="7"/>
                </a:cubicBezTo>
                <a:cubicBezTo>
                  <a:pt x="60" y="6"/>
                  <a:pt x="59" y="4"/>
                  <a:pt x="58" y="4"/>
                </a:cubicBezTo>
                <a:cubicBezTo>
                  <a:pt x="58" y="3"/>
                  <a:pt x="58" y="3"/>
                  <a:pt x="58" y="3"/>
                </a:cubicBezTo>
                <a:cubicBezTo>
                  <a:pt x="60" y="4"/>
                  <a:pt x="56" y="0"/>
                  <a:pt x="57" y="3"/>
                </a:cubicBezTo>
                <a:cubicBezTo>
                  <a:pt x="57" y="4"/>
                  <a:pt x="54" y="7"/>
                  <a:pt x="53" y="7"/>
                </a:cubicBezTo>
                <a:cubicBezTo>
                  <a:pt x="56" y="8"/>
                  <a:pt x="54" y="11"/>
                  <a:pt x="54" y="12"/>
                </a:cubicBezTo>
                <a:cubicBezTo>
                  <a:pt x="53" y="14"/>
                  <a:pt x="53" y="16"/>
                  <a:pt x="50" y="16"/>
                </a:cubicBezTo>
                <a:cubicBezTo>
                  <a:pt x="51" y="17"/>
                  <a:pt x="50" y="16"/>
                  <a:pt x="49" y="17"/>
                </a:cubicBezTo>
                <a:cubicBezTo>
                  <a:pt x="49" y="18"/>
                  <a:pt x="49" y="18"/>
                  <a:pt x="49" y="19"/>
                </a:cubicBezTo>
                <a:cubicBezTo>
                  <a:pt x="48" y="19"/>
                  <a:pt x="45" y="14"/>
                  <a:pt x="45" y="18"/>
                </a:cubicBezTo>
                <a:cubicBezTo>
                  <a:pt x="45" y="19"/>
                  <a:pt x="45" y="20"/>
                  <a:pt x="46" y="21"/>
                </a:cubicBezTo>
                <a:cubicBezTo>
                  <a:pt x="46" y="22"/>
                  <a:pt x="45" y="25"/>
                  <a:pt x="45" y="23"/>
                </a:cubicBezTo>
                <a:cubicBezTo>
                  <a:pt x="45" y="24"/>
                  <a:pt x="42" y="24"/>
                  <a:pt x="43" y="26"/>
                </a:cubicBezTo>
                <a:cubicBezTo>
                  <a:pt x="44" y="27"/>
                  <a:pt x="47" y="27"/>
                  <a:pt x="46" y="29"/>
                </a:cubicBezTo>
                <a:cubicBezTo>
                  <a:pt x="46" y="27"/>
                  <a:pt x="44" y="27"/>
                  <a:pt x="43" y="28"/>
                </a:cubicBezTo>
                <a:cubicBezTo>
                  <a:pt x="42" y="29"/>
                  <a:pt x="42" y="31"/>
                  <a:pt x="40" y="31"/>
                </a:cubicBezTo>
                <a:cubicBezTo>
                  <a:pt x="40" y="30"/>
                  <a:pt x="41" y="29"/>
                  <a:pt x="41" y="28"/>
                </a:cubicBezTo>
                <a:cubicBezTo>
                  <a:pt x="39" y="28"/>
                  <a:pt x="40" y="29"/>
                  <a:pt x="39" y="30"/>
                </a:cubicBezTo>
                <a:cubicBezTo>
                  <a:pt x="39" y="31"/>
                  <a:pt x="37" y="31"/>
                  <a:pt x="37" y="32"/>
                </a:cubicBezTo>
                <a:cubicBezTo>
                  <a:pt x="37" y="33"/>
                  <a:pt x="38" y="34"/>
                  <a:pt x="38" y="34"/>
                </a:cubicBezTo>
                <a:cubicBezTo>
                  <a:pt x="39" y="35"/>
                  <a:pt x="37" y="36"/>
                  <a:pt x="36" y="36"/>
                </a:cubicBezTo>
                <a:cubicBezTo>
                  <a:pt x="36" y="35"/>
                  <a:pt x="37" y="33"/>
                  <a:pt x="35" y="33"/>
                </a:cubicBezTo>
                <a:cubicBezTo>
                  <a:pt x="34" y="33"/>
                  <a:pt x="33" y="35"/>
                  <a:pt x="32" y="35"/>
                </a:cubicBezTo>
                <a:cubicBezTo>
                  <a:pt x="31" y="36"/>
                  <a:pt x="30" y="36"/>
                  <a:pt x="30" y="37"/>
                </a:cubicBezTo>
                <a:cubicBezTo>
                  <a:pt x="30" y="38"/>
                  <a:pt x="30" y="38"/>
                  <a:pt x="30" y="39"/>
                </a:cubicBezTo>
                <a:cubicBezTo>
                  <a:pt x="30" y="39"/>
                  <a:pt x="31" y="39"/>
                  <a:pt x="31" y="40"/>
                </a:cubicBezTo>
                <a:cubicBezTo>
                  <a:pt x="30" y="40"/>
                  <a:pt x="29" y="40"/>
                  <a:pt x="29" y="39"/>
                </a:cubicBezTo>
                <a:cubicBezTo>
                  <a:pt x="29" y="37"/>
                  <a:pt x="27" y="37"/>
                  <a:pt x="27" y="39"/>
                </a:cubicBezTo>
                <a:cubicBezTo>
                  <a:pt x="27" y="38"/>
                  <a:pt x="25" y="38"/>
                  <a:pt x="24" y="38"/>
                </a:cubicBezTo>
                <a:cubicBezTo>
                  <a:pt x="23" y="39"/>
                  <a:pt x="23" y="40"/>
                  <a:pt x="23" y="41"/>
                </a:cubicBezTo>
                <a:cubicBezTo>
                  <a:pt x="23" y="39"/>
                  <a:pt x="21" y="40"/>
                  <a:pt x="21" y="41"/>
                </a:cubicBezTo>
                <a:cubicBezTo>
                  <a:pt x="20" y="41"/>
                  <a:pt x="20" y="40"/>
                  <a:pt x="19" y="40"/>
                </a:cubicBezTo>
                <a:cubicBezTo>
                  <a:pt x="18" y="41"/>
                  <a:pt x="18" y="42"/>
                  <a:pt x="16" y="42"/>
                </a:cubicBezTo>
                <a:cubicBezTo>
                  <a:pt x="15" y="42"/>
                  <a:pt x="13" y="42"/>
                  <a:pt x="12" y="42"/>
                </a:cubicBezTo>
                <a:cubicBezTo>
                  <a:pt x="12" y="43"/>
                  <a:pt x="12" y="46"/>
                  <a:pt x="12" y="46"/>
                </a:cubicBezTo>
                <a:cubicBezTo>
                  <a:pt x="12" y="47"/>
                  <a:pt x="11" y="48"/>
                  <a:pt x="11" y="49"/>
                </a:cubicBezTo>
                <a:cubicBezTo>
                  <a:pt x="10" y="51"/>
                  <a:pt x="6" y="54"/>
                  <a:pt x="7" y="57"/>
                </a:cubicBezTo>
                <a:cubicBezTo>
                  <a:pt x="9" y="58"/>
                  <a:pt x="8" y="61"/>
                  <a:pt x="8" y="62"/>
                </a:cubicBezTo>
                <a:cubicBezTo>
                  <a:pt x="8" y="64"/>
                  <a:pt x="10" y="66"/>
                  <a:pt x="10" y="68"/>
                </a:cubicBezTo>
                <a:cubicBezTo>
                  <a:pt x="10" y="69"/>
                  <a:pt x="10" y="71"/>
                  <a:pt x="11" y="72"/>
                </a:cubicBezTo>
                <a:cubicBezTo>
                  <a:pt x="13" y="74"/>
                  <a:pt x="12" y="75"/>
                  <a:pt x="11" y="76"/>
                </a:cubicBezTo>
                <a:cubicBezTo>
                  <a:pt x="11" y="77"/>
                  <a:pt x="13" y="78"/>
                  <a:pt x="12" y="79"/>
                </a:cubicBezTo>
                <a:cubicBezTo>
                  <a:pt x="11" y="80"/>
                  <a:pt x="10" y="82"/>
                  <a:pt x="9" y="83"/>
                </a:cubicBezTo>
                <a:cubicBezTo>
                  <a:pt x="9" y="84"/>
                  <a:pt x="7" y="86"/>
                  <a:pt x="7" y="87"/>
                </a:cubicBezTo>
                <a:cubicBezTo>
                  <a:pt x="6" y="88"/>
                  <a:pt x="7" y="90"/>
                  <a:pt x="5" y="91"/>
                </a:cubicBezTo>
                <a:cubicBezTo>
                  <a:pt x="3" y="92"/>
                  <a:pt x="3" y="92"/>
                  <a:pt x="3" y="94"/>
                </a:cubicBezTo>
                <a:cubicBezTo>
                  <a:pt x="3" y="95"/>
                  <a:pt x="1" y="97"/>
                  <a:pt x="1" y="99"/>
                </a:cubicBezTo>
                <a:moveTo>
                  <a:pt x="49" y="16"/>
                </a:moveTo>
                <a:cubicBezTo>
                  <a:pt x="49" y="15"/>
                  <a:pt x="49" y="14"/>
                  <a:pt x="48" y="14"/>
                </a:cubicBezTo>
                <a:cubicBezTo>
                  <a:pt x="47" y="14"/>
                  <a:pt x="48" y="16"/>
                  <a:pt x="49" y="16"/>
                </a:cubicBezTo>
                <a:moveTo>
                  <a:pt x="65" y="48"/>
                </a:moveTo>
                <a:cubicBezTo>
                  <a:pt x="65" y="47"/>
                  <a:pt x="65" y="47"/>
                  <a:pt x="65" y="47"/>
                </a:cubicBezTo>
                <a:cubicBezTo>
                  <a:pt x="64" y="48"/>
                  <a:pt x="63" y="49"/>
                  <a:pt x="64" y="50"/>
                </a:cubicBezTo>
                <a:cubicBezTo>
                  <a:pt x="64" y="49"/>
                  <a:pt x="64" y="48"/>
                  <a:pt x="65" y="48"/>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11" name="Freeform 21">
            <a:extLst>
              <a:ext uri="{FF2B5EF4-FFF2-40B4-BE49-F238E27FC236}">
                <a16:creationId xmlns:a16="http://schemas.microsoft.com/office/drawing/2014/main" id="{8280335A-CF27-AB47-9B58-4BE8F20D3058}"/>
              </a:ext>
            </a:extLst>
          </p:cNvPr>
          <p:cNvSpPr>
            <a:spLocks/>
          </p:cNvSpPr>
          <p:nvPr/>
        </p:nvSpPr>
        <p:spPr bwMode="auto">
          <a:xfrm>
            <a:off x="1295021" y="2682439"/>
            <a:ext cx="385440" cy="495206"/>
          </a:xfrm>
          <a:custGeom>
            <a:avLst/>
            <a:gdLst>
              <a:gd name="T0" fmla="*/ 2 w 58"/>
              <a:gd name="T1" fmla="*/ 39 h 63"/>
              <a:gd name="T2" fmla="*/ 1 w 58"/>
              <a:gd name="T3" fmla="*/ 31 h 63"/>
              <a:gd name="T4" fmla="*/ 5 w 58"/>
              <a:gd name="T5" fmla="*/ 28 h 63"/>
              <a:gd name="T6" fmla="*/ 4 w 58"/>
              <a:gd name="T7" fmla="*/ 23 h 63"/>
              <a:gd name="T8" fmla="*/ 6 w 58"/>
              <a:gd name="T9" fmla="*/ 19 h 63"/>
              <a:gd name="T10" fmla="*/ 7 w 58"/>
              <a:gd name="T11" fmla="*/ 13 h 63"/>
              <a:gd name="T12" fmla="*/ 8 w 58"/>
              <a:gd name="T13" fmla="*/ 5 h 63"/>
              <a:gd name="T14" fmla="*/ 11 w 58"/>
              <a:gd name="T15" fmla="*/ 3 h 63"/>
              <a:gd name="T16" fmla="*/ 18 w 58"/>
              <a:gd name="T17" fmla="*/ 4 h 63"/>
              <a:gd name="T18" fmla="*/ 21 w 58"/>
              <a:gd name="T19" fmla="*/ 2 h 63"/>
              <a:gd name="T20" fmla="*/ 24 w 58"/>
              <a:gd name="T21" fmla="*/ 6 h 63"/>
              <a:gd name="T22" fmla="*/ 32 w 58"/>
              <a:gd name="T23" fmla="*/ 5 h 63"/>
              <a:gd name="T24" fmla="*/ 41 w 58"/>
              <a:gd name="T25" fmla="*/ 11 h 63"/>
              <a:gd name="T26" fmla="*/ 51 w 58"/>
              <a:gd name="T27" fmla="*/ 8 h 63"/>
              <a:gd name="T28" fmla="*/ 56 w 58"/>
              <a:gd name="T29" fmla="*/ 13 h 63"/>
              <a:gd name="T30" fmla="*/ 56 w 58"/>
              <a:gd name="T31" fmla="*/ 16 h 63"/>
              <a:gd name="T32" fmla="*/ 58 w 58"/>
              <a:gd name="T33" fmla="*/ 24 h 63"/>
              <a:gd name="T34" fmla="*/ 53 w 58"/>
              <a:gd name="T35" fmla="*/ 32 h 63"/>
              <a:gd name="T36" fmla="*/ 52 w 58"/>
              <a:gd name="T37" fmla="*/ 44 h 63"/>
              <a:gd name="T38" fmla="*/ 56 w 58"/>
              <a:gd name="T39" fmla="*/ 54 h 63"/>
              <a:gd name="T40" fmla="*/ 55 w 58"/>
              <a:gd name="T41" fmla="*/ 54 h 63"/>
              <a:gd name="T42" fmla="*/ 49 w 58"/>
              <a:gd name="T43" fmla="*/ 54 h 63"/>
              <a:gd name="T44" fmla="*/ 44 w 58"/>
              <a:gd name="T45" fmla="*/ 53 h 63"/>
              <a:gd name="T46" fmla="*/ 46 w 58"/>
              <a:gd name="T47" fmla="*/ 52 h 63"/>
              <a:gd name="T48" fmla="*/ 40 w 58"/>
              <a:gd name="T49" fmla="*/ 53 h 63"/>
              <a:gd name="T50" fmla="*/ 44 w 58"/>
              <a:gd name="T51" fmla="*/ 53 h 63"/>
              <a:gd name="T52" fmla="*/ 34 w 58"/>
              <a:gd name="T53" fmla="*/ 54 h 63"/>
              <a:gd name="T54" fmla="*/ 34 w 58"/>
              <a:gd name="T55" fmla="*/ 54 h 63"/>
              <a:gd name="T56" fmla="*/ 18 w 58"/>
              <a:gd name="T57" fmla="*/ 59 h 63"/>
              <a:gd name="T58" fmla="*/ 10 w 58"/>
              <a:gd name="T59" fmla="*/ 58 h 63"/>
              <a:gd name="T60" fmla="*/ 10 w 58"/>
              <a:gd name="T61" fmla="*/ 47 h 63"/>
              <a:gd name="T62" fmla="*/ 2 w 58"/>
              <a:gd name="T63"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63">
                <a:moveTo>
                  <a:pt x="0" y="41"/>
                </a:moveTo>
                <a:cubicBezTo>
                  <a:pt x="1" y="40"/>
                  <a:pt x="2" y="40"/>
                  <a:pt x="2" y="39"/>
                </a:cubicBezTo>
                <a:cubicBezTo>
                  <a:pt x="3" y="38"/>
                  <a:pt x="3" y="37"/>
                  <a:pt x="3" y="36"/>
                </a:cubicBezTo>
                <a:cubicBezTo>
                  <a:pt x="3" y="34"/>
                  <a:pt x="2" y="32"/>
                  <a:pt x="1" y="31"/>
                </a:cubicBezTo>
                <a:cubicBezTo>
                  <a:pt x="2" y="30"/>
                  <a:pt x="3" y="31"/>
                  <a:pt x="4" y="31"/>
                </a:cubicBezTo>
                <a:cubicBezTo>
                  <a:pt x="4" y="30"/>
                  <a:pt x="5" y="29"/>
                  <a:pt x="5" y="28"/>
                </a:cubicBezTo>
                <a:cubicBezTo>
                  <a:pt x="4" y="28"/>
                  <a:pt x="5" y="26"/>
                  <a:pt x="6" y="26"/>
                </a:cubicBezTo>
                <a:cubicBezTo>
                  <a:pt x="5" y="25"/>
                  <a:pt x="4" y="25"/>
                  <a:pt x="4" y="23"/>
                </a:cubicBezTo>
                <a:cubicBezTo>
                  <a:pt x="3" y="21"/>
                  <a:pt x="8" y="23"/>
                  <a:pt x="9" y="23"/>
                </a:cubicBezTo>
                <a:cubicBezTo>
                  <a:pt x="9" y="21"/>
                  <a:pt x="9" y="19"/>
                  <a:pt x="6" y="19"/>
                </a:cubicBezTo>
                <a:cubicBezTo>
                  <a:pt x="7" y="18"/>
                  <a:pt x="7" y="17"/>
                  <a:pt x="8" y="16"/>
                </a:cubicBezTo>
                <a:cubicBezTo>
                  <a:pt x="7" y="15"/>
                  <a:pt x="7" y="15"/>
                  <a:pt x="7" y="13"/>
                </a:cubicBezTo>
                <a:cubicBezTo>
                  <a:pt x="4" y="15"/>
                  <a:pt x="4" y="9"/>
                  <a:pt x="5" y="7"/>
                </a:cubicBezTo>
                <a:cubicBezTo>
                  <a:pt x="5" y="6"/>
                  <a:pt x="7" y="6"/>
                  <a:pt x="8" y="5"/>
                </a:cubicBezTo>
                <a:cubicBezTo>
                  <a:pt x="8" y="5"/>
                  <a:pt x="8" y="4"/>
                  <a:pt x="8" y="4"/>
                </a:cubicBezTo>
                <a:cubicBezTo>
                  <a:pt x="9" y="3"/>
                  <a:pt x="10" y="3"/>
                  <a:pt x="11" y="3"/>
                </a:cubicBezTo>
                <a:cubicBezTo>
                  <a:pt x="11" y="5"/>
                  <a:pt x="14" y="6"/>
                  <a:pt x="16" y="6"/>
                </a:cubicBezTo>
                <a:cubicBezTo>
                  <a:pt x="15" y="4"/>
                  <a:pt x="16" y="4"/>
                  <a:pt x="18" y="4"/>
                </a:cubicBezTo>
                <a:cubicBezTo>
                  <a:pt x="19" y="4"/>
                  <a:pt x="19" y="2"/>
                  <a:pt x="19" y="1"/>
                </a:cubicBezTo>
                <a:cubicBezTo>
                  <a:pt x="19" y="1"/>
                  <a:pt x="20" y="2"/>
                  <a:pt x="21" y="2"/>
                </a:cubicBezTo>
                <a:cubicBezTo>
                  <a:pt x="21" y="2"/>
                  <a:pt x="22" y="1"/>
                  <a:pt x="22" y="0"/>
                </a:cubicBezTo>
                <a:cubicBezTo>
                  <a:pt x="23" y="1"/>
                  <a:pt x="22" y="5"/>
                  <a:pt x="24" y="6"/>
                </a:cubicBezTo>
                <a:cubicBezTo>
                  <a:pt x="25" y="6"/>
                  <a:pt x="28" y="1"/>
                  <a:pt x="29" y="3"/>
                </a:cubicBezTo>
                <a:cubicBezTo>
                  <a:pt x="30" y="5"/>
                  <a:pt x="31" y="4"/>
                  <a:pt x="32" y="5"/>
                </a:cubicBezTo>
                <a:cubicBezTo>
                  <a:pt x="34" y="5"/>
                  <a:pt x="34" y="7"/>
                  <a:pt x="35" y="8"/>
                </a:cubicBezTo>
                <a:cubicBezTo>
                  <a:pt x="36" y="10"/>
                  <a:pt x="38" y="11"/>
                  <a:pt x="41" y="11"/>
                </a:cubicBezTo>
                <a:cubicBezTo>
                  <a:pt x="41" y="9"/>
                  <a:pt x="44" y="9"/>
                  <a:pt x="46" y="8"/>
                </a:cubicBezTo>
                <a:cubicBezTo>
                  <a:pt x="47" y="8"/>
                  <a:pt x="51" y="9"/>
                  <a:pt x="51" y="8"/>
                </a:cubicBezTo>
                <a:cubicBezTo>
                  <a:pt x="52" y="9"/>
                  <a:pt x="53" y="10"/>
                  <a:pt x="53" y="10"/>
                </a:cubicBezTo>
                <a:cubicBezTo>
                  <a:pt x="54" y="11"/>
                  <a:pt x="55" y="12"/>
                  <a:pt x="56" y="13"/>
                </a:cubicBezTo>
                <a:cubicBezTo>
                  <a:pt x="56" y="12"/>
                  <a:pt x="56" y="12"/>
                  <a:pt x="56" y="12"/>
                </a:cubicBezTo>
                <a:cubicBezTo>
                  <a:pt x="57" y="14"/>
                  <a:pt x="55" y="15"/>
                  <a:pt x="56" y="16"/>
                </a:cubicBezTo>
                <a:cubicBezTo>
                  <a:pt x="56" y="18"/>
                  <a:pt x="57" y="18"/>
                  <a:pt x="57" y="20"/>
                </a:cubicBezTo>
                <a:cubicBezTo>
                  <a:pt x="57" y="21"/>
                  <a:pt x="58" y="23"/>
                  <a:pt x="58" y="24"/>
                </a:cubicBezTo>
                <a:cubicBezTo>
                  <a:pt x="57" y="26"/>
                  <a:pt x="56" y="27"/>
                  <a:pt x="55" y="28"/>
                </a:cubicBezTo>
                <a:cubicBezTo>
                  <a:pt x="54" y="29"/>
                  <a:pt x="53" y="30"/>
                  <a:pt x="53" y="32"/>
                </a:cubicBezTo>
                <a:cubicBezTo>
                  <a:pt x="52" y="34"/>
                  <a:pt x="52" y="36"/>
                  <a:pt x="51" y="38"/>
                </a:cubicBezTo>
                <a:cubicBezTo>
                  <a:pt x="51" y="40"/>
                  <a:pt x="52" y="43"/>
                  <a:pt x="52" y="44"/>
                </a:cubicBezTo>
                <a:cubicBezTo>
                  <a:pt x="53" y="46"/>
                  <a:pt x="54" y="48"/>
                  <a:pt x="54" y="49"/>
                </a:cubicBezTo>
                <a:cubicBezTo>
                  <a:pt x="57" y="49"/>
                  <a:pt x="55" y="53"/>
                  <a:pt x="56" y="54"/>
                </a:cubicBezTo>
                <a:cubicBezTo>
                  <a:pt x="55" y="54"/>
                  <a:pt x="55" y="54"/>
                  <a:pt x="54" y="55"/>
                </a:cubicBezTo>
                <a:cubicBezTo>
                  <a:pt x="55" y="54"/>
                  <a:pt x="55" y="54"/>
                  <a:pt x="55" y="54"/>
                </a:cubicBezTo>
                <a:cubicBezTo>
                  <a:pt x="53" y="56"/>
                  <a:pt x="52" y="53"/>
                  <a:pt x="51" y="52"/>
                </a:cubicBezTo>
                <a:cubicBezTo>
                  <a:pt x="51" y="53"/>
                  <a:pt x="50" y="54"/>
                  <a:pt x="49" y="54"/>
                </a:cubicBezTo>
                <a:cubicBezTo>
                  <a:pt x="48" y="54"/>
                  <a:pt x="47" y="54"/>
                  <a:pt x="46" y="53"/>
                </a:cubicBezTo>
                <a:cubicBezTo>
                  <a:pt x="46" y="54"/>
                  <a:pt x="45" y="53"/>
                  <a:pt x="44" y="53"/>
                </a:cubicBezTo>
                <a:cubicBezTo>
                  <a:pt x="45" y="53"/>
                  <a:pt x="46" y="53"/>
                  <a:pt x="46" y="53"/>
                </a:cubicBezTo>
                <a:cubicBezTo>
                  <a:pt x="46" y="52"/>
                  <a:pt x="46" y="52"/>
                  <a:pt x="46" y="52"/>
                </a:cubicBezTo>
                <a:cubicBezTo>
                  <a:pt x="46" y="54"/>
                  <a:pt x="45" y="52"/>
                  <a:pt x="44" y="52"/>
                </a:cubicBezTo>
                <a:cubicBezTo>
                  <a:pt x="44" y="53"/>
                  <a:pt x="41" y="53"/>
                  <a:pt x="40" y="53"/>
                </a:cubicBezTo>
                <a:cubicBezTo>
                  <a:pt x="40" y="53"/>
                  <a:pt x="36" y="53"/>
                  <a:pt x="36" y="54"/>
                </a:cubicBezTo>
                <a:cubicBezTo>
                  <a:pt x="38" y="55"/>
                  <a:pt x="42" y="51"/>
                  <a:pt x="44" y="53"/>
                </a:cubicBezTo>
                <a:cubicBezTo>
                  <a:pt x="41" y="53"/>
                  <a:pt x="39" y="54"/>
                  <a:pt x="36" y="54"/>
                </a:cubicBezTo>
                <a:cubicBezTo>
                  <a:pt x="36" y="54"/>
                  <a:pt x="35" y="54"/>
                  <a:pt x="34" y="54"/>
                </a:cubicBezTo>
                <a:cubicBezTo>
                  <a:pt x="34" y="53"/>
                  <a:pt x="32" y="53"/>
                  <a:pt x="31" y="54"/>
                </a:cubicBezTo>
                <a:cubicBezTo>
                  <a:pt x="32" y="54"/>
                  <a:pt x="33" y="54"/>
                  <a:pt x="34" y="54"/>
                </a:cubicBezTo>
                <a:cubicBezTo>
                  <a:pt x="31" y="55"/>
                  <a:pt x="28" y="54"/>
                  <a:pt x="25" y="56"/>
                </a:cubicBezTo>
                <a:cubicBezTo>
                  <a:pt x="23" y="56"/>
                  <a:pt x="20" y="58"/>
                  <a:pt x="18" y="59"/>
                </a:cubicBezTo>
                <a:cubicBezTo>
                  <a:pt x="16" y="59"/>
                  <a:pt x="13" y="60"/>
                  <a:pt x="12" y="61"/>
                </a:cubicBezTo>
                <a:cubicBezTo>
                  <a:pt x="10" y="63"/>
                  <a:pt x="9" y="59"/>
                  <a:pt x="10" y="58"/>
                </a:cubicBezTo>
                <a:cubicBezTo>
                  <a:pt x="10" y="56"/>
                  <a:pt x="11" y="54"/>
                  <a:pt x="11" y="52"/>
                </a:cubicBezTo>
                <a:cubicBezTo>
                  <a:pt x="12" y="50"/>
                  <a:pt x="11" y="48"/>
                  <a:pt x="10" y="47"/>
                </a:cubicBezTo>
                <a:cubicBezTo>
                  <a:pt x="9" y="46"/>
                  <a:pt x="7" y="46"/>
                  <a:pt x="7" y="44"/>
                </a:cubicBezTo>
                <a:cubicBezTo>
                  <a:pt x="7" y="42"/>
                  <a:pt x="1" y="44"/>
                  <a:pt x="2" y="42"/>
                </a:cubicBezTo>
                <a:cubicBezTo>
                  <a:pt x="1" y="42"/>
                  <a:pt x="1" y="41"/>
                  <a:pt x="0" y="41"/>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2" name="Freeform 23">
            <a:extLst>
              <a:ext uri="{FF2B5EF4-FFF2-40B4-BE49-F238E27FC236}">
                <a16:creationId xmlns:a16="http://schemas.microsoft.com/office/drawing/2014/main" id="{0E9179F7-9336-9A4A-B8EA-4001C603F29D}"/>
              </a:ext>
            </a:extLst>
          </p:cNvPr>
          <p:cNvSpPr>
            <a:spLocks/>
          </p:cNvSpPr>
          <p:nvPr/>
        </p:nvSpPr>
        <p:spPr bwMode="auto">
          <a:xfrm>
            <a:off x="1287154" y="678254"/>
            <a:ext cx="1309713" cy="1396858"/>
          </a:xfrm>
          <a:custGeom>
            <a:avLst/>
            <a:gdLst>
              <a:gd name="T0" fmla="*/ 0 w 197"/>
              <a:gd name="T1" fmla="*/ 83 h 177"/>
              <a:gd name="T2" fmla="*/ 11 w 197"/>
              <a:gd name="T3" fmla="*/ 75 h 177"/>
              <a:gd name="T4" fmla="*/ 21 w 197"/>
              <a:gd name="T5" fmla="*/ 72 h 177"/>
              <a:gd name="T6" fmla="*/ 30 w 197"/>
              <a:gd name="T7" fmla="*/ 70 h 177"/>
              <a:gd name="T8" fmla="*/ 41 w 197"/>
              <a:gd name="T9" fmla="*/ 63 h 177"/>
              <a:gd name="T10" fmla="*/ 48 w 197"/>
              <a:gd name="T11" fmla="*/ 59 h 177"/>
              <a:gd name="T12" fmla="*/ 49 w 197"/>
              <a:gd name="T13" fmla="*/ 53 h 177"/>
              <a:gd name="T14" fmla="*/ 71 w 197"/>
              <a:gd name="T15" fmla="*/ 49 h 177"/>
              <a:gd name="T16" fmla="*/ 69 w 197"/>
              <a:gd name="T17" fmla="*/ 42 h 177"/>
              <a:gd name="T18" fmla="*/ 67 w 197"/>
              <a:gd name="T19" fmla="*/ 35 h 177"/>
              <a:gd name="T20" fmla="*/ 67 w 197"/>
              <a:gd name="T21" fmla="*/ 30 h 177"/>
              <a:gd name="T22" fmla="*/ 66 w 197"/>
              <a:gd name="T23" fmla="*/ 24 h 177"/>
              <a:gd name="T24" fmla="*/ 68 w 197"/>
              <a:gd name="T25" fmla="*/ 18 h 177"/>
              <a:gd name="T26" fmla="*/ 73 w 197"/>
              <a:gd name="T27" fmla="*/ 15 h 177"/>
              <a:gd name="T28" fmla="*/ 78 w 197"/>
              <a:gd name="T29" fmla="*/ 13 h 177"/>
              <a:gd name="T30" fmla="*/ 97 w 197"/>
              <a:gd name="T31" fmla="*/ 6 h 177"/>
              <a:gd name="T32" fmla="*/ 112 w 197"/>
              <a:gd name="T33" fmla="*/ 4 h 177"/>
              <a:gd name="T34" fmla="*/ 117 w 197"/>
              <a:gd name="T35" fmla="*/ 4 h 177"/>
              <a:gd name="T36" fmla="*/ 131 w 197"/>
              <a:gd name="T37" fmla="*/ 5 h 177"/>
              <a:gd name="T38" fmla="*/ 142 w 197"/>
              <a:gd name="T39" fmla="*/ 2 h 177"/>
              <a:gd name="T40" fmla="*/ 151 w 197"/>
              <a:gd name="T41" fmla="*/ 2 h 177"/>
              <a:gd name="T42" fmla="*/ 157 w 197"/>
              <a:gd name="T43" fmla="*/ 2 h 177"/>
              <a:gd name="T44" fmla="*/ 164 w 197"/>
              <a:gd name="T45" fmla="*/ 2 h 177"/>
              <a:gd name="T46" fmla="*/ 161 w 197"/>
              <a:gd name="T47" fmla="*/ 13 h 177"/>
              <a:gd name="T48" fmla="*/ 154 w 197"/>
              <a:gd name="T49" fmla="*/ 29 h 177"/>
              <a:gd name="T50" fmla="*/ 158 w 197"/>
              <a:gd name="T51" fmla="*/ 39 h 177"/>
              <a:gd name="T52" fmla="*/ 168 w 197"/>
              <a:gd name="T53" fmla="*/ 49 h 177"/>
              <a:gd name="T54" fmla="*/ 173 w 197"/>
              <a:gd name="T55" fmla="*/ 67 h 177"/>
              <a:gd name="T56" fmla="*/ 176 w 197"/>
              <a:gd name="T57" fmla="*/ 76 h 177"/>
              <a:gd name="T58" fmla="*/ 176 w 197"/>
              <a:gd name="T59" fmla="*/ 92 h 177"/>
              <a:gd name="T60" fmla="*/ 173 w 197"/>
              <a:gd name="T61" fmla="*/ 104 h 177"/>
              <a:gd name="T62" fmla="*/ 180 w 197"/>
              <a:gd name="T63" fmla="*/ 122 h 177"/>
              <a:gd name="T64" fmla="*/ 189 w 197"/>
              <a:gd name="T65" fmla="*/ 123 h 177"/>
              <a:gd name="T66" fmla="*/ 195 w 197"/>
              <a:gd name="T67" fmla="*/ 132 h 177"/>
              <a:gd name="T68" fmla="*/ 161 w 197"/>
              <a:gd name="T69" fmla="*/ 153 h 177"/>
              <a:gd name="T70" fmla="*/ 144 w 197"/>
              <a:gd name="T71" fmla="*/ 165 h 177"/>
              <a:gd name="T72" fmla="*/ 132 w 197"/>
              <a:gd name="T73" fmla="*/ 172 h 177"/>
              <a:gd name="T74" fmla="*/ 112 w 197"/>
              <a:gd name="T75" fmla="*/ 173 h 177"/>
              <a:gd name="T76" fmla="*/ 113 w 197"/>
              <a:gd name="T77" fmla="*/ 167 h 177"/>
              <a:gd name="T78" fmla="*/ 103 w 197"/>
              <a:gd name="T79" fmla="*/ 163 h 177"/>
              <a:gd name="T80" fmla="*/ 94 w 197"/>
              <a:gd name="T81" fmla="*/ 158 h 177"/>
              <a:gd name="T82" fmla="*/ 90 w 197"/>
              <a:gd name="T83" fmla="*/ 152 h 177"/>
              <a:gd name="T84" fmla="*/ 70 w 197"/>
              <a:gd name="T85" fmla="*/ 139 h 177"/>
              <a:gd name="T86" fmla="*/ 0 w 197"/>
              <a:gd name="T87"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177">
                <a:moveTo>
                  <a:pt x="0" y="95"/>
                </a:moveTo>
                <a:cubicBezTo>
                  <a:pt x="1" y="91"/>
                  <a:pt x="1" y="87"/>
                  <a:pt x="0" y="83"/>
                </a:cubicBezTo>
                <a:cubicBezTo>
                  <a:pt x="0" y="80"/>
                  <a:pt x="5" y="79"/>
                  <a:pt x="7" y="77"/>
                </a:cubicBezTo>
                <a:cubicBezTo>
                  <a:pt x="8" y="76"/>
                  <a:pt x="10" y="75"/>
                  <a:pt x="11" y="75"/>
                </a:cubicBezTo>
                <a:cubicBezTo>
                  <a:pt x="13" y="75"/>
                  <a:pt x="14" y="73"/>
                  <a:pt x="15" y="73"/>
                </a:cubicBezTo>
                <a:cubicBezTo>
                  <a:pt x="18" y="71"/>
                  <a:pt x="20" y="75"/>
                  <a:pt x="21" y="72"/>
                </a:cubicBezTo>
                <a:cubicBezTo>
                  <a:pt x="22" y="71"/>
                  <a:pt x="24" y="71"/>
                  <a:pt x="25" y="71"/>
                </a:cubicBezTo>
                <a:cubicBezTo>
                  <a:pt x="27" y="71"/>
                  <a:pt x="28" y="70"/>
                  <a:pt x="30" y="70"/>
                </a:cubicBezTo>
                <a:cubicBezTo>
                  <a:pt x="34" y="68"/>
                  <a:pt x="34" y="65"/>
                  <a:pt x="37" y="64"/>
                </a:cubicBezTo>
                <a:cubicBezTo>
                  <a:pt x="38" y="63"/>
                  <a:pt x="40" y="63"/>
                  <a:pt x="41" y="63"/>
                </a:cubicBezTo>
                <a:cubicBezTo>
                  <a:pt x="43" y="62"/>
                  <a:pt x="44" y="60"/>
                  <a:pt x="45" y="60"/>
                </a:cubicBezTo>
                <a:cubicBezTo>
                  <a:pt x="46" y="60"/>
                  <a:pt x="50" y="60"/>
                  <a:pt x="48" y="59"/>
                </a:cubicBezTo>
                <a:cubicBezTo>
                  <a:pt x="47" y="58"/>
                  <a:pt x="45" y="57"/>
                  <a:pt x="47" y="56"/>
                </a:cubicBezTo>
                <a:cubicBezTo>
                  <a:pt x="45" y="55"/>
                  <a:pt x="47" y="53"/>
                  <a:pt x="49" y="53"/>
                </a:cubicBezTo>
                <a:cubicBezTo>
                  <a:pt x="51" y="53"/>
                  <a:pt x="54" y="52"/>
                  <a:pt x="54" y="50"/>
                </a:cubicBezTo>
                <a:cubicBezTo>
                  <a:pt x="56" y="46"/>
                  <a:pt x="68" y="50"/>
                  <a:pt x="71" y="49"/>
                </a:cubicBezTo>
                <a:cubicBezTo>
                  <a:pt x="68" y="48"/>
                  <a:pt x="74" y="46"/>
                  <a:pt x="72" y="44"/>
                </a:cubicBezTo>
                <a:cubicBezTo>
                  <a:pt x="71" y="44"/>
                  <a:pt x="70" y="43"/>
                  <a:pt x="69" y="42"/>
                </a:cubicBezTo>
                <a:cubicBezTo>
                  <a:pt x="68" y="41"/>
                  <a:pt x="68" y="40"/>
                  <a:pt x="67" y="39"/>
                </a:cubicBezTo>
                <a:cubicBezTo>
                  <a:pt x="66" y="37"/>
                  <a:pt x="67" y="37"/>
                  <a:pt x="67" y="35"/>
                </a:cubicBezTo>
                <a:cubicBezTo>
                  <a:pt x="68" y="34"/>
                  <a:pt x="66" y="34"/>
                  <a:pt x="66" y="33"/>
                </a:cubicBezTo>
                <a:cubicBezTo>
                  <a:pt x="66" y="32"/>
                  <a:pt x="67" y="31"/>
                  <a:pt x="67" y="30"/>
                </a:cubicBezTo>
                <a:cubicBezTo>
                  <a:pt x="67" y="28"/>
                  <a:pt x="65" y="27"/>
                  <a:pt x="67" y="26"/>
                </a:cubicBezTo>
                <a:cubicBezTo>
                  <a:pt x="65" y="25"/>
                  <a:pt x="66" y="25"/>
                  <a:pt x="66" y="24"/>
                </a:cubicBezTo>
                <a:cubicBezTo>
                  <a:pt x="65" y="22"/>
                  <a:pt x="62" y="22"/>
                  <a:pt x="62" y="20"/>
                </a:cubicBezTo>
                <a:cubicBezTo>
                  <a:pt x="65" y="20"/>
                  <a:pt x="66" y="19"/>
                  <a:pt x="68" y="18"/>
                </a:cubicBezTo>
                <a:cubicBezTo>
                  <a:pt x="69" y="18"/>
                  <a:pt x="70" y="18"/>
                  <a:pt x="71" y="17"/>
                </a:cubicBezTo>
                <a:cubicBezTo>
                  <a:pt x="71" y="16"/>
                  <a:pt x="72" y="15"/>
                  <a:pt x="73" y="15"/>
                </a:cubicBezTo>
                <a:cubicBezTo>
                  <a:pt x="74" y="14"/>
                  <a:pt x="75" y="13"/>
                  <a:pt x="76" y="14"/>
                </a:cubicBezTo>
                <a:cubicBezTo>
                  <a:pt x="77" y="14"/>
                  <a:pt x="78" y="13"/>
                  <a:pt x="78" y="13"/>
                </a:cubicBezTo>
                <a:cubicBezTo>
                  <a:pt x="80" y="12"/>
                  <a:pt x="82" y="15"/>
                  <a:pt x="83" y="12"/>
                </a:cubicBezTo>
                <a:cubicBezTo>
                  <a:pt x="85" y="8"/>
                  <a:pt x="93" y="7"/>
                  <a:pt x="97" y="6"/>
                </a:cubicBezTo>
                <a:cubicBezTo>
                  <a:pt x="100" y="6"/>
                  <a:pt x="103" y="5"/>
                  <a:pt x="106" y="5"/>
                </a:cubicBezTo>
                <a:cubicBezTo>
                  <a:pt x="108" y="6"/>
                  <a:pt x="110" y="3"/>
                  <a:pt x="112" y="4"/>
                </a:cubicBezTo>
                <a:cubicBezTo>
                  <a:pt x="113" y="4"/>
                  <a:pt x="113" y="4"/>
                  <a:pt x="113" y="4"/>
                </a:cubicBezTo>
                <a:cubicBezTo>
                  <a:pt x="113" y="4"/>
                  <a:pt x="117" y="4"/>
                  <a:pt x="117" y="4"/>
                </a:cubicBezTo>
                <a:cubicBezTo>
                  <a:pt x="120" y="3"/>
                  <a:pt x="123" y="3"/>
                  <a:pt x="126" y="3"/>
                </a:cubicBezTo>
                <a:cubicBezTo>
                  <a:pt x="129" y="3"/>
                  <a:pt x="129" y="3"/>
                  <a:pt x="131" y="5"/>
                </a:cubicBezTo>
                <a:cubicBezTo>
                  <a:pt x="134" y="6"/>
                  <a:pt x="135" y="4"/>
                  <a:pt x="137" y="4"/>
                </a:cubicBezTo>
                <a:cubicBezTo>
                  <a:pt x="138" y="3"/>
                  <a:pt x="142" y="3"/>
                  <a:pt x="142" y="2"/>
                </a:cubicBezTo>
                <a:cubicBezTo>
                  <a:pt x="141" y="0"/>
                  <a:pt x="145" y="1"/>
                  <a:pt x="145" y="2"/>
                </a:cubicBezTo>
                <a:cubicBezTo>
                  <a:pt x="147" y="3"/>
                  <a:pt x="149" y="3"/>
                  <a:pt x="151" y="2"/>
                </a:cubicBezTo>
                <a:cubicBezTo>
                  <a:pt x="152" y="2"/>
                  <a:pt x="151" y="1"/>
                  <a:pt x="153" y="1"/>
                </a:cubicBezTo>
                <a:cubicBezTo>
                  <a:pt x="154" y="1"/>
                  <a:pt x="155" y="2"/>
                  <a:pt x="157" y="2"/>
                </a:cubicBezTo>
                <a:cubicBezTo>
                  <a:pt x="155" y="4"/>
                  <a:pt x="158" y="3"/>
                  <a:pt x="159" y="3"/>
                </a:cubicBezTo>
                <a:cubicBezTo>
                  <a:pt x="161" y="2"/>
                  <a:pt x="163" y="3"/>
                  <a:pt x="164" y="2"/>
                </a:cubicBezTo>
                <a:cubicBezTo>
                  <a:pt x="165" y="4"/>
                  <a:pt x="162" y="5"/>
                  <a:pt x="160" y="7"/>
                </a:cubicBezTo>
                <a:cubicBezTo>
                  <a:pt x="164" y="7"/>
                  <a:pt x="160" y="12"/>
                  <a:pt x="161" y="13"/>
                </a:cubicBezTo>
                <a:cubicBezTo>
                  <a:pt x="162" y="17"/>
                  <a:pt x="162" y="19"/>
                  <a:pt x="161" y="23"/>
                </a:cubicBezTo>
                <a:cubicBezTo>
                  <a:pt x="160" y="25"/>
                  <a:pt x="157" y="28"/>
                  <a:pt x="154" y="29"/>
                </a:cubicBezTo>
                <a:cubicBezTo>
                  <a:pt x="153" y="30"/>
                  <a:pt x="154" y="33"/>
                  <a:pt x="155" y="34"/>
                </a:cubicBezTo>
                <a:cubicBezTo>
                  <a:pt x="156" y="36"/>
                  <a:pt x="155" y="38"/>
                  <a:pt x="158" y="39"/>
                </a:cubicBezTo>
                <a:cubicBezTo>
                  <a:pt x="162" y="40"/>
                  <a:pt x="161" y="44"/>
                  <a:pt x="164" y="46"/>
                </a:cubicBezTo>
                <a:cubicBezTo>
                  <a:pt x="165" y="47"/>
                  <a:pt x="167" y="48"/>
                  <a:pt x="168" y="49"/>
                </a:cubicBezTo>
                <a:cubicBezTo>
                  <a:pt x="169" y="50"/>
                  <a:pt x="170" y="53"/>
                  <a:pt x="170" y="55"/>
                </a:cubicBezTo>
                <a:cubicBezTo>
                  <a:pt x="171" y="58"/>
                  <a:pt x="173" y="63"/>
                  <a:pt x="173" y="67"/>
                </a:cubicBezTo>
                <a:cubicBezTo>
                  <a:pt x="173" y="68"/>
                  <a:pt x="170" y="68"/>
                  <a:pt x="172" y="69"/>
                </a:cubicBezTo>
                <a:cubicBezTo>
                  <a:pt x="174" y="71"/>
                  <a:pt x="175" y="73"/>
                  <a:pt x="176" y="76"/>
                </a:cubicBezTo>
                <a:cubicBezTo>
                  <a:pt x="177" y="80"/>
                  <a:pt x="174" y="84"/>
                  <a:pt x="176" y="88"/>
                </a:cubicBezTo>
                <a:cubicBezTo>
                  <a:pt x="177" y="90"/>
                  <a:pt x="177" y="91"/>
                  <a:pt x="176" y="92"/>
                </a:cubicBezTo>
                <a:cubicBezTo>
                  <a:pt x="175" y="95"/>
                  <a:pt x="176" y="97"/>
                  <a:pt x="176" y="99"/>
                </a:cubicBezTo>
                <a:cubicBezTo>
                  <a:pt x="177" y="102"/>
                  <a:pt x="176" y="103"/>
                  <a:pt x="173" y="104"/>
                </a:cubicBezTo>
                <a:cubicBezTo>
                  <a:pt x="170" y="106"/>
                  <a:pt x="175" y="110"/>
                  <a:pt x="176" y="111"/>
                </a:cubicBezTo>
                <a:cubicBezTo>
                  <a:pt x="179" y="115"/>
                  <a:pt x="177" y="119"/>
                  <a:pt x="180" y="122"/>
                </a:cubicBezTo>
                <a:cubicBezTo>
                  <a:pt x="182" y="123"/>
                  <a:pt x="183" y="121"/>
                  <a:pt x="184" y="121"/>
                </a:cubicBezTo>
                <a:cubicBezTo>
                  <a:pt x="186" y="122"/>
                  <a:pt x="188" y="123"/>
                  <a:pt x="189" y="123"/>
                </a:cubicBezTo>
                <a:cubicBezTo>
                  <a:pt x="193" y="124"/>
                  <a:pt x="194" y="127"/>
                  <a:pt x="195" y="130"/>
                </a:cubicBezTo>
                <a:cubicBezTo>
                  <a:pt x="196" y="131"/>
                  <a:pt x="197" y="131"/>
                  <a:pt x="195" y="132"/>
                </a:cubicBezTo>
                <a:cubicBezTo>
                  <a:pt x="193" y="133"/>
                  <a:pt x="190" y="135"/>
                  <a:pt x="188" y="136"/>
                </a:cubicBezTo>
                <a:cubicBezTo>
                  <a:pt x="179" y="141"/>
                  <a:pt x="170" y="147"/>
                  <a:pt x="161" y="153"/>
                </a:cubicBezTo>
                <a:cubicBezTo>
                  <a:pt x="157" y="155"/>
                  <a:pt x="153" y="158"/>
                  <a:pt x="149" y="161"/>
                </a:cubicBezTo>
                <a:cubicBezTo>
                  <a:pt x="147" y="162"/>
                  <a:pt x="145" y="164"/>
                  <a:pt x="144" y="165"/>
                </a:cubicBezTo>
                <a:cubicBezTo>
                  <a:pt x="142" y="167"/>
                  <a:pt x="140" y="169"/>
                  <a:pt x="138" y="170"/>
                </a:cubicBezTo>
                <a:cubicBezTo>
                  <a:pt x="136" y="171"/>
                  <a:pt x="134" y="171"/>
                  <a:pt x="132" y="172"/>
                </a:cubicBezTo>
                <a:cubicBezTo>
                  <a:pt x="129" y="172"/>
                  <a:pt x="127" y="173"/>
                  <a:pt x="124" y="173"/>
                </a:cubicBezTo>
                <a:cubicBezTo>
                  <a:pt x="123" y="173"/>
                  <a:pt x="112" y="177"/>
                  <a:pt x="112" y="173"/>
                </a:cubicBezTo>
                <a:cubicBezTo>
                  <a:pt x="113" y="172"/>
                  <a:pt x="114" y="172"/>
                  <a:pt x="113" y="170"/>
                </a:cubicBezTo>
                <a:cubicBezTo>
                  <a:pt x="113" y="170"/>
                  <a:pt x="114" y="167"/>
                  <a:pt x="113" y="167"/>
                </a:cubicBezTo>
                <a:cubicBezTo>
                  <a:pt x="111" y="166"/>
                  <a:pt x="109" y="165"/>
                  <a:pt x="107" y="165"/>
                </a:cubicBezTo>
                <a:cubicBezTo>
                  <a:pt x="106" y="165"/>
                  <a:pt x="104" y="162"/>
                  <a:pt x="103" y="163"/>
                </a:cubicBezTo>
                <a:cubicBezTo>
                  <a:pt x="100" y="165"/>
                  <a:pt x="99" y="160"/>
                  <a:pt x="98" y="159"/>
                </a:cubicBezTo>
                <a:cubicBezTo>
                  <a:pt x="97" y="159"/>
                  <a:pt x="95" y="159"/>
                  <a:pt x="94" y="158"/>
                </a:cubicBezTo>
                <a:cubicBezTo>
                  <a:pt x="93" y="157"/>
                  <a:pt x="94" y="156"/>
                  <a:pt x="94" y="155"/>
                </a:cubicBezTo>
                <a:cubicBezTo>
                  <a:pt x="93" y="154"/>
                  <a:pt x="91" y="153"/>
                  <a:pt x="90" y="152"/>
                </a:cubicBezTo>
                <a:cubicBezTo>
                  <a:pt x="88" y="151"/>
                  <a:pt x="86" y="150"/>
                  <a:pt x="84" y="149"/>
                </a:cubicBezTo>
                <a:cubicBezTo>
                  <a:pt x="79" y="146"/>
                  <a:pt x="75" y="142"/>
                  <a:pt x="70" y="139"/>
                </a:cubicBezTo>
                <a:cubicBezTo>
                  <a:pt x="52" y="127"/>
                  <a:pt x="34" y="115"/>
                  <a:pt x="14" y="103"/>
                </a:cubicBezTo>
                <a:cubicBezTo>
                  <a:pt x="10" y="100"/>
                  <a:pt x="5" y="98"/>
                  <a:pt x="0" y="95"/>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3" name="Freeform 26">
            <a:extLst>
              <a:ext uri="{FF2B5EF4-FFF2-40B4-BE49-F238E27FC236}">
                <a16:creationId xmlns:a16="http://schemas.microsoft.com/office/drawing/2014/main" id="{CAC98E47-12D6-6D4E-8B87-425BEA111FEF}"/>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4" name="Freeform 27">
            <a:extLst>
              <a:ext uri="{FF2B5EF4-FFF2-40B4-BE49-F238E27FC236}">
                <a16:creationId xmlns:a16="http://schemas.microsoft.com/office/drawing/2014/main" id="{C0DD1717-3814-2047-991C-43C081035019}"/>
              </a:ext>
            </a:extLst>
          </p:cNvPr>
          <p:cNvSpPr>
            <a:spLocks/>
          </p:cNvSpPr>
          <p:nvPr/>
        </p:nvSpPr>
        <p:spPr bwMode="auto">
          <a:xfrm>
            <a:off x="2364814" y="2500242"/>
            <a:ext cx="491634" cy="873619"/>
          </a:xfrm>
          <a:custGeom>
            <a:avLst/>
            <a:gdLst>
              <a:gd name="T0" fmla="*/ 4 w 74"/>
              <a:gd name="T1" fmla="*/ 77 h 111"/>
              <a:gd name="T2" fmla="*/ 6 w 74"/>
              <a:gd name="T3" fmla="*/ 70 h 111"/>
              <a:gd name="T4" fmla="*/ 13 w 74"/>
              <a:gd name="T5" fmla="*/ 63 h 111"/>
              <a:gd name="T6" fmla="*/ 20 w 74"/>
              <a:gd name="T7" fmla="*/ 61 h 111"/>
              <a:gd name="T8" fmla="*/ 25 w 74"/>
              <a:gd name="T9" fmla="*/ 61 h 111"/>
              <a:gd name="T10" fmla="*/ 30 w 74"/>
              <a:gd name="T11" fmla="*/ 61 h 111"/>
              <a:gd name="T12" fmla="*/ 33 w 74"/>
              <a:gd name="T13" fmla="*/ 56 h 111"/>
              <a:gd name="T14" fmla="*/ 37 w 74"/>
              <a:gd name="T15" fmla="*/ 46 h 111"/>
              <a:gd name="T16" fmla="*/ 42 w 74"/>
              <a:gd name="T17" fmla="*/ 41 h 111"/>
              <a:gd name="T18" fmla="*/ 46 w 74"/>
              <a:gd name="T19" fmla="*/ 33 h 111"/>
              <a:gd name="T20" fmla="*/ 48 w 74"/>
              <a:gd name="T21" fmla="*/ 29 h 111"/>
              <a:gd name="T22" fmla="*/ 53 w 74"/>
              <a:gd name="T23" fmla="*/ 18 h 111"/>
              <a:gd name="T24" fmla="*/ 59 w 74"/>
              <a:gd name="T25" fmla="*/ 13 h 111"/>
              <a:gd name="T26" fmla="*/ 57 w 74"/>
              <a:gd name="T27" fmla="*/ 8 h 111"/>
              <a:gd name="T28" fmla="*/ 58 w 74"/>
              <a:gd name="T29" fmla="*/ 1 h 111"/>
              <a:gd name="T30" fmla="*/ 63 w 74"/>
              <a:gd name="T31" fmla="*/ 10 h 111"/>
              <a:gd name="T32" fmla="*/ 69 w 74"/>
              <a:gd name="T33" fmla="*/ 30 h 111"/>
              <a:gd name="T34" fmla="*/ 55 w 74"/>
              <a:gd name="T35" fmla="*/ 31 h 111"/>
              <a:gd name="T36" fmla="*/ 63 w 74"/>
              <a:gd name="T37" fmla="*/ 43 h 111"/>
              <a:gd name="T38" fmla="*/ 68 w 74"/>
              <a:gd name="T39" fmla="*/ 52 h 111"/>
              <a:gd name="T40" fmla="*/ 63 w 74"/>
              <a:gd name="T41" fmla="*/ 61 h 111"/>
              <a:gd name="T42" fmla="*/ 61 w 74"/>
              <a:gd name="T43" fmla="*/ 66 h 111"/>
              <a:gd name="T44" fmla="*/ 59 w 74"/>
              <a:gd name="T45" fmla="*/ 73 h 111"/>
              <a:gd name="T46" fmla="*/ 60 w 74"/>
              <a:gd name="T47" fmla="*/ 77 h 111"/>
              <a:gd name="T48" fmla="*/ 63 w 74"/>
              <a:gd name="T49" fmla="*/ 85 h 111"/>
              <a:gd name="T50" fmla="*/ 69 w 74"/>
              <a:gd name="T51" fmla="*/ 95 h 111"/>
              <a:gd name="T52" fmla="*/ 73 w 74"/>
              <a:gd name="T53" fmla="*/ 98 h 111"/>
              <a:gd name="T54" fmla="*/ 74 w 74"/>
              <a:gd name="T55" fmla="*/ 105 h 111"/>
              <a:gd name="T56" fmla="*/ 68 w 74"/>
              <a:gd name="T57" fmla="*/ 108 h 111"/>
              <a:gd name="T58" fmla="*/ 62 w 74"/>
              <a:gd name="T59" fmla="*/ 106 h 111"/>
              <a:gd name="T60" fmla="*/ 54 w 74"/>
              <a:gd name="T61" fmla="*/ 106 h 111"/>
              <a:gd name="T62" fmla="*/ 47 w 74"/>
              <a:gd name="T63" fmla="*/ 106 h 111"/>
              <a:gd name="T64" fmla="*/ 40 w 74"/>
              <a:gd name="T65" fmla="*/ 105 h 111"/>
              <a:gd name="T66" fmla="*/ 29 w 74"/>
              <a:gd name="T67" fmla="*/ 104 h 111"/>
              <a:gd name="T68" fmla="*/ 24 w 74"/>
              <a:gd name="T69" fmla="*/ 106 h 111"/>
              <a:gd name="T70" fmla="*/ 14 w 74"/>
              <a:gd name="T71" fmla="*/ 100 h 111"/>
              <a:gd name="T72" fmla="*/ 14 w 74"/>
              <a:gd name="T73" fmla="*/ 92 h 111"/>
              <a:gd name="T74" fmla="*/ 12 w 74"/>
              <a:gd name="T75" fmla="*/ 88 h 111"/>
              <a:gd name="T76" fmla="*/ 10 w 74"/>
              <a:gd name="T77" fmla="*/ 87 h 111"/>
              <a:gd name="T78" fmla="*/ 10 w 74"/>
              <a:gd name="T79" fmla="*/ 89 h 111"/>
              <a:gd name="T80" fmla="*/ 6 w 74"/>
              <a:gd name="T81" fmla="*/ 87 h 111"/>
              <a:gd name="T82" fmla="*/ 3 w 74"/>
              <a:gd name="T83" fmla="*/ 82 h 111"/>
              <a:gd name="T84" fmla="*/ 2 w 74"/>
              <a:gd name="T85"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11">
                <a:moveTo>
                  <a:pt x="2" y="80"/>
                </a:moveTo>
                <a:cubicBezTo>
                  <a:pt x="3" y="79"/>
                  <a:pt x="4" y="78"/>
                  <a:pt x="4" y="77"/>
                </a:cubicBezTo>
                <a:cubicBezTo>
                  <a:pt x="4" y="76"/>
                  <a:pt x="5" y="73"/>
                  <a:pt x="5" y="72"/>
                </a:cubicBezTo>
                <a:cubicBezTo>
                  <a:pt x="5" y="71"/>
                  <a:pt x="5" y="71"/>
                  <a:pt x="6" y="70"/>
                </a:cubicBezTo>
                <a:cubicBezTo>
                  <a:pt x="8" y="68"/>
                  <a:pt x="9" y="67"/>
                  <a:pt x="10" y="65"/>
                </a:cubicBezTo>
                <a:cubicBezTo>
                  <a:pt x="11" y="64"/>
                  <a:pt x="13" y="64"/>
                  <a:pt x="13" y="63"/>
                </a:cubicBezTo>
                <a:cubicBezTo>
                  <a:pt x="13" y="62"/>
                  <a:pt x="15" y="60"/>
                  <a:pt x="16" y="60"/>
                </a:cubicBezTo>
                <a:cubicBezTo>
                  <a:pt x="17" y="59"/>
                  <a:pt x="18" y="61"/>
                  <a:pt x="20" y="61"/>
                </a:cubicBezTo>
                <a:cubicBezTo>
                  <a:pt x="21" y="60"/>
                  <a:pt x="21" y="59"/>
                  <a:pt x="21" y="58"/>
                </a:cubicBezTo>
                <a:cubicBezTo>
                  <a:pt x="21" y="59"/>
                  <a:pt x="24" y="61"/>
                  <a:pt x="25" y="61"/>
                </a:cubicBezTo>
                <a:cubicBezTo>
                  <a:pt x="26" y="62"/>
                  <a:pt x="25" y="66"/>
                  <a:pt x="28" y="65"/>
                </a:cubicBezTo>
                <a:cubicBezTo>
                  <a:pt x="29" y="64"/>
                  <a:pt x="30" y="63"/>
                  <a:pt x="30" y="61"/>
                </a:cubicBezTo>
                <a:cubicBezTo>
                  <a:pt x="30" y="60"/>
                  <a:pt x="32" y="59"/>
                  <a:pt x="32" y="59"/>
                </a:cubicBezTo>
                <a:cubicBezTo>
                  <a:pt x="33" y="58"/>
                  <a:pt x="32" y="57"/>
                  <a:pt x="33" y="56"/>
                </a:cubicBezTo>
                <a:cubicBezTo>
                  <a:pt x="34" y="54"/>
                  <a:pt x="36" y="52"/>
                  <a:pt x="36" y="49"/>
                </a:cubicBezTo>
                <a:cubicBezTo>
                  <a:pt x="37" y="48"/>
                  <a:pt x="36" y="47"/>
                  <a:pt x="37" y="46"/>
                </a:cubicBezTo>
                <a:cubicBezTo>
                  <a:pt x="37" y="45"/>
                  <a:pt x="38" y="45"/>
                  <a:pt x="38" y="44"/>
                </a:cubicBezTo>
                <a:cubicBezTo>
                  <a:pt x="39" y="43"/>
                  <a:pt x="42" y="43"/>
                  <a:pt x="42" y="41"/>
                </a:cubicBezTo>
                <a:cubicBezTo>
                  <a:pt x="42" y="40"/>
                  <a:pt x="44" y="37"/>
                  <a:pt x="42" y="37"/>
                </a:cubicBezTo>
                <a:cubicBezTo>
                  <a:pt x="44" y="36"/>
                  <a:pt x="46" y="35"/>
                  <a:pt x="46" y="33"/>
                </a:cubicBezTo>
                <a:cubicBezTo>
                  <a:pt x="46" y="32"/>
                  <a:pt x="46" y="32"/>
                  <a:pt x="46" y="31"/>
                </a:cubicBezTo>
                <a:cubicBezTo>
                  <a:pt x="46" y="29"/>
                  <a:pt x="48" y="30"/>
                  <a:pt x="48" y="29"/>
                </a:cubicBezTo>
                <a:cubicBezTo>
                  <a:pt x="49" y="27"/>
                  <a:pt x="49" y="25"/>
                  <a:pt x="50" y="23"/>
                </a:cubicBezTo>
                <a:cubicBezTo>
                  <a:pt x="51" y="21"/>
                  <a:pt x="52" y="19"/>
                  <a:pt x="53" y="18"/>
                </a:cubicBezTo>
                <a:cubicBezTo>
                  <a:pt x="55" y="18"/>
                  <a:pt x="59" y="18"/>
                  <a:pt x="59" y="15"/>
                </a:cubicBezTo>
                <a:cubicBezTo>
                  <a:pt x="60" y="15"/>
                  <a:pt x="59" y="14"/>
                  <a:pt x="59" y="13"/>
                </a:cubicBezTo>
                <a:cubicBezTo>
                  <a:pt x="60" y="12"/>
                  <a:pt x="59" y="11"/>
                  <a:pt x="60" y="10"/>
                </a:cubicBezTo>
                <a:cubicBezTo>
                  <a:pt x="60" y="9"/>
                  <a:pt x="57" y="8"/>
                  <a:pt x="57" y="8"/>
                </a:cubicBezTo>
                <a:cubicBezTo>
                  <a:pt x="54" y="8"/>
                  <a:pt x="54" y="2"/>
                  <a:pt x="54" y="1"/>
                </a:cubicBezTo>
                <a:cubicBezTo>
                  <a:pt x="55" y="1"/>
                  <a:pt x="57" y="0"/>
                  <a:pt x="58" y="1"/>
                </a:cubicBezTo>
                <a:cubicBezTo>
                  <a:pt x="59" y="2"/>
                  <a:pt x="58" y="4"/>
                  <a:pt x="60" y="5"/>
                </a:cubicBezTo>
                <a:cubicBezTo>
                  <a:pt x="62" y="6"/>
                  <a:pt x="61" y="9"/>
                  <a:pt x="63" y="10"/>
                </a:cubicBezTo>
                <a:cubicBezTo>
                  <a:pt x="65" y="12"/>
                  <a:pt x="63" y="18"/>
                  <a:pt x="63" y="21"/>
                </a:cubicBezTo>
                <a:cubicBezTo>
                  <a:pt x="63" y="24"/>
                  <a:pt x="66" y="29"/>
                  <a:pt x="69" y="30"/>
                </a:cubicBezTo>
                <a:cubicBezTo>
                  <a:pt x="67" y="31"/>
                  <a:pt x="64" y="30"/>
                  <a:pt x="61" y="31"/>
                </a:cubicBezTo>
                <a:cubicBezTo>
                  <a:pt x="59" y="31"/>
                  <a:pt x="56" y="29"/>
                  <a:pt x="55" y="31"/>
                </a:cubicBezTo>
                <a:cubicBezTo>
                  <a:pt x="53" y="34"/>
                  <a:pt x="53" y="35"/>
                  <a:pt x="55" y="37"/>
                </a:cubicBezTo>
                <a:cubicBezTo>
                  <a:pt x="58" y="39"/>
                  <a:pt x="60" y="41"/>
                  <a:pt x="63" y="43"/>
                </a:cubicBezTo>
                <a:cubicBezTo>
                  <a:pt x="64" y="44"/>
                  <a:pt x="65" y="45"/>
                  <a:pt x="65" y="45"/>
                </a:cubicBezTo>
                <a:cubicBezTo>
                  <a:pt x="66" y="47"/>
                  <a:pt x="66" y="51"/>
                  <a:pt x="68" y="52"/>
                </a:cubicBezTo>
                <a:cubicBezTo>
                  <a:pt x="69" y="53"/>
                  <a:pt x="67" y="55"/>
                  <a:pt x="66" y="56"/>
                </a:cubicBezTo>
                <a:cubicBezTo>
                  <a:pt x="65" y="57"/>
                  <a:pt x="64" y="60"/>
                  <a:pt x="63" y="61"/>
                </a:cubicBezTo>
                <a:cubicBezTo>
                  <a:pt x="63" y="62"/>
                  <a:pt x="62" y="62"/>
                  <a:pt x="62" y="62"/>
                </a:cubicBezTo>
                <a:cubicBezTo>
                  <a:pt x="62" y="64"/>
                  <a:pt x="61" y="65"/>
                  <a:pt x="61" y="66"/>
                </a:cubicBezTo>
                <a:cubicBezTo>
                  <a:pt x="60" y="67"/>
                  <a:pt x="56" y="67"/>
                  <a:pt x="58" y="69"/>
                </a:cubicBezTo>
                <a:cubicBezTo>
                  <a:pt x="59" y="70"/>
                  <a:pt x="59" y="71"/>
                  <a:pt x="59" y="73"/>
                </a:cubicBezTo>
                <a:cubicBezTo>
                  <a:pt x="59" y="74"/>
                  <a:pt x="59" y="75"/>
                  <a:pt x="59" y="76"/>
                </a:cubicBezTo>
                <a:cubicBezTo>
                  <a:pt x="60" y="77"/>
                  <a:pt x="60" y="77"/>
                  <a:pt x="60" y="77"/>
                </a:cubicBezTo>
                <a:cubicBezTo>
                  <a:pt x="60" y="79"/>
                  <a:pt x="60" y="81"/>
                  <a:pt x="61" y="83"/>
                </a:cubicBezTo>
                <a:cubicBezTo>
                  <a:pt x="62" y="84"/>
                  <a:pt x="63" y="84"/>
                  <a:pt x="63" y="85"/>
                </a:cubicBezTo>
                <a:cubicBezTo>
                  <a:pt x="64" y="86"/>
                  <a:pt x="64" y="87"/>
                  <a:pt x="65" y="88"/>
                </a:cubicBezTo>
                <a:cubicBezTo>
                  <a:pt x="62" y="88"/>
                  <a:pt x="68" y="95"/>
                  <a:pt x="69" y="95"/>
                </a:cubicBezTo>
                <a:cubicBezTo>
                  <a:pt x="70" y="96"/>
                  <a:pt x="70" y="97"/>
                  <a:pt x="71" y="97"/>
                </a:cubicBezTo>
                <a:cubicBezTo>
                  <a:pt x="72" y="97"/>
                  <a:pt x="73" y="98"/>
                  <a:pt x="73" y="98"/>
                </a:cubicBezTo>
                <a:cubicBezTo>
                  <a:pt x="73" y="99"/>
                  <a:pt x="73" y="99"/>
                  <a:pt x="73" y="100"/>
                </a:cubicBezTo>
                <a:cubicBezTo>
                  <a:pt x="73" y="102"/>
                  <a:pt x="74" y="104"/>
                  <a:pt x="74" y="105"/>
                </a:cubicBezTo>
                <a:cubicBezTo>
                  <a:pt x="72" y="105"/>
                  <a:pt x="74" y="110"/>
                  <a:pt x="73" y="111"/>
                </a:cubicBezTo>
                <a:cubicBezTo>
                  <a:pt x="72" y="109"/>
                  <a:pt x="70" y="108"/>
                  <a:pt x="68" y="108"/>
                </a:cubicBezTo>
                <a:cubicBezTo>
                  <a:pt x="68" y="108"/>
                  <a:pt x="65" y="107"/>
                  <a:pt x="65" y="107"/>
                </a:cubicBezTo>
                <a:cubicBezTo>
                  <a:pt x="64" y="107"/>
                  <a:pt x="62" y="107"/>
                  <a:pt x="62" y="106"/>
                </a:cubicBezTo>
                <a:cubicBezTo>
                  <a:pt x="59" y="106"/>
                  <a:pt x="59" y="106"/>
                  <a:pt x="59" y="106"/>
                </a:cubicBezTo>
                <a:cubicBezTo>
                  <a:pt x="58" y="105"/>
                  <a:pt x="56" y="106"/>
                  <a:pt x="54" y="106"/>
                </a:cubicBezTo>
                <a:cubicBezTo>
                  <a:pt x="52" y="106"/>
                  <a:pt x="50" y="106"/>
                  <a:pt x="48" y="106"/>
                </a:cubicBezTo>
                <a:cubicBezTo>
                  <a:pt x="48" y="106"/>
                  <a:pt x="47" y="106"/>
                  <a:pt x="47" y="106"/>
                </a:cubicBezTo>
                <a:cubicBezTo>
                  <a:pt x="46" y="105"/>
                  <a:pt x="47" y="105"/>
                  <a:pt x="46" y="105"/>
                </a:cubicBezTo>
                <a:cubicBezTo>
                  <a:pt x="44" y="105"/>
                  <a:pt x="42" y="105"/>
                  <a:pt x="40" y="105"/>
                </a:cubicBezTo>
                <a:cubicBezTo>
                  <a:pt x="38" y="104"/>
                  <a:pt x="36" y="105"/>
                  <a:pt x="34" y="105"/>
                </a:cubicBezTo>
                <a:cubicBezTo>
                  <a:pt x="33" y="105"/>
                  <a:pt x="30" y="104"/>
                  <a:pt x="29" y="104"/>
                </a:cubicBezTo>
                <a:cubicBezTo>
                  <a:pt x="28" y="105"/>
                  <a:pt x="28" y="106"/>
                  <a:pt x="28" y="106"/>
                </a:cubicBezTo>
                <a:cubicBezTo>
                  <a:pt x="27" y="106"/>
                  <a:pt x="25" y="106"/>
                  <a:pt x="24" y="106"/>
                </a:cubicBezTo>
                <a:cubicBezTo>
                  <a:pt x="22" y="106"/>
                  <a:pt x="20" y="106"/>
                  <a:pt x="18" y="106"/>
                </a:cubicBezTo>
                <a:cubicBezTo>
                  <a:pt x="14" y="106"/>
                  <a:pt x="13" y="104"/>
                  <a:pt x="14" y="100"/>
                </a:cubicBezTo>
                <a:cubicBezTo>
                  <a:pt x="15" y="99"/>
                  <a:pt x="15" y="96"/>
                  <a:pt x="14" y="95"/>
                </a:cubicBezTo>
                <a:cubicBezTo>
                  <a:pt x="14" y="94"/>
                  <a:pt x="12" y="92"/>
                  <a:pt x="14" y="92"/>
                </a:cubicBezTo>
                <a:cubicBezTo>
                  <a:pt x="13" y="92"/>
                  <a:pt x="10" y="91"/>
                  <a:pt x="12" y="90"/>
                </a:cubicBezTo>
                <a:cubicBezTo>
                  <a:pt x="12" y="89"/>
                  <a:pt x="14" y="88"/>
                  <a:pt x="12" y="88"/>
                </a:cubicBezTo>
                <a:cubicBezTo>
                  <a:pt x="12" y="88"/>
                  <a:pt x="13" y="88"/>
                  <a:pt x="13" y="87"/>
                </a:cubicBezTo>
                <a:cubicBezTo>
                  <a:pt x="12" y="88"/>
                  <a:pt x="11" y="87"/>
                  <a:pt x="10" y="87"/>
                </a:cubicBezTo>
                <a:cubicBezTo>
                  <a:pt x="11" y="88"/>
                  <a:pt x="11" y="88"/>
                  <a:pt x="10" y="88"/>
                </a:cubicBezTo>
                <a:cubicBezTo>
                  <a:pt x="10" y="88"/>
                  <a:pt x="10" y="89"/>
                  <a:pt x="10" y="89"/>
                </a:cubicBezTo>
                <a:cubicBezTo>
                  <a:pt x="9" y="89"/>
                  <a:pt x="9" y="88"/>
                  <a:pt x="9" y="88"/>
                </a:cubicBezTo>
                <a:cubicBezTo>
                  <a:pt x="8" y="89"/>
                  <a:pt x="6" y="87"/>
                  <a:pt x="6" y="87"/>
                </a:cubicBezTo>
                <a:cubicBezTo>
                  <a:pt x="6" y="85"/>
                  <a:pt x="6" y="83"/>
                  <a:pt x="4" y="82"/>
                </a:cubicBezTo>
                <a:cubicBezTo>
                  <a:pt x="3" y="83"/>
                  <a:pt x="4" y="82"/>
                  <a:pt x="3" y="82"/>
                </a:cubicBezTo>
                <a:cubicBezTo>
                  <a:pt x="3" y="82"/>
                  <a:pt x="3" y="83"/>
                  <a:pt x="3" y="83"/>
                </a:cubicBezTo>
                <a:cubicBezTo>
                  <a:pt x="0" y="84"/>
                  <a:pt x="2" y="81"/>
                  <a:pt x="2" y="8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5" name="Freeform 30">
            <a:extLst>
              <a:ext uri="{FF2B5EF4-FFF2-40B4-BE49-F238E27FC236}">
                <a16:creationId xmlns:a16="http://schemas.microsoft.com/office/drawing/2014/main" id="{18C3B5F4-9A09-8D4B-BA00-67FE0D498E10}"/>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6" name="Freeform 31">
            <a:extLst>
              <a:ext uri="{FF2B5EF4-FFF2-40B4-BE49-F238E27FC236}">
                <a16:creationId xmlns:a16="http://schemas.microsoft.com/office/drawing/2014/main" id="{37F63051-01AB-014D-9CDB-A8E525477A06}"/>
              </a:ext>
            </a:extLst>
          </p:cNvPr>
          <p:cNvSpPr>
            <a:spLocks/>
          </p:cNvSpPr>
          <p:nvPr/>
        </p:nvSpPr>
        <p:spPr bwMode="auto">
          <a:xfrm>
            <a:off x="3092431" y="4850142"/>
            <a:ext cx="589959" cy="686750"/>
          </a:xfrm>
          <a:custGeom>
            <a:avLst/>
            <a:gdLst>
              <a:gd name="T0" fmla="*/ 0 w 89"/>
              <a:gd name="T1" fmla="*/ 67 h 87"/>
              <a:gd name="T2" fmla="*/ 0 w 89"/>
              <a:gd name="T3" fmla="*/ 52 h 87"/>
              <a:gd name="T4" fmla="*/ 0 w 89"/>
              <a:gd name="T5" fmla="*/ 45 h 87"/>
              <a:gd name="T6" fmla="*/ 0 w 89"/>
              <a:gd name="T7" fmla="*/ 40 h 87"/>
              <a:gd name="T8" fmla="*/ 10 w 89"/>
              <a:gd name="T9" fmla="*/ 38 h 87"/>
              <a:gd name="T10" fmla="*/ 10 w 89"/>
              <a:gd name="T11" fmla="*/ 24 h 87"/>
              <a:gd name="T12" fmla="*/ 10 w 89"/>
              <a:gd name="T13" fmla="*/ 10 h 87"/>
              <a:gd name="T14" fmla="*/ 10 w 89"/>
              <a:gd name="T15" fmla="*/ 6 h 87"/>
              <a:gd name="T16" fmla="*/ 12 w 89"/>
              <a:gd name="T17" fmla="*/ 4 h 87"/>
              <a:gd name="T18" fmla="*/ 25 w 89"/>
              <a:gd name="T19" fmla="*/ 2 h 87"/>
              <a:gd name="T20" fmla="*/ 31 w 89"/>
              <a:gd name="T21" fmla="*/ 2 h 87"/>
              <a:gd name="T22" fmla="*/ 34 w 89"/>
              <a:gd name="T23" fmla="*/ 6 h 87"/>
              <a:gd name="T24" fmla="*/ 39 w 89"/>
              <a:gd name="T25" fmla="*/ 3 h 87"/>
              <a:gd name="T26" fmla="*/ 41 w 89"/>
              <a:gd name="T27" fmla="*/ 1 h 87"/>
              <a:gd name="T28" fmla="*/ 43 w 89"/>
              <a:gd name="T29" fmla="*/ 2 h 87"/>
              <a:gd name="T30" fmla="*/ 46 w 89"/>
              <a:gd name="T31" fmla="*/ 0 h 87"/>
              <a:gd name="T32" fmla="*/ 50 w 89"/>
              <a:gd name="T33" fmla="*/ 0 h 87"/>
              <a:gd name="T34" fmla="*/ 50 w 89"/>
              <a:gd name="T35" fmla="*/ 2 h 87"/>
              <a:gd name="T36" fmla="*/ 53 w 89"/>
              <a:gd name="T37" fmla="*/ 6 h 87"/>
              <a:gd name="T38" fmla="*/ 56 w 89"/>
              <a:gd name="T39" fmla="*/ 10 h 87"/>
              <a:gd name="T40" fmla="*/ 57 w 89"/>
              <a:gd name="T41" fmla="*/ 13 h 87"/>
              <a:gd name="T42" fmla="*/ 64 w 89"/>
              <a:gd name="T43" fmla="*/ 20 h 87"/>
              <a:gd name="T44" fmla="*/ 69 w 89"/>
              <a:gd name="T45" fmla="*/ 26 h 87"/>
              <a:gd name="T46" fmla="*/ 73 w 89"/>
              <a:gd name="T47" fmla="*/ 29 h 87"/>
              <a:gd name="T48" fmla="*/ 74 w 89"/>
              <a:gd name="T49" fmla="*/ 32 h 87"/>
              <a:gd name="T50" fmla="*/ 76 w 89"/>
              <a:gd name="T51" fmla="*/ 36 h 87"/>
              <a:gd name="T52" fmla="*/ 80 w 89"/>
              <a:gd name="T53" fmla="*/ 36 h 87"/>
              <a:gd name="T54" fmla="*/ 85 w 89"/>
              <a:gd name="T55" fmla="*/ 38 h 87"/>
              <a:gd name="T56" fmla="*/ 86 w 89"/>
              <a:gd name="T57" fmla="*/ 40 h 87"/>
              <a:gd name="T58" fmla="*/ 89 w 89"/>
              <a:gd name="T59" fmla="*/ 42 h 87"/>
              <a:gd name="T60" fmla="*/ 85 w 89"/>
              <a:gd name="T61" fmla="*/ 44 h 87"/>
              <a:gd name="T62" fmla="*/ 78 w 89"/>
              <a:gd name="T63" fmla="*/ 46 h 87"/>
              <a:gd name="T64" fmla="*/ 73 w 89"/>
              <a:gd name="T65" fmla="*/ 52 h 87"/>
              <a:gd name="T66" fmla="*/ 72 w 89"/>
              <a:gd name="T67" fmla="*/ 53 h 87"/>
              <a:gd name="T68" fmla="*/ 68 w 89"/>
              <a:gd name="T69" fmla="*/ 55 h 87"/>
              <a:gd name="T70" fmla="*/ 66 w 89"/>
              <a:gd name="T71" fmla="*/ 59 h 87"/>
              <a:gd name="T72" fmla="*/ 62 w 89"/>
              <a:gd name="T73" fmla="*/ 64 h 87"/>
              <a:gd name="T74" fmla="*/ 57 w 89"/>
              <a:gd name="T75" fmla="*/ 66 h 87"/>
              <a:gd name="T76" fmla="*/ 56 w 89"/>
              <a:gd name="T77" fmla="*/ 68 h 87"/>
              <a:gd name="T78" fmla="*/ 54 w 89"/>
              <a:gd name="T79" fmla="*/ 73 h 87"/>
              <a:gd name="T80" fmla="*/ 49 w 89"/>
              <a:gd name="T81" fmla="*/ 76 h 87"/>
              <a:gd name="T82" fmla="*/ 41 w 89"/>
              <a:gd name="T83" fmla="*/ 76 h 87"/>
              <a:gd name="T84" fmla="*/ 39 w 89"/>
              <a:gd name="T85" fmla="*/ 75 h 87"/>
              <a:gd name="T86" fmla="*/ 35 w 89"/>
              <a:gd name="T87" fmla="*/ 73 h 87"/>
              <a:gd name="T88" fmla="*/ 28 w 89"/>
              <a:gd name="T89" fmla="*/ 73 h 87"/>
              <a:gd name="T90" fmla="*/ 25 w 89"/>
              <a:gd name="T91" fmla="*/ 79 h 87"/>
              <a:gd name="T92" fmla="*/ 22 w 89"/>
              <a:gd name="T93" fmla="*/ 81 h 87"/>
              <a:gd name="T94" fmla="*/ 20 w 89"/>
              <a:gd name="T95" fmla="*/ 84 h 87"/>
              <a:gd name="T96" fmla="*/ 17 w 89"/>
              <a:gd name="T97" fmla="*/ 85 h 87"/>
              <a:gd name="T98" fmla="*/ 17 w 89"/>
              <a:gd name="T99" fmla="*/ 86 h 87"/>
              <a:gd name="T100" fmla="*/ 15 w 89"/>
              <a:gd name="T101" fmla="*/ 87 h 87"/>
              <a:gd name="T102" fmla="*/ 10 w 89"/>
              <a:gd name="T103" fmla="*/ 87 h 87"/>
              <a:gd name="T104" fmla="*/ 7 w 89"/>
              <a:gd name="T105" fmla="*/ 87 h 87"/>
              <a:gd name="T106" fmla="*/ 7 w 89"/>
              <a:gd name="T107" fmla="*/ 76 h 87"/>
              <a:gd name="T108" fmla="*/ 5 w 89"/>
              <a:gd name="T109" fmla="*/ 70 h 87"/>
              <a:gd name="T110" fmla="*/ 0 w 89"/>
              <a:gd name="T111"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7">
                <a:moveTo>
                  <a:pt x="0" y="67"/>
                </a:moveTo>
                <a:cubicBezTo>
                  <a:pt x="0" y="62"/>
                  <a:pt x="0" y="57"/>
                  <a:pt x="0" y="52"/>
                </a:cubicBezTo>
                <a:cubicBezTo>
                  <a:pt x="0" y="50"/>
                  <a:pt x="0" y="48"/>
                  <a:pt x="0" y="45"/>
                </a:cubicBezTo>
                <a:cubicBezTo>
                  <a:pt x="0" y="44"/>
                  <a:pt x="0" y="41"/>
                  <a:pt x="0" y="40"/>
                </a:cubicBezTo>
                <a:cubicBezTo>
                  <a:pt x="2" y="39"/>
                  <a:pt x="10" y="42"/>
                  <a:pt x="10" y="38"/>
                </a:cubicBezTo>
                <a:cubicBezTo>
                  <a:pt x="9" y="34"/>
                  <a:pt x="10" y="29"/>
                  <a:pt x="10" y="24"/>
                </a:cubicBezTo>
                <a:cubicBezTo>
                  <a:pt x="10" y="19"/>
                  <a:pt x="10" y="15"/>
                  <a:pt x="10" y="10"/>
                </a:cubicBezTo>
                <a:cubicBezTo>
                  <a:pt x="10" y="9"/>
                  <a:pt x="10" y="7"/>
                  <a:pt x="10" y="6"/>
                </a:cubicBezTo>
                <a:cubicBezTo>
                  <a:pt x="9" y="4"/>
                  <a:pt x="10" y="4"/>
                  <a:pt x="12" y="4"/>
                </a:cubicBezTo>
                <a:cubicBezTo>
                  <a:pt x="16" y="4"/>
                  <a:pt x="21" y="3"/>
                  <a:pt x="25" y="2"/>
                </a:cubicBezTo>
                <a:cubicBezTo>
                  <a:pt x="27" y="2"/>
                  <a:pt x="30" y="1"/>
                  <a:pt x="31" y="2"/>
                </a:cubicBezTo>
                <a:cubicBezTo>
                  <a:pt x="33" y="3"/>
                  <a:pt x="34" y="5"/>
                  <a:pt x="34" y="6"/>
                </a:cubicBezTo>
                <a:cubicBezTo>
                  <a:pt x="36" y="6"/>
                  <a:pt x="37" y="4"/>
                  <a:pt x="39" y="3"/>
                </a:cubicBezTo>
                <a:cubicBezTo>
                  <a:pt x="40" y="2"/>
                  <a:pt x="40" y="2"/>
                  <a:pt x="41" y="1"/>
                </a:cubicBezTo>
                <a:cubicBezTo>
                  <a:pt x="42" y="1"/>
                  <a:pt x="42" y="2"/>
                  <a:pt x="43" y="2"/>
                </a:cubicBezTo>
                <a:cubicBezTo>
                  <a:pt x="44" y="2"/>
                  <a:pt x="45" y="1"/>
                  <a:pt x="46" y="0"/>
                </a:cubicBezTo>
                <a:cubicBezTo>
                  <a:pt x="46" y="0"/>
                  <a:pt x="50" y="0"/>
                  <a:pt x="50" y="0"/>
                </a:cubicBezTo>
                <a:cubicBezTo>
                  <a:pt x="50" y="2"/>
                  <a:pt x="50" y="2"/>
                  <a:pt x="50" y="2"/>
                </a:cubicBezTo>
                <a:cubicBezTo>
                  <a:pt x="51" y="3"/>
                  <a:pt x="52" y="4"/>
                  <a:pt x="53" y="6"/>
                </a:cubicBezTo>
                <a:cubicBezTo>
                  <a:pt x="54" y="7"/>
                  <a:pt x="55" y="8"/>
                  <a:pt x="56" y="10"/>
                </a:cubicBezTo>
                <a:cubicBezTo>
                  <a:pt x="57" y="11"/>
                  <a:pt x="57" y="12"/>
                  <a:pt x="57" y="13"/>
                </a:cubicBezTo>
                <a:cubicBezTo>
                  <a:pt x="58" y="16"/>
                  <a:pt x="61" y="18"/>
                  <a:pt x="64" y="20"/>
                </a:cubicBezTo>
                <a:cubicBezTo>
                  <a:pt x="67" y="22"/>
                  <a:pt x="70" y="21"/>
                  <a:pt x="69" y="26"/>
                </a:cubicBezTo>
                <a:cubicBezTo>
                  <a:pt x="72" y="25"/>
                  <a:pt x="74" y="26"/>
                  <a:pt x="73" y="29"/>
                </a:cubicBezTo>
                <a:cubicBezTo>
                  <a:pt x="73" y="30"/>
                  <a:pt x="73" y="31"/>
                  <a:pt x="74" y="32"/>
                </a:cubicBezTo>
                <a:cubicBezTo>
                  <a:pt x="75" y="33"/>
                  <a:pt x="75" y="35"/>
                  <a:pt x="76" y="36"/>
                </a:cubicBezTo>
                <a:cubicBezTo>
                  <a:pt x="77" y="37"/>
                  <a:pt x="79" y="36"/>
                  <a:pt x="80" y="36"/>
                </a:cubicBezTo>
                <a:cubicBezTo>
                  <a:pt x="82" y="37"/>
                  <a:pt x="83" y="37"/>
                  <a:pt x="85" y="38"/>
                </a:cubicBezTo>
                <a:cubicBezTo>
                  <a:pt x="87" y="38"/>
                  <a:pt x="85" y="38"/>
                  <a:pt x="86" y="40"/>
                </a:cubicBezTo>
                <a:cubicBezTo>
                  <a:pt x="86" y="41"/>
                  <a:pt x="88" y="41"/>
                  <a:pt x="89" y="42"/>
                </a:cubicBezTo>
                <a:cubicBezTo>
                  <a:pt x="86" y="42"/>
                  <a:pt x="86" y="43"/>
                  <a:pt x="85" y="44"/>
                </a:cubicBezTo>
                <a:cubicBezTo>
                  <a:pt x="83" y="46"/>
                  <a:pt x="80" y="45"/>
                  <a:pt x="78" y="46"/>
                </a:cubicBezTo>
                <a:cubicBezTo>
                  <a:pt x="77" y="48"/>
                  <a:pt x="76" y="51"/>
                  <a:pt x="73" y="52"/>
                </a:cubicBezTo>
                <a:cubicBezTo>
                  <a:pt x="72" y="52"/>
                  <a:pt x="72" y="53"/>
                  <a:pt x="72" y="53"/>
                </a:cubicBezTo>
                <a:cubicBezTo>
                  <a:pt x="70" y="54"/>
                  <a:pt x="69" y="54"/>
                  <a:pt x="68" y="55"/>
                </a:cubicBezTo>
                <a:cubicBezTo>
                  <a:pt x="67" y="57"/>
                  <a:pt x="66" y="57"/>
                  <a:pt x="66" y="59"/>
                </a:cubicBezTo>
                <a:cubicBezTo>
                  <a:pt x="65" y="62"/>
                  <a:pt x="64" y="62"/>
                  <a:pt x="62" y="64"/>
                </a:cubicBezTo>
                <a:cubicBezTo>
                  <a:pt x="61" y="66"/>
                  <a:pt x="59" y="66"/>
                  <a:pt x="57" y="66"/>
                </a:cubicBezTo>
                <a:cubicBezTo>
                  <a:pt x="55" y="67"/>
                  <a:pt x="56" y="67"/>
                  <a:pt x="56" y="68"/>
                </a:cubicBezTo>
                <a:cubicBezTo>
                  <a:pt x="56" y="70"/>
                  <a:pt x="55" y="71"/>
                  <a:pt x="54" y="73"/>
                </a:cubicBezTo>
                <a:cubicBezTo>
                  <a:pt x="53" y="75"/>
                  <a:pt x="51" y="76"/>
                  <a:pt x="49" y="76"/>
                </a:cubicBezTo>
                <a:cubicBezTo>
                  <a:pt x="46" y="76"/>
                  <a:pt x="44" y="78"/>
                  <a:pt x="41" y="76"/>
                </a:cubicBezTo>
                <a:cubicBezTo>
                  <a:pt x="40" y="75"/>
                  <a:pt x="40" y="75"/>
                  <a:pt x="39" y="75"/>
                </a:cubicBezTo>
                <a:cubicBezTo>
                  <a:pt x="37" y="75"/>
                  <a:pt x="37" y="74"/>
                  <a:pt x="35" y="73"/>
                </a:cubicBezTo>
                <a:cubicBezTo>
                  <a:pt x="33" y="72"/>
                  <a:pt x="30" y="70"/>
                  <a:pt x="28" y="73"/>
                </a:cubicBezTo>
                <a:cubicBezTo>
                  <a:pt x="27" y="75"/>
                  <a:pt x="26" y="77"/>
                  <a:pt x="25" y="79"/>
                </a:cubicBezTo>
                <a:cubicBezTo>
                  <a:pt x="25" y="80"/>
                  <a:pt x="24" y="81"/>
                  <a:pt x="22" y="81"/>
                </a:cubicBezTo>
                <a:cubicBezTo>
                  <a:pt x="21" y="82"/>
                  <a:pt x="21" y="83"/>
                  <a:pt x="20" y="84"/>
                </a:cubicBezTo>
                <a:cubicBezTo>
                  <a:pt x="19" y="85"/>
                  <a:pt x="18" y="85"/>
                  <a:pt x="17" y="85"/>
                </a:cubicBezTo>
                <a:cubicBezTo>
                  <a:pt x="17" y="85"/>
                  <a:pt x="17" y="86"/>
                  <a:pt x="17" y="86"/>
                </a:cubicBezTo>
                <a:cubicBezTo>
                  <a:pt x="17" y="87"/>
                  <a:pt x="16" y="87"/>
                  <a:pt x="15" y="87"/>
                </a:cubicBezTo>
                <a:cubicBezTo>
                  <a:pt x="13" y="87"/>
                  <a:pt x="12" y="87"/>
                  <a:pt x="10" y="87"/>
                </a:cubicBezTo>
                <a:cubicBezTo>
                  <a:pt x="9" y="87"/>
                  <a:pt x="8" y="86"/>
                  <a:pt x="7" y="87"/>
                </a:cubicBezTo>
                <a:cubicBezTo>
                  <a:pt x="5" y="83"/>
                  <a:pt x="9" y="80"/>
                  <a:pt x="7" y="76"/>
                </a:cubicBezTo>
                <a:cubicBezTo>
                  <a:pt x="7" y="74"/>
                  <a:pt x="6" y="72"/>
                  <a:pt x="5" y="70"/>
                </a:cubicBezTo>
                <a:cubicBezTo>
                  <a:pt x="3" y="69"/>
                  <a:pt x="1" y="68"/>
                  <a:pt x="0" y="67"/>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17" name="Freeform 34">
            <a:extLst>
              <a:ext uri="{FF2B5EF4-FFF2-40B4-BE49-F238E27FC236}">
                <a16:creationId xmlns:a16="http://schemas.microsoft.com/office/drawing/2014/main" id="{B8FD9732-EF36-2844-85B8-935ED5210837}"/>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18" name="Freeform 35">
            <a:extLst>
              <a:ext uri="{FF2B5EF4-FFF2-40B4-BE49-F238E27FC236}">
                <a16:creationId xmlns:a16="http://schemas.microsoft.com/office/drawing/2014/main" id="{E034BDEF-DEB7-514E-9B71-3289905FF6C9}"/>
              </a:ext>
            </a:extLst>
          </p:cNvPr>
          <p:cNvSpPr>
            <a:spLocks/>
          </p:cNvSpPr>
          <p:nvPr/>
        </p:nvSpPr>
        <p:spPr bwMode="auto">
          <a:xfrm>
            <a:off x="3969505" y="3144945"/>
            <a:ext cx="503434" cy="710106"/>
          </a:xfrm>
          <a:custGeom>
            <a:avLst/>
            <a:gdLst>
              <a:gd name="T0" fmla="*/ 0 w 76"/>
              <a:gd name="T1" fmla="*/ 54 h 90"/>
              <a:gd name="T2" fmla="*/ 0 w 76"/>
              <a:gd name="T3" fmla="*/ 50 h 90"/>
              <a:gd name="T4" fmla="*/ 1 w 76"/>
              <a:gd name="T5" fmla="*/ 46 h 90"/>
              <a:gd name="T6" fmla="*/ 3 w 76"/>
              <a:gd name="T7" fmla="*/ 39 h 90"/>
              <a:gd name="T8" fmla="*/ 8 w 76"/>
              <a:gd name="T9" fmla="*/ 33 h 90"/>
              <a:gd name="T10" fmla="*/ 8 w 76"/>
              <a:gd name="T11" fmla="*/ 32 h 90"/>
              <a:gd name="T12" fmla="*/ 10 w 76"/>
              <a:gd name="T13" fmla="*/ 29 h 90"/>
              <a:gd name="T14" fmla="*/ 11 w 76"/>
              <a:gd name="T15" fmla="*/ 25 h 90"/>
              <a:gd name="T16" fmla="*/ 10 w 76"/>
              <a:gd name="T17" fmla="*/ 21 h 90"/>
              <a:gd name="T18" fmla="*/ 7 w 76"/>
              <a:gd name="T19" fmla="*/ 16 h 90"/>
              <a:gd name="T20" fmla="*/ 5 w 76"/>
              <a:gd name="T21" fmla="*/ 13 h 90"/>
              <a:gd name="T22" fmla="*/ 5 w 76"/>
              <a:gd name="T23" fmla="*/ 11 h 90"/>
              <a:gd name="T24" fmla="*/ 5 w 76"/>
              <a:gd name="T25" fmla="*/ 10 h 90"/>
              <a:gd name="T26" fmla="*/ 4 w 76"/>
              <a:gd name="T27" fmla="*/ 9 h 90"/>
              <a:gd name="T28" fmla="*/ 2 w 76"/>
              <a:gd name="T29" fmla="*/ 7 h 90"/>
              <a:gd name="T30" fmla="*/ 1 w 76"/>
              <a:gd name="T31" fmla="*/ 4 h 90"/>
              <a:gd name="T32" fmla="*/ 3 w 76"/>
              <a:gd name="T33" fmla="*/ 2 h 90"/>
              <a:gd name="T34" fmla="*/ 11 w 76"/>
              <a:gd name="T35" fmla="*/ 0 h 90"/>
              <a:gd name="T36" fmla="*/ 16 w 76"/>
              <a:gd name="T37" fmla="*/ 0 h 90"/>
              <a:gd name="T38" fmla="*/ 19 w 76"/>
              <a:gd name="T39" fmla="*/ 0 h 90"/>
              <a:gd name="T40" fmla="*/ 21 w 76"/>
              <a:gd name="T41" fmla="*/ 2 h 90"/>
              <a:gd name="T42" fmla="*/ 29 w 76"/>
              <a:gd name="T43" fmla="*/ 3 h 90"/>
              <a:gd name="T44" fmla="*/ 38 w 76"/>
              <a:gd name="T45" fmla="*/ 8 h 90"/>
              <a:gd name="T46" fmla="*/ 41 w 76"/>
              <a:gd name="T47" fmla="*/ 10 h 90"/>
              <a:gd name="T48" fmla="*/ 46 w 76"/>
              <a:gd name="T49" fmla="*/ 10 h 90"/>
              <a:gd name="T50" fmla="*/ 54 w 76"/>
              <a:gd name="T51" fmla="*/ 12 h 90"/>
              <a:gd name="T52" fmla="*/ 57 w 76"/>
              <a:gd name="T53" fmla="*/ 8 h 90"/>
              <a:gd name="T54" fmla="*/ 64 w 76"/>
              <a:gd name="T55" fmla="*/ 4 h 90"/>
              <a:gd name="T56" fmla="*/ 69 w 76"/>
              <a:gd name="T57" fmla="*/ 6 h 90"/>
              <a:gd name="T58" fmla="*/ 73 w 76"/>
              <a:gd name="T59" fmla="*/ 6 h 90"/>
              <a:gd name="T60" fmla="*/ 76 w 76"/>
              <a:gd name="T61" fmla="*/ 6 h 90"/>
              <a:gd name="T62" fmla="*/ 71 w 76"/>
              <a:gd name="T63" fmla="*/ 13 h 90"/>
              <a:gd name="T64" fmla="*/ 67 w 76"/>
              <a:gd name="T65" fmla="*/ 20 h 90"/>
              <a:gd name="T66" fmla="*/ 67 w 76"/>
              <a:gd name="T67" fmla="*/ 41 h 90"/>
              <a:gd name="T68" fmla="*/ 70 w 76"/>
              <a:gd name="T69" fmla="*/ 56 h 90"/>
              <a:gd name="T70" fmla="*/ 72 w 76"/>
              <a:gd name="T71" fmla="*/ 62 h 90"/>
              <a:gd name="T72" fmla="*/ 67 w 76"/>
              <a:gd name="T73" fmla="*/ 63 h 90"/>
              <a:gd name="T74" fmla="*/ 67 w 76"/>
              <a:gd name="T75" fmla="*/ 64 h 90"/>
              <a:gd name="T76" fmla="*/ 66 w 76"/>
              <a:gd name="T77" fmla="*/ 63 h 90"/>
              <a:gd name="T78" fmla="*/ 67 w 76"/>
              <a:gd name="T79" fmla="*/ 67 h 90"/>
              <a:gd name="T80" fmla="*/ 65 w 76"/>
              <a:gd name="T81" fmla="*/ 68 h 90"/>
              <a:gd name="T82" fmla="*/ 63 w 76"/>
              <a:gd name="T83" fmla="*/ 69 h 90"/>
              <a:gd name="T84" fmla="*/ 60 w 76"/>
              <a:gd name="T85" fmla="*/ 73 h 90"/>
              <a:gd name="T86" fmla="*/ 58 w 76"/>
              <a:gd name="T87" fmla="*/ 77 h 90"/>
              <a:gd name="T88" fmla="*/ 54 w 76"/>
              <a:gd name="T89" fmla="*/ 83 h 90"/>
              <a:gd name="T90" fmla="*/ 52 w 76"/>
              <a:gd name="T91" fmla="*/ 89 h 90"/>
              <a:gd name="T92" fmla="*/ 50 w 76"/>
              <a:gd name="T93" fmla="*/ 89 h 90"/>
              <a:gd name="T94" fmla="*/ 47 w 76"/>
              <a:gd name="T95" fmla="*/ 87 h 90"/>
              <a:gd name="T96" fmla="*/ 39 w 76"/>
              <a:gd name="T97" fmla="*/ 81 h 90"/>
              <a:gd name="T98" fmla="*/ 37 w 76"/>
              <a:gd name="T99" fmla="*/ 79 h 90"/>
              <a:gd name="T100" fmla="*/ 36 w 76"/>
              <a:gd name="T101" fmla="*/ 77 h 90"/>
              <a:gd name="T102" fmla="*/ 33 w 76"/>
              <a:gd name="T103" fmla="*/ 72 h 90"/>
              <a:gd name="T104" fmla="*/ 16 w 76"/>
              <a:gd name="T105" fmla="*/ 62 h 90"/>
              <a:gd name="T106" fmla="*/ 7 w 76"/>
              <a:gd name="T107" fmla="*/ 57 h 90"/>
              <a:gd name="T108" fmla="*/ 0 w 76"/>
              <a:gd name="T10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90">
                <a:moveTo>
                  <a:pt x="0" y="54"/>
                </a:moveTo>
                <a:cubicBezTo>
                  <a:pt x="0" y="53"/>
                  <a:pt x="0" y="51"/>
                  <a:pt x="0" y="50"/>
                </a:cubicBezTo>
                <a:cubicBezTo>
                  <a:pt x="0" y="48"/>
                  <a:pt x="1" y="47"/>
                  <a:pt x="1" y="46"/>
                </a:cubicBezTo>
                <a:cubicBezTo>
                  <a:pt x="0" y="43"/>
                  <a:pt x="1" y="41"/>
                  <a:pt x="3" y="39"/>
                </a:cubicBezTo>
                <a:cubicBezTo>
                  <a:pt x="4" y="37"/>
                  <a:pt x="5" y="34"/>
                  <a:pt x="8" y="33"/>
                </a:cubicBezTo>
                <a:cubicBezTo>
                  <a:pt x="9" y="33"/>
                  <a:pt x="8" y="32"/>
                  <a:pt x="8" y="32"/>
                </a:cubicBezTo>
                <a:cubicBezTo>
                  <a:pt x="8" y="30"/>
                  <a:pt x="10" y="30"/>
                  <a:pt x="10" y="29"/>
                </a:cubicBezTo>
                <a:cubicBezTo>
                  <a:pt x="11" y="27"/>
                  <a:pt x="11" y="26"/>
                  <a:pt x="11" y="25"/>
                </a:cubicBezTo>
                <a:cubicBezTo>
                  <a:pt x="11" y="23"/>
                  <a:pt x="10" y="22"/>
                  <a:pt x="10" y="21"/>
                </a:cubicBezTo>
                <a:cubicBezTo>
                  <a:pt x="9" y="18"/>
                  <a:pt x="7" y="17"/>
                  <a:pt x="7" y="16"/>
                </a:cubicBezTo>
                <a:cubicBezTo>
                  <a:pt x="6" y="15"/>
                  <a:pt x="6" y="14"/>
                  <a:pt x="5" y="13"/>
                </a:cubicBezTo>
                <a:cubicBezTo>
                  <a:pt x="5" y="12"/>
                  <a:pt x="5" y="12"/>
                  <a:pt x="5" y="11"/>
                </a:cubicBezTo>
                <a:cubicBezTo>
                  <a:pt x="5" y="11"/>
                  <a:pt x="6" y="10"/>
                  <a:pt x="5" y="10"/>
                </a:cubicBezTo>
                <a:cubicBezTo>
                  <a:pt x="5" y="9"/>
                  <a:pt x="4" y="9"/>
                  <a:pt x="4" y="9"/>
                </a:cubicBezTo>
                <a:cubicBezTo>
                  <a:pt x="2" y="8"/>
                  <a:pt x="3" y="7"/>
                  <a:pt x="2" y="7"/>
                </a:cubicBezTo>
                <a:cubicBezTo>
                  <a:pt x="2" y="6"/>
                  <a:pt x="1" y="5"/>
                  <a:pt x="1" y="4"/>
                </a:cubicBezTo>
                <a:cubicBezTo>
                  <a:pt x="1" y="3"/>
                  <a:pt x="2" y="2"/>
                  <a:pt x="3" y="2"/>
                </a:cubicBezTo>
                <a:cubicBezTo>
                  <a:pt x="5" y="0"/>
                  <a:pt x="8" y="0"/>
                  <a:pt x="11" y="0"/>
                </a:cubicBezTo>
                <a:cubicBezTo>
                  <a:pt x="13" y="0"/>
                  <a:pt x="15" y="0"/>
                  <a:pt x="16" y="0"/>
                </a:cubicBezTo>
                <a:cubicBezTo>
                  <a:pt x="17" y="0"/>
                  <a:pt x="18" y="0"/>
                  <a:pt x="19" y="0"/>
                </a:cubicBezTo>
                <a:cubicBezTo>
                  <a:pt x="20" y="0"/>
                  <a:pt x="20" y="1"/>
                  <a:pt x="21" y="2"/>
                </a:cubicBezTo>
                <a:cubicBezTo>
                  <a:pt x="24" y="3"/>
                  <a:pt x="27" y="1"/>
                  <a:pt x="29" y="3"/>
                </a:cubicBezTo>
                <a:cubicBezTo>
                  <a:pt x="32" y="4"/>
                  <a:pt x="35" y="6"/>
                  <a:pt x="38" y="8"/>
                </a:cubicBezTo>
                <a:cubicBezTo>
                  <a:pt x="39" y="9"/>
                  <a:pt x="40" y="10"/>
                  <a:pt x="41" y="10"/>
                </a:cubicBezTo>
                <a:cubicBezTo>
                  <a:pt x="42" y="10"/>
                  <a:pt x="45" y="9"/>
                  <a:pt x="46" y="10"/>
                </a:cubicBezTo>
                <a:cubicBezTo>
                  <a:pt x="48" y="11"/>
                  <a:pt x="52" y="10"/>
                  <a:pt x="54" y="12"/>
                </a:cubicBezTo>
                <a:cubicBezTo>
                  <a:pt x="54" y="11"/>
                  <a:pt x="56" y="9"/>
                  <a:pt x="57" y="8"/>
                </a:cubicBezTo>
                <a:cubicBezTo>
                  <a:pt x="58" y="6"/>
                  <a:pt x="62" y="5"/>
                  <a:pt x="64" y="4"/>
                </a:cubicBezTo>
                <a:cubicBezTo>
                  <a:pt x="66" y="3"/>
                  <a:pt x="67" y="5"/>
                  <a:pt x="69" y="6"/>
                </a:cubicBezTo>
                <a:cubicBezTo>
                  <a:pt x="70" y="7"/>
                  <a:pt x="71" y="7"/>
                  <a:pt x="73" y="6"/>
                </a:cubicBezTo>
                <a:cubicBezTo>
                  <a:pt x="74" y="6"/>
                  <a:pt x="75" y="7"/>
                  <a:pt x="76" y="6"/>
                </a:cubicBezTo>
                <a:cubicBezTo>
                  <a:pt x="74" y="9"/>
                  <a:pt x="73" y="11"/>
                  <a:pt x="71" y="13"/>
                </a:cubicBezTo>
                <a:cubicBezTo>
                  <a:pt x="69" y="16"/>
                  <a:pt x="67" y="17"/>
                  <a:pt x="67" y="20"/>
                </a:cubicBezTo>
                <a:cubicBezTo>
                  <a:pt x="67" y="27"/>
                  <a:pt x="67" y="34"/>
                  <a:pt x="67" y="41"/>
                </a:cubicBezTo>
                <a:cubicBezTo>
                  <a:pt x="67" y="47"/>
                  <a:pt x="66" y="52"/>
                  <a:pt x="70" y="56"/>
                </a:cubicBezTo>
                <a:cubicBezTo>
                  <a:pt x="71" y="58"/>
                  <a:pt x="74" y="60"/>
                  <a:pt x="72" y="62"/>
                </a:cubicBezTo>
                <a:cubicBezTo>
                  <a:pt x="71" y="63"/>
                  <a:pt x="69" y="65"/>
                  <a:pt x="67" y="63"/>
                </a:cubicBezTo>
                <a:cubicBezTo>
                  <a:pt x="67" y="64"/>
                  <a:pt x="67" y="64"/>
                  <a:pt x="67" y="64"/>
                </a:cubicBezTo>
                <a:cubicBezTo>
                  <a:pt x="66" y="63"/>
                  <a:pt x="66" y="63"/>
                  <a:pt x="66" y="63"/>
                </a:cubicBezTo>
                <a:cubicBezTo>
                  <a:pt x="66" y="64"/>
                  <a:pt x="68" y="66"/>
                  <a:pt x="67" y="67"/>
                </a:cubicBezTo>
                <a:cubicBezTo>
                  <a:pt x="66" y="65"/>
                  <a:pt x="65" y="67"/>
                  <a:pt x="65" y="68"/>
                </a:cubicBezTo>
                <a:cubicBezTo>
                  <a:pt x="65" y="69"/>
                  <a:pt x="64" y="69"/>
                  <a:pt x="63" y="69"/>
                </a:cubicBezTo>
                <a:cubicBezTo>
                  <a:pt x="60" y="69"/>
                  <a:pt x="59" y="71"/>
                  <a:pt x="60" y="73"/>
                </a:cubicBezTo>
                <a:cubicBezTo>
                  <a:pt x="60" y="74"/>
                  <a:pt x="59" y="76"/>
                  <a:pt x="58" y="77"/>
                </a:cubicBezTo>
                <a:cubicBezTo>
                  <a:pt x="57" y="78"/>
                  <a:pt x="56" y="84"/>
                  <a:pt x="54" y="83"/>
                </a:cubicBezTo>
                <a:cubicBezTo>
                  <a:pt x="55" y="85"/>
                  <a:pt x="53" y="87"/>
                  <a:pt x="52" y="89"/>
                </a:cubicBezTo>
                <a:cubicBezTo>
                  <a:pt x="51" y="88"/>
                  <a:pt x="51" y="90"/>
                  <a:pt x="50" y="89"/>
                </a:cubicBezTo>
                <a:cubicBezTo>
                  <a:pt x="49" y="89"/>
                  <a:pt x="48" y="88"/>
                  <a:pt x="47" y="87"/>
                </a:cubicBezTo>
                <a:cubicBezTo>
                  <a:pt x="44" y="85"/>
                  <a:pt x="41" y="83"/>
                  <a:pt x="39" y="81"/>
                </a:cubicBezTo>
                <a:cubicBezTo>
                  <a:pt x="38" y="80"/>
                  <a:pt x="37" y="79"/>
                  <a:pt x="37" y="79"/>
                </a:cubicBezTo>
                <a:cubicBezTo>
                  <a:pt x="36" y="78"/>
                  <a:pt x="34" y="78"/>
                  <a:pt x="36" y="77"/>
                </a:cubicBezTo>
                <a:cubicBezTo>
                  <a:pt x="37" y="75"/>
                  <a:pt x="35" y="73"/>
                  <a:pt x="33" y="72"/>
                </a:cubicBezTo>
                <a:cubicBezTo>
                  <a:pt x="27" y="69"/>
                  <a:pt x="21" y="66"/>
                  <a:pt x="16" y="62"/>
                </a:cubicBezTo>
                <a:cubicBezTo>
                  <a:pt x="13" y="61"/>
                  <a:pt x="10" y="59"/>
                  <a:pt x="7" y="57"/>
                </a:cubicBezTo>
                <a:cubicBezTo>
                  <a:pt x="5" y="56"/>
                  <a:pt x="3" y="54"/>
                  <a:pt x="0" y="54"/>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19" name="Freeform 50">
            <a:extLst>
              <a:ext uri="{FF2B5EF4-FFF2-40B4-BE49-F238E27FC236}">
                <a16:creationId xmlns:a16="http://schemas.microsoft.com/office/drawing/2014/main" id="{EF46D238-E12A-7D41-901A-44A139AEFCCF}"/>
              </a:ext>
            </a:extLst>
          </p:cNvPr>
          <p:cNvSpPr>
            <a:spLocks/>
          </p:cNvSpPr>
          <p:nvPr/>
        </p:nvSpPr>
        <p:spPr bwMode="auto">
          <a:xfrm>
            <a:off x="1023640" y="2916030"/>
            <a:ext cx="27532" cy="18687"/>
          </a:xfrm>
          <a:custGeom>
            <a:avLst/>
            <a:gdLst>
              <a:gd name="T0" fmla="*/ 0 w 4"/>
              <a:gd name="T1" fmla="*/ 0 h 2"/>
              <a:gd name="T2" fmla="*/ 0 w 4"/>
              <a:gd name="T3" fmla="*/ 1 h 2"/>
              <a:gd name="T4" fmla="*/ 4 w 4"/>
              <a:gd name="T5" fmla="*/ 2 h 2"/>
              <a:gd name="T6" fmla="*/ 4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1"/>
                  <a:pt x="0" y="1"/>
                  <a:pt x="0" y="1"/>
                </a:cubicBezTo>
                <a:cubicBezTo>
                  <a:pt x="1" y="1"/>
                  <a:pt x="3" y="2"/>
                  <a:pt x="4" y="2"/>
                </a:cubicBezTo>
                <a:cubicBezTo>
                  <a:pt x="4" y="1"/>
                  <a:pt x="4" y="1"/>
                  <a:pt x="4" y="1"/>
                </a:cubicBezTo>
                <a:cubicBezTo>
                  <a:pt x="3" y="0"/>
                  <a:pt x="1"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0" name="Freeform 51">
            <a:extLst>
              <a:ext uri="{FF2B5EF4-FFF2-40B4-BE49-F238E27FC236}">
                <a16:creationId xmlns:a16="http://schemas.microsoft.com/office/drawing/2014/main" id="{C29D475F-76C5-5D46-B75E-E5A00A91F2C6}"/>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21" name="Freeform 52">
            <a:extLst>
              <a:ext uri="{FF2B5EF4-FFF2-40B4-BE49-F238E27FC236}">
                <a16:creationId xmlns:a16="http://schemas.microsoft.com/office/drawing/2014/main" id="{9DB5D465-774C-DD4B-91AA-8B3CBAACAAA1}"/>
              </a:ext>
            </a:extLst>
          </p:cNvPr>
          <p:cNvSpPr>
            <a:spLocks/>
          </p:cNvSpPr>
          <p:nvPr/>
        </p:nvSpPr>
        <p:spPr bwMode="auto">
          <a:xfrm>
            <a:off x="996105" y="2738505"/>
            <a:ext cx="200587" cy="233589"/>
          </a:xfrm>
          <a:custGeom>
            <a:avLst/>
            <a:gdLst>
              <a:gd name="T0" fmla="*/ 1 w 30"/>
              <a:gd name="T1" fmla="*/ 10 h 30"/>
              <a:gd name="T2" fmla="*/ 3 w 30"/>
              <a:gd name="T3" fmla="*/ 9 h 30"/>
              <a:gd name="T4" fmla="*/ 5 w 30"/>
              <a:gd name="T5" fmla="*/ 7 h 30"/>
              <a:gd name="T6" fmla="*/ 8 w 30"/>
              <a:gd name="T7" fmla="*/ 3 h 30"/>
              <a:gd name="T8" fmla="*/ 13 w 30"/>
              <a:gd name="T9" fmla="*/ 1 h 30"/>
              <a:gd name="T10" fmla="*/ 21 w 30"/>
              <a:gd name="T11" fmla="*/ 1 h 30"/>
              <a:gd name="T12" fmla="*/ 24 w 30"/>
              <a:gd name="T13" fmla="*/ 5 h 30"/>
              <a:gd name="T14" fmla="*/ 25 w 30"/>
              <a:gd name="T15" fmla="*/ 7 h 30"/>
              <a:gd name="T16" fmla="*/ 25 w 30"/>
              <a:gd name="T17" fmla="*/ 9 h 30"/>
              <a:gd name="T18" fmla="*/ 27 w 30"/>
              <a:gd name="T19" fmla="*/ 10 h 30"/>
              <a:gd name="T20" fmla="*/ 27 w 30"/>
              <a:gd name="T21" fmla="*/ 12 h 30"/>
              <a:gd name="T22" fmla="*/ 25 w 30"/>
              <a:gd name="T23" fmla="*/ 17 h 30"/>
              <a:gd name="T24" fmla="*/ 28 w 30"/>
              <a:gd name="T25" fmla="*/ 15 h 30"/>
              <a:gd name="T26" fmla="*/ 29 w 30"/>
              <a:gd name="T27" fmla="*/ 17 h 30"/>
              <a:gd name="T28" fmla="*/ 26 w 30"/>
              <a:gd name="T29" fmla="*/ 20 h 30"/>
              <a:gd name="T30" fmla="*/ 25 w 30"/>
              <a:gd name="T31" fmla="*/ 23 h 30"/>
              <a:gd name="T32" fmla="*/ 21 w 30"/>
              <a:gd name="T33" fmla="*/ 26 h 30"/>
              <a:gd name="T34" fmla="*/ 18 w 30"/>
              <a:gd name="T35" fmla="*/ 30 h 30"/>
              <a:gd name="T36" fmla="*/ 8 w 30"/>
              <a:gd name="T37" fmla="*/ 25 h 30"/>
              <a:gd name="T38" fmla="*/ 8 w 30"/>
              <a:gd name="T39" fmla="*/ 25 h 30"/>
              <a:gd name="T40" fmla="*/ 11 w 30"/>
              <a:gd name="T41" fmla="*/ 23 h 30"/>
              <a:gd name="T42" fmla="*/ 8 w 30"/>
              <a:gd name="T43" fmla="*/ 22 h 30"/>
              <a:gd name="T44" fmla="*/ 5 w 30"/>
              <a:gd name="T45" fmla="*/ 22 h 30"/>
              <a:gd name="T46" fmla="*/ 4 w 30"/>
              <a:gd name="T47" fmla="*/ 17 h 30"/>
              <a:gd name="T48" fmla="*/ 1 w 30"/>
              <a:gd name="T49" fmla="*/ 15 h 30"/>
              <a:gd name="T50" fmla="*/ 3 w 30"/>
              <a:gd name="T51" fmla="*/ 16 h 30"/>
              <a:gd name="T52" fmla="*/ 5 w 30"/>
              <a:gd name="T53" fmla="*/ 14 h 30"/>
              <a:gd name="T54" fmla="*/ 5 w 30"/>
              <a:gd name="T55" fmla="*/ 13 h 30"/>
              <a:gd name="T56" fmla="*/ 2 w 30"/>
              <a:gd name="T57" fmla="*/ 13 h 30"/>
              <a:gd name="T58" fmla="*/ 2 w 30"/>
              <a:gd name="T59" fmla="*/ 14 h 30"/>
              <a:gd name="T60" fmla="*/ 3 w 30"/>
              <a:gd name="T61" fmla="*/ 11 h 30"/>
              <a:gd name="T62" fmla="*/ 1 w 30"/>
              <a:gd name="T63"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0">
                <a:moveTo>
                  <a:pt x="1" y="10"/>
                </a:moveTo>
                <a:cubicBezTo>
                  <a:pt x="1" y="9"/>
                  <a:pt x="2" y="10"/>
                  <a:pt x="3" y="9"/>
                </a:cubicBezTo>
                <a:cubicBezTo>
                  <a:pt x="4" y="9"/>
                  <a:pt x="4" y="7"/>
                  <a:pt x="5" y="7"/>
                </a:cubicBezTo>
                <a:cubicBezTo>
                  <a:pt x="6" y="7"/>
                  <a:pt x="8" y="4"/>
                  <a:pt x="8" y="3"/>
                </a:cubicBezTo>
                <a:cubicBezTo>
                  <a:pt x="9" y="0"/>
                  <a:pt x="11" y="2"/>
                  <a:pt x="13" y="1"/>
                </a:cubicBezTo>
                <a:cubicBezTo>
                  <a:pt x="15" y="0"/>
                  <a:pt x="19" y="0"/>
                  <a:pt x="21" y="1"/>
                </a:cubicBezTo>
                <a:cubicBezTo>
                  <a:pt x="22" y="2"/>
                  <a:pt x="23" y="4"/>
                  <a:pt x="24" y="5"/>
                </a:cubicBezTo>
                <a:cubicBezTo>
                  <a:pt x="24" y="6"/>
                  <a:pt x="25" y="6"/>
                  <a:pt x="25" y="7"/>
                </a:cubicBezTo>
                <a:cubicBezTo>
                  <a:pt x="26" y="8"/>
                  <a:pt x="25" y="8"/>
                  <a:pt x="25" y="9"/>
                </a:cubicBezTo>
                <a:cubicBezTo>
                  <a:pt x="26" y="9"/>
                  <a:pt x="26" y="9"/>
                  <a:pt x="27" y="10"/>
                </a:cubicBezTo>
                <a:cubicBezTo>
                  <a:pt x="27" y="11"/>
                  <a:pt x="26" y="12"/>
                  <a:pt x="27" y="12"/>
                </a:cubicBezTo>
                <a:cubicBezTo>
                  <a:pt x="28" y="13"/>
                  <a:pt x="25" y="16"/>
                  <a:pt x="25" y="17"/>
                </a:cubicBezTo>
                <a:cubicBezTo>
                  <a:pt x="25" y="17"/>
                  <a:pt x="27" y="16"/>
                  <a:pt x="28" y="15"/>
                </a:cubicBezTo>
                <a:cubicBezTo>
                  <a:pt x="30" y="14"/>
                  <a:pt x="29" y="16"/>
                  <a:pt x="29" y="17"/>
                </a:cubicBezTo>
                <a:cubicBezTo>
                  <a:pt x="28" y="19"/>
                  <a:pt x="26" y="18"/>
                  <a:pt x="26" y="20"/>
                </a:cubicBezTo>
                <a:cubicBezTo>
                  <a:pt x="26" y="22"/>
                  <a:pt x="25" y="22"/>
                  <a:pt x="25" y="23"/>
                </a:cubicBezTo>
                <a:cubicBezTo>
                  <a:pt x="24" y="24"/>
                  <a:pt x="22" y="25"/>
                  <a:pt x="21" y="26"/>
                </a:cubicBezTo>
                <a:cubicBezTo>
                  <a:pt x="20" y="27"/>
                  <a:pt x="19" y="28"/>
                  <a:pt x="18" y="30"/>
                </a:cubicBezTo>
                <a:cubicBezTo>
                  <a:pt x="18" y="30"/>
                  <a:pt x="10" y="26"/>
                  <a:pt x="8" y="25"/>
                </a:cubicBezTo>
                <a:cubicBezTo>
                  <a:pt x="10" y="26"/>
                  <a:pt x="9" y="25"/>
                  <a:pt x="8" y="25"/>
                </a:cubicBezTo>
                <a:cubicBezTo>
                  <a:pt x="9" y="24"/>
                  <a:pt x="10" y="24"/>
                  <a:pt x="11" y="23"/>
                </a:cubicBezTo>
                <a:cubicBezTo>
                  <a:pt x="9" y="24"/>
                  <a:pt x="7" y="24"/>
                  <a:pt x="8" y="22"/>
                </a:cubicBezTo>
                <a:cubicBezTo>
                  <a:pt x="7" y="24"/>
                  <a:pt x="6" y="21"/>
                  <a:pt x="5" y="22"/>
                </a:cubicBezTo>
                <a:cubicBezTo>
                  <a:pt x="4" y="22"/>
                  <a:pt x="4" y="18"/>
                  <a:pt x="4" y="17"/>
                </a:cubicBezTo>
                <a:cubicBezTo>
                  <a:pt x="2" y="18"/>
                  <a:pt x="0" y="16"/>
                  <a:pt x="1" y="15"/>
                </a:cubicBezTo>
                <a:cubicBezTo>
                  <a:pt x="2" y="15"/>
                  <a:pt x="2" y="16"/>
                  <a:pt x="3" y="16"/>
                </a:cubicBezTo>
                <a:cubicBezTo>
                  <a:pt x="1" y="15"/>
                  <a:pt x="4" y="14"/>
                  <a:pt x="5" y="14"/>
                </a:cubicBezTo>
                <a:cubicBezTo>
                  <a:pt x="4" y="14"/>
                  <a:pt x="4" y="14"/>
                  <a:pt x="5" y="13"/>
                </a:cubicBezTo>
                <a:cubicBezTo>
                  <a:pt x="4" y="15"/>
                  <a:pt x="3" y="14"/>
                  <a:pt x="2" y="13"/>
                </a:cubicBezTo>
                <a:cubicBezTo>
                  <a:pt x="2" y="14"/>
                  <a:pt x="2" y="14"/>
                  <a:pt x="2" y="14"/>
                </a:cubicBezTo>
                <a:cubicBezTo>
                  <a:pt x="0" y="12"/>
                  <a:pt x="1" y="12"/>
                  <a:pt x="3" y="11"/>
                </a:cubicBezTo>
                <a:cubicBezTo>
                  <a:pt x="2" y="11"/>
                  <a:pt x="1" y="11"/>
                  <a:pt x="1" y="10"/>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2" name="Freeform 54">
            <a:extLst>
              <a:ext uri="{FF2B5EF4-FFF2-40B4-BE49-F238E27FC236}">
                <a16:creationId xmlns:a16="http://schemas.microsoft.com/office/drawing/2014/main" id="{5828B634-9E49-024C-A50C-071855B8C3BA}"/>
              </a:ext>
            </a:extLst>
          </p:cNvPr>
          <p:cNvSpPr>
            <a:spLocks/>
          </p:cNvSpPr>
          <p:nvPr/>
        </p:nvSpPr>
        <p:spPr bwMode="auto">
          <a:xfrm>
            <a:off x="1070834" y="1593921"/>
            <a:ext cx="1046195" cy="1135237"/>
          </a:xfrm>
          <a:custGeom>
            <a:avLst/>
            <a:gdLst>
              <a:gd name="T0" fmla="*/ 3 w 158"/>
              <a:gd name="T1" fmla="*/ 98 h 144"/>
              <a:gd name="T2" fmla="*/ 12 w 158"/>
              <a:gd name="T3" fmla="*/ 96 h 144"/>
              <a:gd name="T4" fmla="*/ 26 w 158"/>
              <a:gd name="T5" fmla="*/ 91 h 144"/>
              <a:gd name="T6" fmla="*/ 56 w 158"/>
              <a:gd name="T7" fmla="*/ 92 h 144"/>
              <a:gd name="T8" fmla="*/ 64 w 158"/>
              <a:gd name="T9" fmla="*/ 89 h 144"/>
              <a:gd name="T10" fmla="*/ 62 w 158"/>
              <a:gd name="T11" fmla="*/ 79 h 144"/>
              <a:gd name="T12" fmla="*/ 64 w 158"/>
              <a:gd name="T13" fmla="*/ 1 h 144"/>
              <a:gd name="T14" fmla="*/ 88 w 158"/>
              <a:gd name="T15" fmla="*/ 13 h 144"/>
              <a:gd name="T16" fmla="*/ 127 w 158"/>
              <a:gd name="T17" fmla="*/ 41 h 144"/>
              <a:gd name="T18" fmla="*/ 131 w 158"/>
              <a:gd name="T19" fmla="*/ 43 h 144"/>
              <a:gd name="T20" fmla="*/ 135 w 158"/>
              <a:gd name="T21" fmla="*/ 47 h 144"/>
              <a:gd name="T22" fmla="*/ 140 w 158"/>
              <a:gd name="T23" fmla="*/ 49 h 144"/>
              <a:gd name="T24" fmla="*/ 146 w 158"/>
              <a:gd name="T25" fmla="*/ 55 h 144"/>
              <a:gd name="T26" fmla="*/ 156 w 158"/>
              <a:gd name="T27" fmla="*/ 57 h 144"/>
              <a:gd name="T28" fmla="*/ 155 w 158"/>
              <a:gd name="T29" fmla="*/ 83 h 144"/>
              <a:gd name="T30" fmla="*/ 153 w 158"/>
              <a:gd name="T31" fmla="*/ 90 h 144"/>
              <a:gd name="T32" fmla="*/ 148 w 158"/>
              <a:gd name="T33" fmla="*/ 94 h 144"/>
              <a:gd name="T34" fmla="*/ 134 w 158"/>
              <a:gd name="T35" fmla="*/ 94 h 144"/>
              <a:gd name="T36" fmla="*/ 122 w 158"/>
              <a:gd name="T37" fmla="*/ 98 h 144"/>
              <a:gd name="T38" fmla="*/ 118 w 158"/>
              <a:gd name="T39" fmla="*/ 98 h 144"/>
              <a:gd name="T40" fmla="*/ 112 w 158"/>
              <a:gd name="T41" fmla="*/ 97 h 144"/>
              <a:gd name="T42" fmla="*/ 97 w 158"/>
              <a:gd name="T43" fmla="*/ 103 h 144"/>
              <a:gd name="T44" fmla="*/ 91 w 158"/>
              <a:gd name="T45" fmla="*/ 105 h 144"/>
              <a:gd name="T46" fmla="*/ 88 w 158"/>
              <a:gd name="T47" fmla="*/ 110 h 144"/>
              <a:gd name="T48" fmla="*/ 85 w 158"/>
              <a:gd name="T49" fmla="*/ 114 h 144"/>
              <a:gd name="T50" fmla="*/ 78 w 158"/>
              <a:gd name="T51" fmla="*/ 112 h 144"/>
              <a:gd name="T52" fmla="*/ 76 w 158"/>
              <a:gd name="T53" fmla="*/ 119 h 144"/>
              <a:gd name="T54" fmla="*/ 71 w 158"/>
              <a:gd name="T55" fmla="*/ 125 h 144"/>
              <a:gd name="T56" fmla="*/ 64 w 158"/>
              <a:gd name="T57" fmla="*/ 128 h 144"/>
              <a:gd name="T58" fmla="*/ 65 w 158"/>
              <a:gd name="T59" fmla="*/ 134 h 144"/>
              <a:gd name="T60" fmla="*/ 63 w 158"/>
              <a:gd name="T61" fmla="*/ 141 h 144"/>
              <a:gd name="T62" fmla="*/ 58 w 158"/>
              <a:gd name="T63" fmla="*/ 143 h 144"/>
              <a:gd name="T64" fmla="*/ 55 w 158"/>
              <a:gd name="T65" fmla="*/ 140 h 144"/>
              <a:gd name="T66" fmla="*/ 52 w 158"/>
              <a:gd name="T67" fmla="*/ 142 h 144"/>
              <a:gd name="T68" fmla="*/ 45 w 158"/>
              <a:gd name="T69" fmla="*/ 141 h 144"/>
              <a:gd name="T70" fmla="*/ 40 w 158"/>
              <a:gd name="T71" fmla="*/ 144 h 144"/>
              <a:gd name="T72" fmla="*/ 37 w 158"/>
              <a:gd name="T73" fmla="*/ 136 h 144"/>
              <a:gd name="T74" fmla="*/ 36 w 158"/>
              <a:gd name="T75" fmla="*/ 133 h 144"/>
              <a:gd name="T76" fmla="*/ 32 w 158"/>
              <a:gd name="T77" fmla="*/ 128 h 144"/>
              <a:gd name="T78" fmla="*/ 30 w 158"/>
              <a:gd name="T79" fmla="*/ 122 h 144"/>
              <a:gd name="T80" fmla="*/ 27 w 158"/>
              <a:gd name="T81" fmla="*/ 124 h 144"/>
              <a:gd name="T82" fmla="*/ 20 w 158"/>
              <a:gd name="T83" fmla="*/ 125 h 144"/>
              <a:gd name="T84" fmla="*/ 12 w 158"/>
              <a:gd name="T85" fmla="*/ 124 h 144"/>
              <a:gd name="T86" fmla="*/ 7 w 158"/>
              <a:gd name="T87" fmla="*/ 121 h 144"/>
              <a:gd name="T88" fmla="*/ 4 w 158"/>
              <a:gd name="T89" fmla="*/ 113 h 144"/>
              <a:gd name="T90" fmla="*/ 2 w 158"/>
              <a:gd name="T91" fmla="*/ 107 h 144"/>
              <a:gd name="T92" fmla="*/ 0 w 158"/>
              <a:gd name="T93"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144">
                <a:moveTo>
                  <a:pt x="0" y="100"/>
                </a:moveTo>
                <a:cubicBezTo>
                  <a:pt x="1" y="99"/>
                  <a:pt x="2" y="100"/>
                  <a:pt x="3" y="98"/>
                </a:cubicBezTo>
                <a:cubicBezTo>
                  <a:pt x="5" y="97"/>
                  <a:pt x="4" y="94"/>
                  <a:pt x="4" y="93"/>
                </a:cubicBezTo>
                <a:cubicBezTo>
                  <a:pt x="6" y="89"/>
                  <a:pt x="12" y="95"/>
                  <a:pt x="12" y="96"/>
                </a:cubicBezTo>
                <a:cubicBezTo>
                  <a:pt x="13" y="94"/>
                  <a:pt x="15" y="92"/>
                  <a:pt x="19" y="93"/>
                </a:cubicBezTo>
                <a:cubicBezTo>
                  <a:pt x="21" y="94"/>
                  <a:pt x="26" y="94"/>
                  <a:pt x="26" y="91"/>
                </a:cubicBezTo>
                <a:cubicBezTo>
                  <a:pt x="28" y="94"/>
                  <a:pt x="34" y="93"/>
                  <a:pt x="37" y="93"/>
                </a:cubicBezTo>
                <a:cubicBezTo>
                  <a:pt x="43" y="92"/>
                  <a:pt x="50" y="92"/>
                  <a:pt x="56" y="92"/>
                </a:cubicBezTo>
                <a:cubicBezTo>
                  <a:pt x="58" y="92"/>
                  <a:pt x="60" y="93"/>
                  <a:pt x="63" y="93"/>
                </a:cubicBezTo>
                <a:cubicBezTo>
                  <a:pt x="65" y="93"/>
                  <a:pt x="64" y="90"/>
                  <a:pt x="64" y="89"/>
                </a:cubicBezTo>
                <a:cubicBezTo>
                  <a:pt x="64" y="88"/>
                  <a:pt x="66" y="85"/>
                  <a:pt x="64" y="84"/>
                </a:cubicBezTo>
                <a:cubicBezTo>
                  <a:pt x="62" y="83"/>
                  <a:pt x="62" y="81"/>
                  <a:pt x="62" y="79"/>
                </a:cubicBezTo>
                <a:cubicBezTo>
                  <a:pt x="59" y="53"/>
                  <a:pt x="57" y="27"/>
                  <a:pt x="53" y="1"/>
                </a:cubicBezTo>
                <a:cubicBezTo>
                  <a:pt x="57" y="1"/>
                  <a:pt x="60" y="1"/>
                  <a:pt x="64" y="1"/>
                </a:cubicBezTo>
                <a:cubicBezTo>
                  <a:pt x="66" y="1"/>
                  <a:pt x="69" y="0"/>
                  <a:pt x="71" y="2"/>
                </a:cubicBezTo>
                <a:cubicBezTo>
                  <a:pt x="77" y="5"/>
                  <a:pt x="82" y="9"/>
                  <a:pt x="88" y="13"/>
                </a:cubicBezTo>
                <a:cubicBezTo>
                  <a:pt x="100" y="21"/>
                  <a:pt x="111" y="29"/>
                  <a:pt x="123" y="36"/>
                </a:cubicBezTo>
                <a:cubicBezTo>
                  <a:pt x="125" y="38"/>
                  <a:pt x="127" y="38"/>
                  <a:pt x="127" y="41"/>
                </a:cubicBezTo>
                <a:cubicBezTo>
                  <a:pt x="127" y="41"/>
                  <a:pt x="127" y="42"/>
                  <a:pt x="128" y="42"/>
                </a:cubicBezTo>
                <a:cubicBezTo>
                  <a:pt x="129" y="42"/>
                  <a:pt x="130" y="43"/>
                  <a:pt x="131" y="43"/>
                </a:cubicBezTo>
                <a:cubicBezTo>
                  <a:pt x="132" y="44"/>
                  <a:pt x="132" y="45"/>
                  <a:pt x="132" y="46"/>
                </a:cubicBezTo>
                <a:cubicBezTo>
                  <a:pt x="133" y="47"/>
                  <a:pt x="134" y="47"/>
                  <a:pt x="135" y="47"/>
                </a:cubicBezTo>
                <a:cubicBezTo>
                  <a:pt x="136" y="47"/>
                  <a:pt x="136" y="46"/>
                  <a:pt x="137" y="47"/>
                </a:cubicBezTo>
                <a:cubicBezTo>
                  <a:pt x="138" y="48"/>
                  <a:pt x="139" y="49"/>
                  <a:pt x="140" y="49"/>
                </a:cubicBezTo>
                <a:cubicBezTo>
                  <a:pt x="142" y="50"/>
                  <a:pt x="144" y="49"/>
                  <a:pt x="145" y="50"/>
                </a:cubicBezTo>
                <a:cubicBezTo>
                  <a:pt x="147" y="51"/>
                  <a:pt x="147" y="54"/>
                  <a:pt x="146" y="55"/>
                </a:cubicBezTo>
                <a:cubicBezTo>
                  <a:pt x="146" y="57"/>
                  <a:pt x="145" y="58"/>
                  <a:pt x="147" y="59"/>
                </a:cubicBezTo>
                <a:cubicBezTo>
                  <a:pt x="150" y="59"/>
                  <a:pt x="153" y="58"/>
                  <a:pt x="156" y="57"/>
                </a:cubicBezTo>
                <a:cubicBezTo>
                  <a:pt x="155" y="64"/>
                  <a:pt x="158" y="72"/>
                  <a:pt x="156" y="78"/>
                </a:cubicBezTo>
                <a:cubicBezTo>
                  <a:pt x="155" y="80"/>
                  <a:pt x="155" y="82"/>
                  <a:pt x="155" y="83"/>
                </a:cubicBezTo>
                <a:cubicBezTo>
                  <a:pt x="155" y="84"/>
                  <a:pt x="154" y="85"/>
                  <a:pt x="154" y="86"/>
                </a:cubicBezTo>
                <a:cubicBezTo>
                  <a:pt x="153" y="88"/>
                  <a:pt x="153" y="89"/>
                  <a:pt x="153" y="90"/>
                </a:cubicBezTo>
                <a:cubicBezTo>
                  <a:pt x="152" y="91"/>
                  <a:pt x="151" y="91"/>
                  <a:pt x="150" y="92"/>
                </a:cubicBezTo>
                <a:cubicBezTo>
                  <a:pt x="149" y="93"/>
                  <a:pt x="150" y="94"/>
                  <a:pt x="148" y="94"/>
                </a:cubicBezTo>
                <a:cubicBezTo>
                  <a:pt x="148" y="94"/>
                  <a:pt x="144" y="93"/>
                  <a:pt x="144" y="93"/>
                </a:cubicBezTo>
                <a:cubicBezTo>
                  <a:pt x="144" y="95"/>
                  <a:pt x="136" y="94"/>
                  <a:pt x="134" y="94"/>
                </a:cubicBezTo>
                <a:cubicBezTo>
                  <a:pt x="131" y="94"/>
                  <a:pt x="128" y="94"/>
                  <a:pt x="126" y="97"/>
                </a:cubicBezTo>
                <a:cubicBezTo>
                  <a:pt x="125" y="98"/>
                  <a:pt x="123" y="98"/>
                  <a:pt x="122" y="98"/>
                </a:cubicBezTo>
                <a:cubicBezTo>
                  <a:pt x="121" y="98"/>
                  <a:pt x="121" y="98"/>
                  <a:pt x="120" y="98"/>
                </a:cubicBezTo>
                <a:cubicBezTo>
                  <a:pt x="119" y="98"/>
                  <a:pt x="118" y="97"/>
                  <a:pt x="118" y="98"/>
                </a:cubicBezTo>
                <a:cubicBezTo>
                  <a:pt x="117" y="98"/>
                  <a:pt x="116" y="97"/>
                  <a:pt x="115" y="97"/>
                </a:cubicBezTo>
                <a:cubicBezTo>
                  <a:pt x="114" y="97"/>
                  <a:pt x="113" y="97"/>
                  <a:pt x="112" y="97"/>
                </a:cubicBezTo>
                <a:cubicBezTo>
                  <a:pt x="110" y="97"/>
                  <a:pt x="110" y="96"/>
                  <a:pt x="108" y="97"/>
                </a:cubicBezTo>
                <a:cubicBezTo>
                  <a:pt x="105" y="100"/>
                  <a:pt x="101" y="101"/>
                  <a:pt x="97" y="103"/>
                </a:cubicBezTo>
                <a:cubicBezTo>
                  <a:pt x="96" y="104"/>
                  <a:pt x="97" y="106"/>
                  <a:pt x="95" y="105"/>
                </a:cubicBezTo>
                <a:cubicBezTo>
                  <a:pt x="94" y="105"/>
                  <a:pt x="92" y="104"/>
                  <a:pt x="91" y="105"/>
                </a:cubicBezTo>
                <a:cubicBezTo>
                  <a:pt x="90" y="106"/>
                  <a:pt x="89" y="107"/>
                  <a:pt x="89" y="108"/>
                </a:cubicBezTo>
                <a:cubicBezTo>
                  <a:pt x="88" y="109"/>
                  <a:pt x="88" y="110"/>
                  <a:pt x="88" y="110"/>
                </a:cubicBezTo>
                <a:cubicBezTo>
                  <a:pt x="88" y="111"/>
                  <a:pt x="85" y="110"/>
                  <a:pt x="85" y="110"/>
                </a:cubicBezTo>
                <a:cubicBezTo>
                  <a:pt x="85" y="111"/>
                  <a:pt x="85" y="113"/>
                  <a:pt x="85" y="114"/>
                </a:cubicBezTo>
                <a:cubicBezTo>
                  <a:pt x="84" y="114"/>
                  <a:pt x="83" y="114"/>
                  <a:pt x="83" y="115"/>
                </a:cubicBezTo>
                <a:cubicBezTo>
                  <a:pt x="82" y="115"/>
                  <a:pt x="78" y="113"/>
                  <a:pt x="78" y="112"/>
                </a:cubicBezTo>
                <a:cubicBezTo>
                  <a:pt x="77" y="113"/>
                  <a:pt x="74" y="115"/>
                  <a:pt x="75" y="116"/>
                </a:cubicBezTo>
                <a:cubicBezTo>
                  <a:pt x="76" y="117"/>
                  <a:pt x="76" y="118"/>
                  <a:pt x="76" y="119"/>
                </a:cubicBezTo>
                <a:cubicBezTo>
                  <a:pt x="75" y="119"/>
                  <a:pt x="73" y="118"/>
                  <a:pt x="73" y="119"/>
                </a:cubicBezTo>
                <a:cubicBezTo>
                  <a:pt x="74" y="122"/>
                  <a:pt x="74" y="124"/>
                  <a:pt x="71" y="125"/>
                </a:cubicBezTo>
                <a:cubicBezTo>
                  <a:pt x="70" y="126"/>
                  <a:pt x="69" y="126"/>
                  <a:pt x="68" y="126"/>
                </a:cubicBezTo>
                <a:cubicBezTo>
                  <a:pt x="67" y="127"/>
                  <a:pt x="66" y="128"/>
                  <a:pt x="64" y="128"/>
                </a:cubicBezTo>
                <a:cubicBezTo>
                  <a:pt x="66" y="128"/>
                  <a:pt x="65" y="129"/>
                  <a:pt x="66" y="130"/>
                </a:cubicBezTo>
                <a:cubicBezTo>
                  <a:pt x="67" y="131"/>
                  <a:pt x="66" y="133"/>
                  <a:pt x="65" y="134"/>
                </a:cubicBezTo>
                <a:cubicBezTo>
                  <a:pt x="64" y="135"/>
                  <a:pt x="64" y="135"/>
                  <a:pt x="64" y="135"/>
                </a:cubicBezTo>
                <a:cubicBezTo>
                  <a:pt x="64" y="137"/>
                  <a:pt x="64" y="139"/>
                  <a:pt x="63" y="141"/>
                </a:cubicBezTo>
                <a:cubicBezTo>
                  <a:pt x="63" y="141"/>
                  <a:pt x="61" y="141"/>
                  <a:pt x="61" y="141"/>
                </a:cubicBezTo>
                <a:cubicBezTo>
                  <a:pt x="59" y="142"/>
                  <a:pt x="60" y="144"/>
                  <a:pt x="58" y="143"/>
                </a:cubicBezTo>
                <a:cubicBezTo>
                  <a:pt x="56" y="143"/>
                  <a:pt x="57" y="139"/>
                  <a:pt x="56" y="138"/>
                </a:cubicBezTo>
                <a:cubicBezTo>
                  <a:pt x="56" y="139"/>
                  <a:pt x="55" y="140"/>
                  <a:pt x="55" y="140"/>
                </a:cubicBezTo>
                <a:cubicBezTo>
                  <a:pt x="54" y="140"/>
                  <a:pt x="53" y="139"/>
                  <a:pt x="53" y="139"/>
                </a:cubicBezTo>
                <a:cubicBezTo>
                  <a:pt x="53" y="140"/>
                  <a:pt x="53" y="142"/>
                  <a:pt x="52" y="142"/>
                </a:cubicBezTo>
                <a:cubicBezTo>
                  <a:pt x="50" y="142"/>
                  <a:pt x="49" y="142"/>
                  <a:pt x="50" y="144"/>
                </a:cubicBezTo>
                <a:cubicBezTo>
                  <a:pt x="48" y="144"/>
                  <a:pt x="45" y="143"/>
                  <a:pt x="45" y="141"/>
                </a:cubicBezTo>
                <a:cubicBezTo>
                  <a:pt x="44" y="141"/>
                  <a:pt x="43" y="141"/>
                  <a:pt x="43" y="142"/>
                </a:cubicBezTo>
                <a:cubicBezTo>
                  <a:pt x="42" y="143"/>
                  <a:pt x="42" y="144"/>
                  <a:pt x="40" y="144"/>
                </a:cubicBezTo>
                <a:cubicBezTo>
                  <a:pt x="41" y="142"/>
                  <a:pt x="37" y="141"/>
                  <a:pt x="37" y="140"/>
                </a:cubicBezTo>
                <a:cubicBezTo>
                  <a:pt x="37" y="138"/>
                  <a:pt x="37" y="137"/>
                  <a:pt x="37" y="136"/>
                </a:cubicBezTo>
                <a:cubicBezTo>
                  <a:pt x="37" y="134"/>
                  <a:pt x="34" y="136"/>
                  <a:pt x="33" y="136"/>
                </a:cubicBezTo>
                <a:cubicBezTo>
                  <a:pt x="34" y="135"/>
                  <a:pt x="35" y="132"/>
                  <a:pt x="36" y="133"/>
                </a:cubicBezTo>
                <a:cubicBezTo>
                  <a:pt x="37" y="131"/>
                  <a:pt x="33" y="131"/>
                  <a:pt x="33" y="129"/>
                </a:cubicBezTo>
                <a:cubicBezTo>
                  <a:pt x="32" y="130"/>
                  <a:pt x="32" y="129"/>
                  <a:pt x="32" y="128"/>
                </a:cubicBezTo>
                <a:cubicBezTo>
                  <a:pt x="32" y="127"/>
                  <a:pt x="32" y="126"/>
                  <a:pt x="31" y="125"/>
                </a:cubicBezTo>
                <a:cubicBezTo>
                  <a:pt x="30" y="124"/>
                  <a:pt x="31" y="123"/>
                  <a:pt x="30" y="122"/>
                </a:cubicBezTo>
                <a:cubicBezTo>
                  <a:pt x="29" y="122"/>
                  <a:pt x="28" y="121"/>
                  <a:pt x="27" y="121"/>
                </a:cubicBezTo>
                <a:cubicBezTo>
                  <a:pt x="26" y="122"/>
                  <a:pt x="28" y="123"/>
                  <a:pt x="27" y="124"/>
                </a:cubicBezTo>
                <a:cubicBezTo>
                  <a:pt x="26" y="124"/>
                  <a:pt x="25" y="125"/>
                  <a:pt x="23" y="126"/>
                </a:cubicBezTo>
                <a:cubicBezTo>
                  <a:pt x="22" y="126"/>
                  <a:pt x="21" y="125"/>
                  <a:pt x="20" y="125"/>
                </a:cubicBezTo>
                <a:cubicBezTo>
                  <a:pt x="19" y="124"/>
                  <a:pt x="17" y="124"/>
                  <a:pt x="16" y="125"/>
                </a:cubicBezTo>
                <a:cubicBezTo>
                  <a:pt x="13" y="129"/>
                  <a:pt x="15" y="125"/>
                  <a:pt x="12" y="124"/>
                </a:cubicBezTo>
                <a:cubicBezTo>
                  <a:pt x="10" y="124"/>
                  <a:pt x="9" y="128"/>
                  <a:pt x="7" y="125"/>
                </a:cubicBezTo>
                <a:cubicBezTo>
                  <a:pt x="6" y="123"/>
                  <a:pt x="9" y="122"/>
                  <a:pt x="7" y="121"/>
                </a:cubicBezTo>
                <a:cubicBezTo>
                  <a:pt x="7" y="120"/>
                  <a:pt x="7" y="118"/>
                  <a:pt x="8" y="118"/>
                </a:cubicBezTo>
                <a:cubicBezTo>
                  <a:pt x="8" y="117"/>
                  <a:pt x="5" y="111"/>
                  <a:pt x="4" y="113"/>
                </a:cubicBezTo>
                <a:cubicBezTo>
                  <a:pt x="3" y="113"/>
                  <a:pt x="2" y="111"/>
                  <a:pt x="1" y="110"/>
                </a:cubicBezTo>
                <a:cubicBezTo>
                  <a:pt x="1" y="110"/>
                  <a:pt x="2" y="109"/>
                  <a:pt x="2" y="107"/>
                </a:cubicBezTo>
                <a:cubicBezTo>
                  <a:pt x="2" y="106"/>
                  <a:pt x="2" y="105"/>
                  <a:pt x="1" y="104"/>
                </a:cubicBezTo>
                <a:cubicBezTo>
                  <a:pt x="0" y="103"/>
                  <a:pt x="0" y="103"/>
                  <a:pt x="0" y="102"/>
                </a:cubicBezTo>
                <a:cubicBezTo>
                  <a:pt x="1" y="101"/>
                  <a:pt x="0" y="101"/>
                  <a:pt x="0" y="10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3" name="Freeform 56">
            <a:extLst>
              <a:ext uri="{FF2B5EF4-FFF2-40B4-BE49-F238E27FC236}">
                <a16:creationId xmlns:a16="http://schemas.microsoft.com/office/drawing/2014/main" id="{7D833F0A-8056-F048-9AED-0A43A191AD40}"/>
              </a:ext>
            </a:extLst>
          </p:cNvPr>
          <p:cNvSpPr>
            <a:spLocks/>
          </p:cNvSpPr>
          <p:nvPr/>
        </p:nvSpPr>
        <p:spPr bwMode="auto">
          <a:xfrm>
            <a:off x="2600799" y="3093559"/>
            <a:ext cx="1211384" cy="1443576"/>
          </a:xfrm>
          <a:custGeom>
            <a:avLst/>
            <a:gdLst>
              <a:gd name="T0" fmla="*/ 3 w 182"/>
              <a:gd name="T1" fmla="*/ 101 h 183"/>
              <a:gd name="T2" fmla="*/ 14 w 182"/>
              <a:gd name="T3" fmla="*/ 97 h 183"/>
              <a:gd name="T4" fmla="*/ 21 w 182"/>
              <a:gd name="T5" fmla="*/ 95 h 183"/>
              <a:gd name="T6" fmla="*/ 28 w 182"/>
              <a:gd name="T7" fmla="*/ 94 h 183"/>
              <a:gd name="T8" fmla="*/ 38 w 182"/>
              <a:gd name="T9" fmla="*/ 80 h 183"/>
              <a:gd name="T10" fmla="*/ 48 w 182"/>
              <a:gd name="T11" fmla="*/ 62 h 183"/>
              <a:gd name="T12" fmla="*/ 54 w 182"/>
              <a:gd name="T13" fmla="*/ 42 h 183"/>
              <a:gd name="T14" fmla="*/ 61 w 182"/>
              <a:gd name="T15" fmla="*/ 21 h 183"/>
              <a:gd name="T16" fmla="*/ 60 w 182"/>
              <a:gd name="T17" fmla="*/ 11 h 183"/>
              <a:gd name="T18" fmla="*/ 70 w 182"/>
              <a:gd name="T19" fmla="*/ 2 h 183"/>
              <a:gd name="T20" fmla="*/ 84 w 182"/>
              <a:gd name="T21" fmla="*/ 9 h 183"/>
              <a:gd name="T22" fmla="*/ 90 w 182"/>
              <a:gd name="T23" fmla="*/ 10 h 183"/>
              <a:gd name="T24" fmla="*/ 103 w 182"/>
              <a:gd name="T25" fmla="*/ 5 h 183"/>
              <a:gd name="T26" fmla="*/ 119 w 182"/>
              <a:gd name="T27" fmla="*/ 4 h 183"/>
              <a:gd name="T28" fmla="*/ 129 w 182"/>
              <a:gd name="T29" fmla="*/ 1 h 183"/>
              <a:gd name="T30" fmla="*/ 138 w 182"/>
              <a:gd name="T31" fmla="*/ 3 h 183"/>
              <a:gd name="T32" fmla="*/ 149 w 182"/>
              <a:gd name="T33" fmla="*/ 7 h 183"/>
              <a:gd name="T34" fmla="*/ 164 w 182"/>
              <a:gd name="T35" fmla="*/ 7 h 183"/>
              <a:gd name="T36" fmla="*/ 177 w 182"/>
              <a:gd name="T37" fmla="*/ 18 h 183"/>
              <a:gd name="T38" fmla="*/ 177 w 182"/>
              <a:gd name="T39" fmla="*/ 24 h 183"/>
              <a:gd name="T40" fmla="*/ 174 w 182"/>
              <a:gd name="T41" fmla="*/ 39 h 183"/>
              <a:gd name="T42" fmla="*/ 166 w 182"/>
              <a:gd name="T43" fmla="*/ 52 h 183"/>
              <a:gd name="T44" fmla="*/ 165 w 182"/>
              <a:gd name="T45" fmla="*/ 65 h 183"/>
              <a:gd name="T46" fmla="*/ 159 w 182"/>
              <a:gd name="T47" fmla="*/ 74 h 183"/>
              <a:gd name="T48" fmla="*/ 162 w 182"/>
              <a:gd name="T49" fmla="*/ 87 h 183"/>
              <a:gd name="T50" fmla="*/ 164 w 182"/>
              <a:gd name="T51" fmla="*/ 109 h 183"/>
              <a:gd name="T52" fmla="*/ 176 w 182"/>
              <a:gd name="T53" fmla="*/ 130 h 183"/>
              <a:gd name="T54" fmla="*/ 156 w 182"/>
              <a:gd name="T55" fmla="*/ 149 h 183"/>
              <a:gd name="T56" fmla="*/ 155 w 182"/>
              <a:gd name="T57" fmla="*/ 159 h 183"/>
              <a:gd name="T58" fmla="*/ 164 w 182"/>
              <a:gd name="T59" fmla="*/ 171 h 183"/>
              <a:gd name="T60" fmla="*/ 167 w 182"/>
              <a:gd name="T61" fmla="*/ 181 h 183"/>
              <a:gd name="T62" fmla="*/ 157 w 182"/>
              <a:gd name="T63" fmla="*/ 176 h 183"/>
              <a:gd name="T64" fmla="*/ 149 w 182"/>
              <a:gd name="T65" fmla="*/ 170 h 183"/>
              <a:gd name="T66" fmla="*/ 141 w 182"/>
              <a:gd name="T67" fmla="*/ 164 h 183"/>
              <a:gd name="T68" fmla="*/ 128 w 182"/>
              <a:gd name="T69" fmla="*/ 164 h 183"/>
              <a:gd name="T70" fmla="*/ 115 w 182"/>
              <a:gd name="T71" fmla="*/ 161 h 183"/>
              <a:gd name="T72" fmla="*/ 112 w 182"/>
              <a:gd name="T73" fmla="*/ 157 h 183"/>
              <a:gd name="T74" fmla="*/ 101 w 182"/>
              <a:gd name="T75" fmla="*/ 158 h 183"/>
              <a:gd name="T76" fmla="*/ 95 w 182"/>
              <a:gd name="T77" fmla="*/ 157 h 183"/>
              <a:gd name="T78" fmla="*/ 92 w 182"/>
              <a:gd name="T79" fmla="*/ 140 h 183"/>
              <a:gd name="T80" fmla="*/ 92 w 182"/>
              <a:gd name="T81" fmla="*/ 124 h 183"/>
              <a:gd name="T82" fmla="*/ 80 w 182"/>
              <a:gd name="T83" fmla="*/ 118 h 183"/>
              <a:gd name="T84" fmla="*/ 70 w 182"/>
              <a:gd name="T85" fmla="*/ 119 h 183"/>
              <a:gd name="T86" fmla="*/ 68 w 182"/>
              <a:gd name="T87" fmla="*/ 128 h 183"/>
              <a:gd name="T88" fmla="*/ 56 w 182"/>
              <a:gd name="T89" fmla="*/ 129 h 183"/>
              <a:gd name="T90" fmla="*/ 51 w 182"/>
              <a:gd name="T91" fmla="*/ 129 h 183"/>
              <a:gd name="T92" fmla="*/ 45 w 182"/>
              <a:gd name="T93" fmla="*/ 119 h 183"/>
              <a:gd name="T94" fmla="*/ 39 w 182"/>
              <a:gd name="T95" fmla="*/ 108 h 183"/>
              <a:gd name="T96" fmla="*/ 0 w 182"/>
              <a:gd name="T97" fmla="*/ 10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 h="183">
                <a:moveTo>
                  <a:pt x="0" y="107"/>
                </a:moveTo>
                <a:cubicBezTo>
                  <a:pt x="1" y="106"/>
                  <a:pt x="3" y="107"/>
                  <a:pt x="3" y="106"/>
                </a:cubicBezTo>
                <a:cubicBezTo>
                  <a:pt x="4" y="105"/>
                  <a:pt x="4" y="102"/>
                  <a:pt x="3" y="101"/>
                </a:cubicBezTo>
                <a:cubicBezTo>
                  <a:pt x="2" y="99"/>
                  <a:pt x="8" y="97"/>
                  <a:pt x="9" y="96"/>
                </a:cubicBezTo>
                <a:cubicBezTo>
                  <a:pt x="10" y="97"/>
                  <a:pt x="12" y="97"/>
                  <a:pt x="12" y="98"/>
                </a:cubicBezTo>
                <a:cubicBezTo>
                  <a:pt x="12" y="98"/>
                  <a:pt x="13" y="97"/>
                  <a:pt x="14" y="97"/>
                </a:cubicBezTo>
                <a:cubicBezTo>
                  <a:pt x="15" y="96"/>
                  <a:pt x="15" y="95"/>
                  <a:pt x="16" y="94"/>
                </a:cubicBezTo>
                <a:cubicBezTo>
                  <a:pt x="17" y="96"/>
                  <a:pt x="19" y="92"/>
                  <a:pt x="21" y="93"/>
                </a:cubicBezTo>
                <a:cubicBezTo>
                  <a:pt x="23" y="94"/>
                  <a:pt x="21" y="94"/>
                  <a:pt x="21" y="95"/>
                </a:cubicBezTo>
                <a:cubicBezTo>
                  <a:pt x="21" y="96"/>
                  <a:pt x="21" y="97"/>
                  <a:pt x="21" y="99"/>
                </a:cubicBezTo>
                <a:cubicBezTo>
                  <a:pt x="22" y="98"/>
                  <a:pt x="24" y="99"/>
                  <a:pt x="25" y="98"/>
                </a:cubicBezTo>
                <a:cubicBezTo>
                  <a:pt x="26" y="97"/>
                  <a:pt x="27" y="95"/>
                  <a:pt x="28" y="94"/>
                </a:cubicBezTo>
                <a:cubicBezTo>
                  <a:pt x="29" y="94"/>
                  <a:pt x="31" y="93"/>
                  <a:pt x="31" y="92"/>
                </a:cubicBezTo>
                <a:cubicBezTo>
                  <a:pt x="32" y="90"/>
                  <a:pt x="33" y="90"/>
                  <a:pt x="35" y="90"/>
                </a:cubicBezTo>
                <a:cubicBezTo>
                  <a:pt x="38" y="88"/>
                  <a:pt x="38" y="83"/>
                  <a:pt x="38" y="80"/>
                </a:cubicBezTo>
                <a:cubicBezTo>
                  <a:pt x="38" y="78"/>
                  <a:pt x="38" y="76"/>
                  <a:pt x="38" y="74"/>
                </a:cubicBezTo>
                <a:cubicBezTo>
                  <a:pt x="38" y="72"/>
                  <a:pt x="41" y="72"/>
                  <a:pt x="42" y="70"/>
                </a:cubicBezTo>
                <a:cubicBezTo>
                  <a:pt x="44" y="67"/>
                  <a:pt x="44" y="64"/>
                  <a:pt x="48" y="62"/>
                </a:cubicBezTo>
                <a:cubicBezTo>
                  <a:pt x="50" y="61"/>
                  <a:pt x="51" y="59"/>
                  <a:pt x="52" y="58"/>
                </a:cubicBezTo>
                <a:cubicBezTo>
                  <a:pt x="53" y="56"/>
                  <a:pt x="52" y="54"/>
                  <a:pt x="53" y="52"/>
                </a:cubicBezTo>
                <a:cubicBezTo>
                  <a:pt x="53" y="51"/>
                  <a:pt x="54" y="44"/>
                  <a:pt x="54" y="42"/>
                </a:cubicBezTo>
                <a:cubicBezTo>
                  <a:pt x="54" y="40"/>
                  <a:pt x="56" y="39"/>
                  <a:pt x="56" y="37"/>
                </a:cubicBezTo>
                <a:cubicBezTo>
                  <a:pt x="56" y="35"/>
                  <a:pt x="56" y="33"/>
                  <a:pt x="56" y="31"/>
                </a:cubicBezTo>
                <a:cubicBezTo>
                  <a:pt x="57" y="28"/>
                  <a:pt x="60" y="25"/>
                  <a:pt x="61" y="21"/>
                </a:cubicBezTo>
                <a:cubicBezTo>
                  <a:pt x="62" y="20"/>
                  <a:pt x="61" y="17"/>
                  <a:pt x="61" y="16"/>
                </a:cubicBezTo>
                <a:cubicBezTo>
                  <a:pt x="61" y="15"/>
                  <a:pt x="62" y="14"/>
                  <a:pt x="61" y="13"/>
                </a:cubicBezTo>
                <a:cubicBezTo>
                  <a:pt x="61" y="12"/>
                  <a:pt x="61" y="11"/>
                  <a:pt x="60" y="11"/>
                </a:cubicBezTo>
                <a:cubicBezTo>
                  <a:pt x="60" y="9"/>
                  <a:pt x="62" y="9"/>
                  <a:pt x="63" y="8"/>
                </a:cubicBezTo>
                <a:cubicBezTo>
                  <a:pt x="64" y="7"/>
                  <a:pt x="64" y="6"/>
                  <a:pt x="66" y="4"/>
                </a:cubicBezTo>
                <a:cubicBezTo>
                  <a:pt x="67" y="3"/>
                  <a:pt x="69" y="2"/>
                  <a:pt x="70" y="2"/>
                </a:cubicBezTo>
                <a:cubicBezTo>
                  <a:pt x="72" y="2"/>
                  <a:pt x="73" y="3"/>
                  <a:pt x="74" y="4"/>
                </a:cubicBezTo>
                <a:cubicBezTo>
                  <a:pt x="76" y="4"/>
                  <a:pt x="78" y="6"/>
                  <a:pt x="79" y="8"/>
                </a:cubicBezTo>
                <a:cubicBezTo>
                  <a:pt x="80" y="10"/>
                  <a:pt x="82" y="9"/>
                  <a:pt x="84" y="9"/>
                </a:cubicBezTo>
                <a:cubicBezTo>
                  <a:pt x="84" y="9"/>
                  <a:pt x="85" y="10"/>
                  <a:pt x="86" y="10"/>
                </a:cubicBezTo>
                <a:cubicBezTo>
                  <a:pt x="87" y="10"/>
                  <a:pt x="87" y="10"/>
                  <a:pt x="88" y="10"/>
                </a:cubicBezTo>
                <a:cubicBezTo>
                  <a:pt x="89" y="11"/>
                  <a:pt x="89" y="10"/>
                  <a:pt x="90" y="10"/>
                </a:cubicBezTo>
                <a:cubicBezTo>
                  <a:pt x="91" y="10"/>
                  <a:pt x="92" y="11"/>
                  <a:pt x="93" y="11"/>
                </a:cubicBezTo>
                <a:cubicBezTo>
                  <a:pt x="94" y="11"/>
                  <a:pt x="96" y="12"/>
                  <a:pt x="97" y="12"/>
                </a:cubicBezTo>
                <a:cubicBezTo>
                  <a:pt x="100" y="11"/>
                  <a:pt x="99" y="5"/>
                  <a:pt x="103" y="5"/>
                </a:cubicBezTo>
                <a:cubicBezTo>
                  <a:pt x="105" y="5"/>
                  <a:pt x="105" y="9"/>
                  <a:pt x="108" y="6"/>
                </a:cubicBezTo>
                <a:cubicBezTo>
                  <a:pt x="109" y="6"/>
                  <a:pt x="116" y="5"/>
                  <a:pt x="116" y="2"/>
                </a:cubicBezTo>
                <a:cubicBezTo>
                  <a:pt x="117" y="2"/>
                  <a:pt x="118" y="4"/>
                  <a:pt x="119" y="4"/>
                </a:cubicBezTo>
                <a:cubicBezTo>
                  <a:pt x="121" y="4"/>
                  <a:pt x="124" y="4"/>
                  <a:pt x="125" y="2"/>
                </a:cubicBezTo>
                <a:cubicBezTo>
                  <a:pt x="125" y="1"/>
                  <a:pt x="125" y="1"/>
                  <a:pt x="126" y="0"/>
                </a:cubicBezTo>
                <a:cubicBezTo>
                  <a:pt x="127" y="0"/>
                  <a:pt x="128" y="0"/>
                  <a:pt x="129" y="1"/>
                </a:cubicBezTo>
                <a:cubicBezTo>
                  <a:pt x="130" y="2"/>
                  <a:pt x="131" y="1"/>
                  <a:pt x="133" y="1"/>
                </a:cubicBezTo>
                <a:cubicBezTo>
                  <a:pt x="134" y="2"/>
                  <a:pt x="134" y="2"/>
                  <a:pt x="135" y="3"/>
                </a:cubicBezTo>
                <a:cubicBezTo>
                  <a:pt x="136" y="3"/>
                  <a:pt x="137" y="3"/>
                  <a:pt x="138" y="3"/>
                </a:cubicBezTo>
                <a:cubicBezTo>
                  <a:pt x="140" y="3"/>
                  <a:pt x="141" y="1"/>
                  <a:pt x="143" y="2"/>
                </a:cubicBezTo>
                <a:cubicBezTo>
                  <a:pt x="144" y="3"/>
                  <a:pt x="147" y="4"/>
                  <a:pt x="147" y="5"/>
                </a:cubicBezTo>
                <a:cubicBezTo>
                  <a:pt x="147" y="6"/>
                  <a:pt x="148" y="7"/>
                  <a:pt x="149" y="7"/>
                </a:cubicBezTo>
                <a:cubicBezTo>
                  <a:pt x="151" y="8"/>
                  <a:pt x="153" y="11"/>
                  <a:pt x="156" y="9"/>
                </a:cubicBezTo>
                <a:cubicBezTo>
                  <a:pt x="157" y="8"/>
                  <a:pt x="158" y="8"/>
                  <a:pt x="160" y="9"/>
                </a:cubicBezTo>
                <a:cubicBezTo>
                  <a:pt x="162" y="9"/>
                  <a:pt x="163" y="9"/>
                  <a:pt x="164" y="7"/>
                </a:cubicBezTo>
                <a:cubicBezTo>
                  <a:pt x="165" y="5"/>
                  <a:pt x="169" y="11"/>
                  <a:pt x="169" y="12"/>
                </a:cubicBezTo>
                <a:cubicBezTo>
                  <a:pt x="171" y="13"/>
                  <a:pt x="176" y="14"/>
                  <a:pt x="174" y="17"/>
                </a:cubicBezTo>
                <a:cubicBezTo>
                  <a:pt x="176" y="17"/>
                  <a:pt x="177" y="16"/>
                  <a:pt x="177" y="18"/>
                </a:cubicBezTo>
                <a:cubicBezTo>
                  <a:pt x="178" y="19"/>
                  <a:pt x="178" y="19"/>
                  <a:pt x="178" y="19"/>
                </a:cubicBezTo>
                <a:cubicBezTo>
                  <a:pt x="178" y="19"/>
                  <a:pt x="177" y="21"/>
                  <a:pt x="177" y="21"/>
                </a:cubicBezTo>
                <a:cubicBezTo>
                  <a:pt x="177" y="22"/>
                  <a:pt x="177" y="23"/>
                  <a:pt x="177" y="24"/>
                </a:cubicBezTo>
                <a:cubicBezTo>
                  <a:pt x="177" y="25"/>
                  <a:pt x="176" y="26"/>
                  <a:pt x="176" y="27"/>
                </a:cubicBezTo>
                <a:cubicBezTo>
                  <a:pt x="176" y="29"/>
                  <a:pt x="182" y="29"/>
                  <a:pt x="181" y="31"/>
                </a:cubicBezTo>
                <a:cubicBezTo>
                  <a:pt x="180" y="34"/>
                  <a:pt x="176" y="37"/>
                  <a:pt x="174" y="39"/>
                </a:cubicBezTo>
                <a:cubicBezTo>
                  <a:pt x="172" y="41"/>
                  <a:pt x="170" y="42"/>
                  <a:pt x="169" y="44"/>
                </a:cubicBezTo>
                <a:cubicBezTo>
                  <a:pt x="168" y="45"/>
                  <a:pt x="169" y="46"/>
                  <a:pt x="168" y="47"/>
                </a:cubicBezTo>
                <a:cubicBezTo>
                  <a:pt x="167" y="49"/>
                  <a:pt x="167" y="51"/>
                  <a:pt x="166" y="52"/>
                </a:cubicBezTo>
                <a:cubicBezTo>
                  <a:pt x="166" y="54"/>
                  <a:pt x="166" y="55"/>
                  <a:pt x="166" y="56"/>
                </a:cubicBezTo>
                <a:cubicBezTo>
                  <a:pt x="166" y="58"/>
                  <a:pt x="165" y="59"/>
                  <a:pt x="165" y="61"/>
                </a:cubicBezTo>
                <a:cubicBezTo>
                  <a:pt x="165" y="62"/>
                  <a:pt x="166" y="64"/>
                  <a:pt x="165" y="65"/>
                </a:cubicBezTo>
                <a:cubicBezTo>
                  <a:pt x="165" y="66"/>
                  <a:pt x="163" y="67"/>
                  <a:pt x="162" y="67"/>
                </a:cubicBezTo>
                <a:cubicBezTo>
                  <a:pt x="161" y="69"/>
                  <a:pt x="161" y="70"/>
                  <a:pt x="161" y="72"/>
                </a:cubicBezTo>
                <a:cubicBezTo>
                  <a:pt x="161" y="73"/>
                  <a:pt x="160" y="73"/>
                  <a:pt x="159" y="74"/>
                </a:cubicBezTo>
                <a:cubicBezTo>
                  <a:pt x="158" y="76"/>
                  <a:pt x="160" y="78"/>
                  <a:pt x="161" y="80"/>
                </a:cubicBezTo>
                <a:cubicBezTo>
                  <a:pt x="161" y="81"/>
                  <a:pt x="162" y="81"/>
                  <a:pt x="162" y="83"/>
                </a:cubicBezTo>
                <a:cubicBezTo>
                  <a:pt x="162" y="84"/>
                  <a:pt x="162" y="86"/>
                  <a:pt x="162" y="87"/>
                </a:cubicBezTo>
                <a:cubicBezTo>
                  <a:pt x="162" y="90"/>
                  <a:pt x="164" y="92"/>
                  <a:pt x="163" y="96"/>
                </a:cubicBezTo>
                <a:cubicBezTo>
                  <a:pt x="163" y="99"/>
                  <a:pt x="164" y="101"/>
                  <a:pt x="165" y="105"/>
                </a:cubicBezTo>
                <a:cubicBezTo>
                  <a:pt x="166" y="107"/>
                  <a:pt x="165" y="107"/>
                  <a:pt x="164" y="109"/>
                </a:cubicBezTo>
                <a:cubicBezTo>
                  <a:pt x="164" y="111"/>
                  <a:pt x="165" y="113"/>
                  <a:pt x="166" y="114"/>
                </a:cubicBezTo>
                <a:cubicBezTo>
                  <a:pt x="168" y="117"/>
                  <a:pt x="171" y="118"/>
                  <a:pt x="172" y="121"/>
                </a:cubicBezTo>
                <a:cubicBezTo>
                  <a:pt x="173" y="124"/>
                  <a:pt x="175" y="127"/>
                  <a:pt x="176" y="130"/>
                </a:cubicBezTo>
                <a:cubicBezTo>
                  <a:pt x="171" y="132"/>
                  <a:pt x="165" y="132"/>
                  <a:pt x="159" y="133"/>
                </a:cubicBezTo>
                <a:cubicBezTo>
                  <a:pt x="161" y="137"/>
                  <a:pt x="155" y="138"/>
                  <a:pt x="154" y="141"/>
                </a:cubicBezTo>
                <a:cubicBezTo>
                  <a:pt x="157" y="142"/>
                  <a:pt x="156" y="146"/>
                  <a:pt x="156" y="149"/>
                </a:cubicBezTo>
                <a:cubicBezTo>
                  <a:pt x="156" y="150"/>
                  <a:pt x="156" y="152"/>
                  <a:pt x="156" y="154"/>
                </a:cubicBezTo>
                <a:cubicBezTo>
                  <a:pt x="156" y="154"/>
                  <a:pt x="156" y="155"/>
                  <a:pt x="155" y="156"/>
                </a:cubicBezTo>
                <a:cubicBezTo>
                  <a:pt x="155" y="157"/>
                  <a:pt x="155" y="158"/>
                  <a:pt x="155" y="159"/>
                </a:cubicBezTo>
                <a:cubicBezTo>
                  <a:pt x="154" y="161"/>
                  <a:pt x="153" y="163"/>
                  <a:pt x="155" y="165"/>
                </a:cubicBezTo>
                <a:cubicBezTo>
                  <a:pt x="156" y="166"/>
                  <a:pt x="158" y="168"/>
                  <a:pt x="159" y="169"/>
                </a:cubicBezTo>
                <a:cubicBezTo>
                  <a:pt x="160" y="170"/>
                  <a:pt x="163" y="172"/>
                  <a:pt x="164" y="171"/>
                </a:cubicBezTo>
                <a:cubicBezTo>
                  <a:pt x="165" y="169"/>
                  <a:pt x="165" y="169"/>
                  <a:pt x="167" y="168"/>
                </a:cubicBezTo>
                <a:cubicBezTo>
                  <a:pt x="167" y="172"/>
                  <a:pt x="167" y="175"/>
                  <a:pt x="167" y="178"/>
                </a:cubicBezTo>
                <a:cubicBezTo>
                  <a:pt x="167" y="179"/>
                  <a:pt x="168" y="181"/>
                  <a:pt x="167" y="181"/>
                </a:cubicBezTo>
                <a:cubicBezTo>
                  <a:pt x="166" y="181"/>
                  <a:pt x="165" y="180"/>
                  <a:pt x="166" y="179"/>
                </a:cubicBezTo>
                <a:cubicBezTo>
                  <a:pt x="164" y="177"/>
                  <a:pt x="161" y="183"/>
                  <a:pt x="159" y="179"/>
                </a:cubicBezTo>
                <a:cubicBezTo>
                  <a:pt x="159" y="178"/>
                  <a:pt x="158" y="177"/>
                  <a:pt x="157" y="176"/>
                </a:cubicBezTo>
                <a:cubicBezTo>
                  <a:pt x="157" y="176"/>
                  <a:pt x="155" y="175"/>
                  <a:pt x="155" y="174"/>
                </a:cubicBezTo>
                <a:cubicBezTo>
                  <a:pt x="155" y="173"/>
                  <a:pt x="155" y="171"/>
                  <a:pt x="153" y="171"/>
                </a:cubicBezTo>
                <a:cubicBezTo>
                  <a:pt x="151" y="171"/>
                  <a:pt x="150" y="170"/>
                  <a:pt x="149" y="170"/>
                </a:cubicBezTo>
                <a:cubicBezTo>
                  <a:pt x="148" y="169"/>
                  <a:pt x="147" y="170"/>
                  <a:pt x="146" y="169"/>
                </a:cubicBezTo>
                <a:cubicBezTo>
                  <a:pt x="145" y="168"/>
                  <a:pt x="145" y="167"/>
                  <a:pt x="144" y="166"/>
                </a:cubicBezTo>
                <a:cubicBezTo>
                  <a:pt x="143" y="165"/>
                  <a:pt x="142" y="161"/>
                  <a:pt x="141" y="164"/>
                </a:cubicBezTo>
                <a:cubicBezTo>
                  <a:pt x="139" y="168"/>
                  <a:pt x="138" y="166"/>
                  <a:pt x="134" y="166"/>
                </a:cubicBezTo>
                <a:cubicBezTo>
                  <a:pt x="132" y="166"/>
                  <a:pt x="132" y="166"/>
                  <a:pt x="130" y="165"/>
                </a:cubicBezTo>
                <a:cubicBezTo>
                  <a:pt x="128" y="164"/>
                  <a:pt x="128" y="164"/>
                  <a:pt x="128" y="164"/>
                </a:cubicBezTo>
                <a:cubicBezTo>
                  <a:pt x="125" y="165"/>
                  <a:pt x="124" y="161"/>
                  <a:pt x="125" y="159"/>
                </a:cubicBezTo>
                <a:cubicBezTo>
                  <a:pt x="123" y="160"/>
                  <a:pt x="121" y="160"/>
                  <a:pt x="120" y="160"/>
                </a:cubicBezTo>
                <a:cubicBezTo>
                  <a:pt x="118" y="161"/>
                  <a:pt x="117" y="162"/>
                  <a:pt x="115" y="161"/>
                </a:cubicBezTo>
                <a:cubicBezTo>
                  <a:pt x="116" y="160"/>
                  <a:pt x="116" y="159"/>
                  <a:pt x="115" y="158"/>
                </a:cubicBezTo>
                <a:cubicBezTo>
                  <a:pt x="115" y="157"/>
                  <a:pt x="114" y="158"/>
                  <a:pt x="114" y="157"/>
                </a:cubicBezTo>
                <a:cubicBezTo>
                  <a:pt x="114" y="156"/>
                  <a:pt x="112" y="156"/>
                  <a:pt x="112" y="157"/>
                </a:cubicBezTo>
                <a:cubicBezTo>
                  <a:pt x="111" y="158"/>
                  <a:pt x="110" y="157"/>
                  <a:pt x="108" y="157"/>
                </a:cubicBezTo>
                <a:cubicBezTo>
                  <a:pt x="107" y="157"/>
                  <a:pt x="106" y="158"/>
                  <a:pt x="104" y="158"/>
                </a:cubicBezTo>
                <a:cubicBezTo>
                  <a:pt x="103" y="158"/>
                  <a:pt x="102" y="158"/>
                  <a:pt x="101" y="158"/>
                </a:cubicBezTo>
                <a:cubicBezTo>
                  <a:pt x="100" y="158"/>
                  <a:pt x="99" y="158"/>
                  <a:pt x="99" y="158"/>
                </a:cubicBezTo>
                <a:cubicBezTo>
                  <a:pt x="97" y="158"/>
                  <a:pt x="97" y="160"/>
                  <a:pt x="95" y="160"/>
                </a:cubicBezTo>
                <a:cubicBezTo>
                  <a:pt x="96" y="159"/>
                  <a:pt x="95" y="158"/>
                  <a:pt x="95" y="157"/>
                </a:cubicBezTo>
                <a:cubicBezTo>
                  <a:pt x="95" y="156"/>
                  <a:pt x="96" y="156"/>
                  <a:pt x="96" y="155"/>
                </a:cubicBezTo>
                <a:cubicBezTo>
                  <a:pt x="97" y="152"/>
                  <a:pt x="96" y="148"/>
                  <a:pt x="94" y="146"/>
                </a:cubicBezTo>
                <a:cubicBezTo>
                  <a:pt x="92" y="144"/>
                  <a:pt x="91" y="143"/>
                  <a:pt x="92" y="140"/>
                </a:cubicBezTo>
                <a:cubicBezTo>
                  <a:pt x="92" y="137"/>
                  <a:pt x="93" y="134"/>
                  <a:pt x="92" y="131"/>
                </a:cubicBezTo>
                <a:cubicBezTo>
                  <a:pt x="92" y="130"/>
                  <a:pt x="91" y="129"/>
                  <a:pt x="91" y="128"/>
                </a:cubicBezTo>
                <a:cubicBezTo>
                  <a:pt x="91" y="126"/>
                  <a:pt x="92" y="125"/>
                  <a:pt x="92" y="124"/>
                </a:cubicBezTo>
                <a:cubicBezTo>
                  <a:pt x="92" y="121"/>
                  <a:pt x="90" y="121"/>
                  <a:pt x="88" y="121"/>
                </a:cubicBezTo>
                <a:cubicBezTo>
                  <a:pt x="86" y="121"/>
                  <a:pt x="84" y="122"/>
                  <a:pt x="82" y="122"/>
                </a:cubicBezTo>
                <a:cubicBezTo>
                  <a:pt x="79" y="122"/>
                  <a:pt x="80" y="121"/>
                  <a:pt x="80" y="118"/>
                </a:cubicBezTo>
                <a:cubicBezTo>
                  <a:pt x="79" y="118"/>
                  <a:pt x="78" y="118"/>
                  <a:pt x="77" y="118"/>
                </a:cubicBezTo>
                <a:cubicBezTo>
                  <a:pt x="77" y="118"/>
                  <a:pt x="77" y="119"/>
                  <a:pt x="77" y="119"/>
                </a:cubicBezTo>
                <a:cubicBezTo>
                  <a:pt x="76" y="120"/>
                  <a:pt x="71" y="119"/>
                  <a:pt x="70" y="119"/>
                </a:cubicBezTo>
                <a:cubicBezTo>
                  <a:pt x="70" y="120"/>
                  <a:pt x="69" y="121"/>
                  <a:pt x="69" y="122"/>
                </a:cubicBezTo>
                <a:cubicBezTo>
                  <a:pt x="70" y="123"/>
                  <a:pt x="70" y="125"/>
                  <a:pt x="68" y="124"/>
                </a:cubicBezTo>
                <a:cubicBezTo>
                  <a:pt x="69" y="126"/>
                  <a:pt x="68" y="127"/>
                  <a:pt x="68" y="128"/>
                </a:cubicBezTo>
                <a:cubicBezTo>
                  <a:pt x="68" y="128"/>
                  <a:pt x="63" y="129"/>
                  <a:pt x="63" y="128"/>
                </a:cubicBezTo>
                <a:cubicBezTo>
                  <a:pt x="63" y="127"/>
                  <a:pt x="60" y="128"/>
                  <a:pt x="59" y="128"/>
                </a:cubicBezTo>
                <a:cubicBezTo>
                  <a:pt x="58" y="128"/>
                  <a:pt x="57" y="128"/>
                  <a:pt x="56" y="129"/>
                </a:cubicBezTo>
                <a:cubicBezTo>
                  <a:pt x="56" y="129"/>
                  <a:pt x="56" y="129"/>
                  <a:pt x="55" y="130"/>
                </a:cubicBezTo>
                <a:cubicBezTo>
                  <a:pt x="55" y="130"/>
                  <a:pt x="55" y="129"/>
                  <a:pt x="54" y="129"/>
                </a:cubicBezTo>
                <a:cubicBezTo>
                  <a:pt x="54" y="129"/>
                  <a:pt x="52" y="130"/>
                  <a:pt x="51" y="129"/>
                </a:cubicBezTo>
                <a:cubicBezTo>
                  <a:pt x="49" y="129"/>
                  <a:pt x="48" y="124"/>
                  <a:pt x="47" y="123"/>
                </a:cubicBezTo>
                <a:cubicBezTo>
                  <a:pt x="47" y="122"/>
                  <a:pt x="46" y="122"/>
                  <a:pt x="46" y="122"/>
                </a:cubicBezTo>
                <a:cubicBezTo>
                  <a:pt x="45" y="121"/>
                  <a:pt x="46" y="120"/>
                  <a:pt x="45" y="119"/>
                </a:cubicBezTo>
                <a:cubicBezTo>
                  <a:pt x="45" y="117"/>
                  <a:pt x="44" y="116"/>
                  <a:pt x="43" y="114"/>
                </a:cubicBezTo>
                <a:cubicBezTo>
                  <a:pt x="43" y="112"/>
                  <a:pt x="43" y="111"/>
                  <a:pt x="43" y="110"/>
                </a:cubicBezTo>
                <a:cubicBezTo>
                  <a:pt x="42" y="108"/>
                  <a:pt x="41" y="108"/>
                  <a:pt x="39" y="108"/>
                </a:cubicBezTo>
                <a:cubicBezTo>
                  <a:pt x="33" y="108"/>
                  <a:pt x="28" y="108"/>
                  <a:pt x="23" y="108"/>
                </a:cubicBezTo>
                <a:cubicBezTo>
                  <a:pt x="18" y="108"/>
                  <a:pt x="13" y="108"/>
                  <a:pt x="9" y="108"/>
                </a:cubicBezTo>
                <a:cubicBezTo>
                  <a:pt x="5" y="107"/>
                  <a:pt x="2" y="112"/>
                  <a:pt x="0" y="10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4" name="Freeform 59">
            <a:extLst>
              <a:ext uri="{FF2B5EF4-FFF2-40B4-BE49-F238E27FC236}">
                <a16:creationId xmlns:a16="http://schemas.microsoft.com/office/drawing/2014/main" id="{47962EAC-964D-CE40-A01C-75613C5CAFD6}"/>
              </a:ext>
            </a:extLst>
          </p:cNvPr>
          <p:cNvSpPr>
            <a:spLocks/>
          </p:cNvSpPr>
          <p:nvPr/>
        </p:nvSpPr>
        <p:spPr bwMode="auto">
          <a:xfrm>
            <a:off x="4413943" y="2584333"/>
            <a:ext cx="656821" cy="1041802"/>
          </a:xfrm>
          <a:custGeom>
            <a:avLst/>
            <a:gdLst>
              <a:gd name="T0" fmla="*/ 0 w 99"/>
              <a:gd name="T1" fmla="*/ 93 h 132"/>
              <a:gd name="T2" fmla="*/ 1 w 99"/>
              <a:gd name="T3" fmla="*/ 88 h 132"/>
              <a:gd name="T4" fmla="*/ 4 w 99"/>
              <a:gd name="T5" fmla="*/ 84 h 132"/>
              <a:gd name="T6" fmla="*/ 11 w 99"/>
              <a:gd name="T7" fmla="*/ 76 h 132"/>
              <a:gd name="T8" fmla="*/ 19 w 99"/>
              <a:gd name="T9" fmla="*/ 73 h 132"/>
              <a:gd name="T10" fmla="*/ 28 w 99"/>
              <a:gd name="T11" fmla="*/ 68 h 132"/>
              <a:gd name="T12" fmla="*/ 39 w 99"/>
              <a:gd name="T13" fmla="*/ 67 h 132"/>
              <a:gd name="T14" fmla="*/ 47 w 99"/>
              <a:gd name="T15" fmla="*/ 58 h 132"/>
              <a:gd name="T16" fmla="*/ 67 w 99"/>
              <a:gd name="T17" fmla="*/ 39 h 132"/>
              <a:gd name="T18" fmla="*/ 57 w 99"/>
              <a:gd name="T19" fmla="*/ 38 h 132"/>
              <a:gd name="T20" fmla="*/ 46 w 99"/>
              <a:gd name="T21" fmla="*/ 35 h 132"/>
              <a:gd name="T22" fmla="*/ 35 w 99"/>
              <a:gd name="T23" fmla="*/ 31 h 132"/>
              <a:gd name="T24" fmla="*/ 27 w 99"/>
              <a:gd name="T25" fmla="*/ 27 h 132"/>
              <a:gd name="T26" fmla="*/ 24 w 99"/>
              <a:gd name="T27" fmla="*/ 25 h 132"/>
              <a:gd name="T28" fmla="*/ 22 w 99"/>
              <a:gd name="T29" fmla="*/ 23 h 132"/>
              <a:gd name="T30" fmla="*/ 19 w 99"/>
              <a:gd name="T31" fmla="*/ 19 h 132"/>
              <a:gd name="T32" fmla="*/ 17 w 99"/>
              <a:gd name="T33" fmla="*/ 13 h 132"/>
              <a:gd name="T34" fmla="*/ 22 w 99"/>
              <a:gd name="T35" fmla="*/ 5 h 132"/>
              <a:gd name="T36" fmla="*/ 28 w 99"/>
              <a:gd name="T37" fmla="*/ 13 h 132"/>
              <a:gd name="T38" fmla="*/ 38 w 99"/>
              <a:gd name="T39" fmla="*/ 15 h 132"/>
              <a:gd name="T40" fmla="*/ 43 w 99"/>
              <a:gd name="T41" fmla="*/ 13 h 132"/>
              <a:gd name="T42" fmla="*/ 49 w 99"/>
              <a:gd name="T43" fmla="*/ 12 h 132"/>
              <a:gd name="T44" fmla="*/ 56 w 99"/>
              <a:gd name="T45" fmla="*/ 11 h 132"/>
              <a:gd name="T46" fmla="*/ 62 w 99"/>
              <a:gd name="T47" fmla="*/ 8 h 132"/>
              <a:gd name="T48" fmla="*/ 68 w 99"/>
              <a:gd name="T49" fmla="*/ 8 h 132"/>
              <a:gd name="T50" fmla="*/ 71 w 99"/>
              <a:gd name="T51" fmla="*/ 7 h 132"/>
              <a:gd name="T52" fmla="*/ 75 w 99"/>
              <a:gd name="T53" fmla="*/ 7 h 132"/>
              <a:gd name="T54" fmla="*/ 82 w 99"/>
              <a:gd name="T55" fmla="*/ 6 h 132"/>
              <a:gd name="T56" fmla="*/ 88 w 99"/>
              <a:gd name="T57" fmla="*/ 4 h 132"/>
              <a:gd name="T58" fmla="*/ 92 w 99"/>
              <a:gd name="T59" fmla="*/ 1 h 132"/>
              <a:gd name="T60" fmla="*/ 97 w 99"/>
              <a:gd name="T61" fmla="*/ 3 h 132"/>
              <a:gd name="T62" fmla="*/ 96 w 99"/>
              <a:gd name="T63" fmla="*/ 10 h 132"/>
              <a:gd name="T64" fmla="*/ 95 w 99"/>
              <a:gd name="T65" fmla="*/ 15 h 132"/>
              <a:gd name="T66" fmla="*/ 97 w 99"/>
              <a:gd name="T67" fmla="*/ 14 h 132"/>
              <a:gd name="T68" fmla="*/ 99 w 99"/>
              <a:gd name="T69" fmla="*/ 15 h 132"/>
              <a:gd name="T70" fmla="*/ 94 w 99"/>
              <a:gd name="T71" fmla="*/ 17 h 132"/>
              <a:gd name="T72" fmla="*/ 93 w 99"/>
              <a:gd name="T73" fmla="*/ 25 h 132"/>
              <a:gd name="T74" fmla="*/ 90 w 99"/>
              <a:gd name="T75" fmla="*/ 30 h 132"/>
              <a:gd name="T76" fmla="*/ 86 w 99"/>
              <a:gd name="T77" fmla="*/ 37 h 132"/>
              <a:gd name="T78" fmla="*/ 84 w 99"/>
              <a:gd name="T79" fmla="*/ 39 h 132"/>
              <a:gd name="T80" fmla="*/ 84 w 99"/>
              <a:gd name="T81" fmla="*/ 42 h 132"/>
              <a:gd name="T82" fmla="*/ 79 w 99"/>
              <a:gd name="T83" fmla="*/ 49 h 132"/>
              <a:gd name="T84" fmla="*/ 76 w 99"/>
              <a:gd name="T85" fmla="*/ 58 h 132"/>
              <a:gd name="T86" fmla="*/ 70 w 99"/>
              <a:gd name="T87" fmla="*/ 67 h 132"/>
              <a:gd name="T88" fmla="*/ 64 w 99"/>
              <a:gd name="T89" fmla="*/ 75 h 132"/>
              <a:gd name="T90" fmla="*/ 57 w 99"/>
              <a:gd name="T91" fmla="*/ 83 h 132"/>
              <a:gd name="T92" fmla="*/ 39 w 99"/>
              <a:gd name="T93" fmla="*/ 97 h 132"/>
              <a:gd name="T94" fmla="*/ 31 w 99"/>
              <a:gd name="T95" fmla="*/ 103 h 132"/>
              <a:gd name="T96" fmla="*/ 23 w 99"/>
              <a:gd name="T97" fmla="*/ 110 h 132"/>
              <a:gd name="T98" fmla="*/ 16 w 99"/>
              <a:gd name="T99" fmla="*/ 118 h 132"/>
              <a:gd name="T100" fmla="*/ 12 w 99"/>
              <a:gd name="T101" fmla="*/ 122 h 132"/>
              <a:gd name="T102" fmla="*/ 9 w 99"/>
              <a:gd name="T103" fmla="*/ 124 h 132"/>
              <a:gd name="T104" fmla="*/ 6 w 99"/>
              <a:gd name="T105" fmla="*/ 132 h 132"/>
              <a:gd name="T106" fmla="*/ 2 w 99"/>
              <a:gd name="T107" fmla="*/ 126 h 132"/>
              <a:gd name="T108" fmla="*/ 0 w 99"/>
              <a:gd name="T109" fmla="*/ 119 h 132"/>
              <a:gd name="T110" fmla="*/ 0 w 99"/>
              <a:gd name="T11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2">
                <a:moveTo>
                  <a:pt x="0" y="93"/>
                </a:moveTo>
                <a:cubicBezTo>
                  <a:pt x="0" y="92"/>
                  <a:pt x="0" y="90"/>
                  <a:pt x="1" y="88"/>
                </a:cubicBezTo>
                <a:cubicBezTo>
                  <a:pt x="1" y="87"/>
                  <a:pt x="3" y="86"/>
                  <a:pt x="4" y="84"/>
                </a:cubicBezTo>
                <a:cubicBezTo>
                  <a:pt x="6" y="82"/>
                  <a:pt x="8" y="77"/>
                  <a:pt x="11" y="76"/>
                </a:cubicBezTo>
                <a:cubicBezTo>
                  <a:pt x="13" y="74"/>
                  <a:pt x="17" y="75"/>
                  <a:pt x="19" y="73"/>
                </a:cubicBezTo>
                <a:cubicBezTo>
                  <a:pt x="22" y="70"/>
                  <a:pt x="24" y="69"/>
                  <a:pt x="28" y="68"/>
                </a:cubicBezTo>
                <a:cubicBezTo>
                  <a:pt x="31" y="68"/>
                  <a:pt x="37" y="70"/>
                  <a:pt x="39" y="67"/>
                </a:cubicBezTo>
                <a:cubicBezTo>
                  <a:pt x="42" y="64"/>
                  <a:pt x="45" y="61"/>
                  <a:pt x="47" y="58"/>
                </a:cubicBezTo>
                <a:cubicBezTo>
                  <a:pt x="54" y="51"/>
                  <a:pt x="60" y="45"/>
                  <a:pt x="67" y="39"/>
                </a:cubicBezTo>
                <a:cubicBezTo>
                  <a:pt x="63" y="39"/>
                  <a:pt x="60" y="39"/>
                  <a:pt x="57" y="38"/>
                </a:cubicBezTo>
                <a:cubicBezTo>
                  <a:pt x="53" y="38"/>
                  <a:pt x="50" y="36"/>
                  <a:pt x="46" y="35"/>
                </a:cubicBezTo>
                <a:cubicBezTo>
                  <a:pt x="43" y="34"/>
                  <a:pt x="39" y="32"/>
                  <a:pt x="35" y="31"/>
                </a:cubicBezTo>
                <a:cubicBezTo>
                  <a:pt x="32" y="30"/>
                  <a:pt x="29" y="29"/>
                  <a:pt x="27" y="27"/>
                </a:cubicBezTo>
                <a:cubicBezTo>
                  <a:pt x="26" y="26"/>
                  <a:pt x="26" y="26"/>
                  <a:pt x="24" y="25"/>
                </a:cubicBezTo>
                <a:cubicBezTo>
                  <a:pt x="23" y="25"/>
                  <a:pt x="23" y="23"/>
                  <a:pt x="22" y="23"/>
                </a:cubicBezTo>
                <a:cubicBezTo>
                  <a:pt x="21" y="21"/>
                  <a:pt x="21" y="20"/>
                  <a:pt x="19" y="19"/>
                </a:cubicBezTo>
                <a:cubicBezTo>
                  <a:pt x="18" y="17"/>
                  <a:pt x="16" y="15"/>
                  <a:pt x="17" y="13"/>
                </a:cubicBezTo>
                <a:cubicBezTo>
                  <a:pt x="18" y="10"/>
                  <a:pt x="20" y="8"/>
                  <a:pt x="22" y="5"/>
                </a:cubicBezTo>
                <a:cubicBezTo>
                  <a:pt x="25" y="7"/>
                  <a:pt x="26" y="10"/>
                  <a:pt x="28" y="13"/>
                </a:cubicBezTo>
                <a:cubicBezTo>
                  <a:pt x="30" y="15"/>
                  <a:pt x="34" y="16"/>
                  <a:pt x="38" y="15"/>
                </a:cubicBezTo>
                <a:cubicBezTo>
                  <a:pt x="40" y="15"/>
                  <a:pt x="42" y="13"/>
                  <a:pt x="43" y="13"/>
                </a:cubicBezTo>
                <a:cubicBezTo>
                  <a:pt x="45" y="11"/>
                  <a:pt x="46" y="11"/>
                  <a:pt x="49" y="12"/>
                </a:cubicBezTo>
                <a:cubicBezTo>
                  <a:pt x="52" y="12"/>
                  <a:pt x="53" y="13"/>
                  <a:pt x="56" y="11"/>
                </a:cubicBezTo>
                <a:cubicBezTo>
                  <a:pt x="57" y="10"/>
                  <a:pt x="60" y="8"/>
                  <a:pt x="62" y="8"/>
                </a:cubicBezTo>
                <a:cubicBezTo>
                  <a:pt x="64" y="9"/>
                  <a:pt x="65" y="9"/>
                  <a:pt x="68" y="8"/>
                </a:cubicBezTo>
                <a:cubicBezTo>
                  <a:pt x="69" y="8"/>
                  <a:pt x="70" y="7"/>
                  <a:pt x="71" y="7"/>
                </a:cubicBezTo>
                <a:cubicBezTo>
                  <a:pt x="73" y="7"/>
                  <a:pt x="74" y="7"/>
                  <a:pt x="75" y="7"/>
                </a:cubicBezTo>
                <a:cubicBezTo>
                  <a:pt x="78" y="8"/>
                  <a:pt x="80" y="6"/>
                  <a:pt x="82" y="6"/>
                </a:cubicBezTo>
                <a:cubicBezTo>
                  <a:pt x="84" y="5"/>
                  <a:pt x="86" y="5"/>
                  <a:pt x="88" y="4"/>
                </a:cubicBezTo>
                <a:cubicBezTo>
                  <a:pt x="90" y="3"/>
                  <a:pt x="90" y="1"/>
                  <a:pt x="92" y="1"/>
                </a:cubicBezTo>
                <a:cubicBezTo>
                  <a:pt x="93" y="0"/>
                  <a:pt x="98" y="1"/>
                  <a:pt x="97" y="3"/>
                </a:cubicBezTo>
                <a:cubicBezTo>
                  <a:pt x="97" y="5"/>
                  <a:pt x="96" y="7"/>
                  <a:pt x="96" y="10"/>
                </a:cubicBezTo>
                <a:cubicBezTo>
                  <a:pt x="97" y="11"/>
                  <a:pt x="97" y="14"/>
                  <a:pt x="95" y="15"/>
                </a:cubicBezTo>
                <a:cubicBezTo>
                  <a:pt x="96" y="16"/>
                  <a:pt x="97" y="15"/>
                  <a:pt x="97" y="14"/>
                </a:cubicBezTo>
                <a:cubicBezTo>
                  <a:pt x="98" y="15"/>
                  <a:pt x="98" y="15"/>
                  <a:pt x="99" y="15"/>
                </a:cubicBezTo>
                <a:cubicBezTo>
                  <a:pt x="99" y="17"/>
                  <a:pt x="94" y="14"/>
                  <a:pt x="94" y="17"/>
                </a:cubicBezTo>
                <a:cubicBezTo>
                  <a:pt x="94" y="20"/>
                  <a:pt x="94" y="22"/>
                  <a:pt x="93" y="25"/>
                </a:cubicBezTo>
                <a:cubicBezTo>
                  <a:pt x="93" y="27"/>
                  <a:pt x="91" y="28"/>
                  <a:pt x="90" y="30"/>
                </a:cubicBezTo>
                <a:cubicBezTo>
                  <a:pt x="88" y="32"/>
                  <a:pt x="88" y="35"/>
                  <a:pt x="86" y="37"/>
                </a:cubicBezTo>
                <a:cubicBezTo>
                  <a:pt x="86" y="38"/>
                  <a:pt x="85" y="38"/>
                  <a:pt x="84" y="39"/>
                </a:cubicBezTo>
                <a:cubicBezTo>
                  <a:pt x="84" y="40"/>
                  <a:pt x="84" y="41"/>
                  <a:pt x="84" y="42"/>
                </a:cubicBezTo>
                <a:cubicBezTo>
                  <a:pt x="83" y="45"/>
                  <a:pt x="81" y="47"/>
                  <a:pt x="79" y="49"/>
                </a:cubicBezTo>
                <a:cubicBezTo>
                  <a:pt x="77" y="52"/>
                  <a:pt x="77" y="55"/>
                  <a:pt x="76" y="58"/>
                </a:cubicBezTo>
                <a:cubicBezTo>
                  <a:pt x="74" y="61"/>
                  <a:pt x="72" y="64"/>
                  <a:pt x="70" y="67"/>
                </a:cubicBezTo>
                <a:cubicBezTo>
                  <a:pt x="68" y="69"/>
                  <a:pt x="66" y="72"/>
                  <a:pt x="64" y="75"/>
                </a:cubicBezTo>
                <a:cubicBezTo>
                  <a:pt x="62" y="78"/>
                  <a:pt x="59" y="81"/>
                  <a:pt x="57" y="83"/>
                </a:cubicBezTo>
                <a:cubicBezTo>
                  <a:pt x="51" y="89"/>
                  <a:pt x="46" y="93"/>
                  <a:pt x="39" y="97"/>
                </a:cubicBezTo>
                <a:cubicBezTo>
                  <a:pt x="36" y="99"/>
                  <a:pt x="34" y="101"/>
                  <a:pt x="31" y="103"/>
                </a:cubicBezTo>
                <a:cubicBezTo>
                  <a:pt x="29" y="105"/>
                  <a:pt x="25" y="108"/>
                  <a:pt x="23" y="110"/>
                </a:cubicBezTo>
                <a:cubicBezTo>
                  <a:pt x="21" y="113"/>
                  <a:pt x="18" y="116"/>
                  <a:pt x="16" y="118"/>
                </a:cubicBezTo>
                <a:cubicBezTo>
                  <a:pt x="15" y="119"/>
                  <a:pt x="14" y="121"/>
                  <a:pt x="12" y="122"/>
                </a:cubicBezTo>
                <a:cubicBezTo>
                  <a:pt x="12" y="123"/>
                  <a:pt x="10" y="126"/>
                  <a:pt x="9" y="124"/>
                </a:cubicBezTo>
                <a:cubicBezTo>
                  <a:pt x="9" y="127"/>
                  <a:pt x="8" y="130"/>
                  <a:pt x="6" y="132"/>
                </a:cubicBezTo>
                <a:cubicBezTo>
                  <a:pt x="6" y="129"/>
                  <a:pt x="3" y="127"/>
                  <a:pt x="2" y="126"/>
                </a:cubicBezTo>
                <a:cubicBezTo>
                  <a:pt x="0" y="123"/>
                  <a:pt x="0" y="122"/>
                  <a:pt x="0" y="119"/>
                </a:cubicBezTo>
                <a:cubicBezTo>
                  <a:pt x="0" y="110"/>
                  <a:pt x="0" y="102"/>
                  <a:pt x="0" y="93"/>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25" name="Freeform 69">
            <a:extLst>
              <a:ext uri="{FF2B5EF4-FFF2-40B4-BE49-F238E27FC236}">
                <a16:creationId xmlns:a16="http://schemas.microsoft.com/office/drawing/2014/main" id="{3FADA170-1209-7A47-A8A8-66CD21EAAD44}"/>
              </a:ext>
            </a:extLst>
          </p:cNvPr>
          <p:cNvSpPr>
            <a:spLocks/>
          </p:cNvSpPr>
          <p:nvPr/>
        </p:nvSpPr>
        <p:spPr bwMode="auto">
          <a:xfrm>
            <a:off x="803384" y="2626381"/>
            <a:ext cx="786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6" name="Freeform 71">
            <a:extLst>
              <a:ext uri="{FF2B5EF4-FFF2-40B4-BE49-F238E27FC236}">
                <a16:creationId xmlns:a16="http://schemas.microsoft.com/office/drawing/2014/main" id="{BF932C77-B05B-EB49-8D97-5AD200BB3B4B}"/>
              </a:ext>
            </a:extLst>
          </p:cNvPr>
          <p:cNvSpPr>
            <a:spLocks/>
          </p:cNvSpPr>
          <p:nvPr/>
        </p:nvSpPr>
        <p:spPr bwMode="auto">
          <a:xfrm>
            <a:off x="811253" y="2593679"/>
            <a:ext cx="7866" cy="934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0" y="0"/>
                </a:cubicBezTo>
                <a:cubicBezTo>
                  <a:pt x="0" y="1"/>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7" name="Freeform 73">
            <a:extLst>
              <a:ext uri="{FF2B5EF4-FFF2-40B4-BE49-F238E27FC236}">
                <a16:creationId xmlns:a16="http://schemas.microsoft.com/office/drawing/2014/main" id="{EF837BA0-8C15-3E48-BFE1-37CD10D14A75}"/>
              </a:ext>
            </a:extLst>
          </p:cNvPr>
          <p:cNvSpPr>
            <a:spLocks/>
          </p:cNvSpPr>
          <p:nvPr/>
        </p:nvSpPr>
        <p:spPr bwMode="auto">
          <a:xfrm>
            <a:off x="811253" y="2649738"/>
            <a:ext cx="19666" cy="14016"/>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1"/>
                  <a:pt x="2" y="1"/>
                  <a:pt x="3" y="1"/>
                </a:cubicBezTo>
                <a:cubicBezTo>
                  <a:pt x="2"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8" name="Freeform 75">
            <a:extLst>
              <a:ext uri="{FF2B5EF4-FFF2-40B4-BE49-F238E27FC236}">
                <a16:creationId xmlns:a16="http://schemas.microsoft.com/office/drawing/2014/main" id="{18C4DCBA-A4A0-D040-AD2B-C0C9C1676AA5}"/>
              </a:ext>
            </a:extLst>
          </p:cNvPr>
          <p:cNvSpPr>
            <a:spLocks/>
          </p:cNvSpPr>
          <p:nvPr/>
        </p:nvSpPr>
        <p:spPr bwMode="auto">
          <a:xfrm>
            <a:off x="819120" y="2593679"/>
            <a:ext cx="11800" cy="18687"/>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1" y="2"/>
                  <a:pt x="2" y="1"/>
                  <a:pt x="2"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29" name="Freeform 76">
            <a:extLst>
              <a:ext uri="{FF2B5EF4-FFF2-40B4-BE49-F238E27FC236}">
                <a16:creationId xmlns:a16="http://schemas.microsoft.com/office/drawing/2014/main" id="{78AD4A33-46C4-C247-9E14-87C5F7B6A0CD}"/>
              </a:ext>
            </a:extLst>
          </p:cNvPr>
          <p:cNvSpPr>
            <a:spLocks/>
          </p:cNvSpPr>
          <p:nvPr/>
        </p:nvSpPr>
        <p:spPr bwMode="auto">
          <a:xfrm>
            <a:off x="823053" y="2626381"/>
            <a:ext cx="15734" cy="934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cubicBezTo>
                  <a:pt x="1" y="0"/>
                  <a:pt x="1" y="0"/>
                  <a:pt x="1"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0" name="Freeform 79">
            <a:extLst>
              <a:ext uri="{FF2B5EF4-FFF2-40B4-BE49-F238E27FC236}">
                <a16:creationId xmlns:a16="http://schemas.microsoft.com/office/drawing/2014/main" id="{42275267-1EBF-E845-8FA2-D60F29524FD6}"/>
              </a:ext>
            </a:extLst>
          </p:cNvPr>
          <p:cNvSpPr>
            <a:spLocks/>
          </p:cNvSpPr>
          <p:nvPr/>
        </p:nvSpPr>
        <p:spPr bwMode="auto">
          <a:xfrm>
            <a:off x="842717" y="2640397"/>
            <a:ext cx="7866" cy="934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1" name="Freeform 81">
            <a:extLst>
              <a:ext uri="{FF2B5EF4-FFF2-40B4-BE49-F238E27FC236}">
                <a16:creationId xmlns:a16="http://schemas.microsoft.com/office/drawing/2014/main" id="{C7C1D6E6-BFCD-104A-851C-C6FED4EFAB4B}"/>
              </a:ext>
            </a:extLst>
          </p:cNvPr>
          <p:cNvSpPr>
            <a:spLocks/>
          </p:cNvSpPr>
          <p:nvPr/>
        </p:nvSpPr>
        <p:spPr bwMode="auto">
          <a:xfrm>
            <a:off x="870249" y="2640397"/>
            <a:ext cx="7866" cy="934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0"/>
                  <a:pt x="0" y="1"/>
                </a:cubicBezTo>
                <a:cubicBezTo>
                  <a:pt x="1" y="1"/>
                  <a:pt x="1" y="1"/>
                  <a:pt x="1" y="1"/>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2" name="Freeform 82">
            <a:extLst>
              <a:ext uri="{FF2B5EF4-FFF2-40B4-BE49-F238E27FC236}">
                <a16:creationId xmlns:a16="http://schemas.microsoft.com/office/drawing/2014/main" id="{CED36461-355E-D547-915F-3BE60F247F0D}"/>
              </a:ext>
            </a:extLst>
          </p:cNvPr>
          <p:cNvSpPr>
            <a:spLocks/>
          </p:cNvSpPr>
          <p:nvPr/>
        </p:nvSpPr>
        <p:spPr bwMode="auto">
          <a:xfrm>
            <a:off x="783720" y="2532943"/>
            <a:ext cx="204519" cy="130808"/>
          </a:xfrm>
          <a:custGeom>
            <a:avLst/>
            <a:gdLst>
              <a:gd name="T0" fmla="*/ 0 w 31"/>
              <a:gd name="T1" fmla="*/ 4 h 17"/>
              <a:gd name="T2" fmla="*/ 3 w 31"/>
              <a:gd name="T3" fmla="*/ 4 h 17"/>
              <a:gd name="T4" fmla="*/ 6 w 31"/>
              <a:gd name="T5" fmla="*/ 3 h 17"/>
              <a:gd name="T6" fmla="*/ 8 w 31"/>
              <a:gd name="T7" fmla="*/ 3 h 17"/>
              <a:gd name="T8" fmla="*/ 13 w 31"/>
              <a:gd name="T9" fmla="*/ 2 h 17"/>
              <a:gd name="T10" fmla="*/ 19 w 31"/>
              <a:gd name="T11" fmla="*/ 1 h 17"/>
              <a:gd name="T12" fmla="*/ 29 w 31"/>
              <a:gd name="T13" fmla="*/ 1 h 17"/>
              <a:gd name="T14" fmla="*/ 29 w 31"/>
              <a:gd name="T15" fmla="*/ 4 h 17"/>
              <a:gd name="T16" fmla="*/ 26 w 31"/>
              <a:gd name="T17" fmla="*/ 5 h 17"/>
              <a:gd name="T18" fmla="*/ 28 w 31"/>
              <a:gd name="T19" fmla="*/ 10 h 17"/>
              <a:gd name="T20" fmla="*/ 25 w 31"/>
              <a:gd name="T21" fmla="*/ 10 h 17"/>
              <a:gd name="T22" fmla="*/ 24 w 31"/>
              <a:gd name="T23" fmla="*/ 10 h 17"/>
              <a:gd name="T24" fmla="*/ 19 w 31"/>
              <a:gd name="T25" fmla="*/ 12 h 17"/>
              <a:gd name="T26" fmla="*/ 16 w 31"/>
              <a:gd name="T27" fmla="*/ 17 h 17"/>
              <a:gd name="T28" fmla="*/ 13 w 31"/>
              <a:gd name="T29" fmla="*/ 14 h 17"/>
              <a:gd name="T30" fmla="*/ 13 w 31"/>
              <a:gd name="T31" fmla="*/ 13 h 17"/>
              <a:gd name="T32" fmla="*/ 13 w 31"/>
              <a:gd name="T33" fmla="*/ 12 h 17"/>
              <a:gd name="T34" fmla="*/ 16 w 31"/>
              <a:gd name="T35" fmla="*/ 11 h 17"/>
              <a:gd name="T36" fmla="*/ 13 w 31"/>
              <a:gd name="T37" fmla="*/ 11 h 17"/>
              <a:gd name="T38" fmla="*/ 13 w 31"/>
              <a:gd name="T39" fmla="*/ 9 h 17"/>
              <a:gd name="T40" fmla="*/ 15 w 31"/>
              <a:gd name="T41" fmla="*/ 9 h 17"/>
              <a:gd name="T42" fmla="*/ 17 w 31"/>
              <a:gd name="T43" fmla="*/ 9 h 17"/>
              <a:gd name="T44" fmla="*/ 17 w 31"/>
              <a:gd name="T45" fmla="*/ 8 h 17"/>
              <a:gd name="T46" fmla="*/ 15 w 31"/>
              <a:gd name="T47" fmla="*/ 8 h 17"/>
              <a:gd name="T48" fmla="*/ 13 w 31"/>
              <a:gd name="T49" fmla="*/ 8 h 17"/>
              <a:gd name="T50" fmla="*/ 12 w 31"/>
              <a:gd name="T51" fmla="*/ 8 h 17"/>
              <a:gd name="T52" fmla="*/ 10 w 31"/>
              <a:gd name="T53" fmla="*/ 9 h 17"/>
              <a:gd name="T54" fmla="*/ 7 w 31"/>
              <a:gd name="T55" fmla="*/ 10 h 17"/>
              <a:gd name="T56" fmla="*/ 10 w 31"/>
              <a:gd name="T57" fmla="*/ 7 h 17"/>
              <a:gd name="T58" fmla="*/ 8 w 31"/>
              <a:gd name="T59" fmla="*/ 8 h 17"/>
              <a:gd name="T60" fmla="*/ 5 w 31"/>
              <a:gd name="T61" fmla="*/ 8 h 17"/>
              <a:gd name="T62" fmla="*/ 6 w 31"/>
              <a:gd name="T63" fmla="*/ 4 h 17"/>
              <a:gd name="T64" fmla="*/ 4 w 31"/>
              <a:gd name="T65" fmla="*/ 4 h 17"/>
              <a:gd name="T66" fmla="*/ 3 w 31"/>
              <a:gd name="T67" fmla="*/ 5 h 17"/>
              <a:gd name="T68" fmla="*/ 0 w 31"/>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17">
                <a:moveTo>
                  <a:pt x="0" y="4"/>
                </a:moveTo>
                <a:cubicBezTo>
                  <a:pt x="1" y="4"/>
                  <a:pt x="2" y="4"/>
                  <a:pt x="3" y="4"/>
                </a:cubicBezTo>
                <a:cubicBezTo>
                  <a:pt x="4" y="3"/>
                  <a:pt x="5" y="3"/>
                  <a:pt x="6" y="3"/>
                </a:cubicBezTo>
                <a:cubicBezTo>
                  <a:pt x="7" y="3"/>
                  <a:pt x="7" y="3"/>
                  <a:pt x="8" y="3"/>
                </a:cubicBezTo>
                <a:cubicBezTo>
                  <a:pt x="10" y="3"/>
                  <a:pt x="11" y="3"/>
                  <a:pt x="13" y="2"/>
                </a:cubicBezTo>
                <a:cubicBezTo>
                  <a:pt x="14" y="0"/>
                  <a:pt x="17" y="1"/>
                  <a:pt x="19" y="1"/>
                </a:cubicBezTo>
                <a:cubicBezTo>
                  <a:pt x="22" y="1"/>
                  <a:pt x="25" y="1"/>
                  <a:pt x="29" y="1"/>
                </a:cubicBezTo>
                <a:cubicBezTo>
                  <a:pt x="28" y="2"/>
                  <a:pt x="30" y="3"/>
                  <a:pt x="29" y="4"/>
                </a:cubicBezTo>
                <a:cubicBezTo>
                  <a:pt x="28" y="5"/>
                  <a:pt x="26" y="4"/>
                  <a:pt x="26" y="5"/>
                </a:cubicBezTo>
                <a:cubicBezTo>
                  <a:pt x="26" y="6"/>
                  <a:pt x="31" y="7"/>
                  <a:pt x="28" y="10"/>
                </a:cubicBezTo>
                <a:cubicBezTo>
                  <a:pt x="28" y="10"/>
                  <a:pt x="26" y="10"/>
                  <a:pt x="25" y="10"/>
                </a:cubicBezTo>
                <a:cubicBezTo>
                  <a:pt x="25" y="10"/>
                  <a:pt x="24" y="10"/>
                  <a:pt x="24" y="10"/>
                </a:cubicBezTo>
                <a:cubicBezTo>
                  <a:pt x="22" y="11"/>
                  <a:pt x="21" y="12"/>
                  <a:pt x="19" y="12"/>
                </a:cubicBezTo>
                <a:cubicBezTo>
                  <a:pt x="17" y="13"/>
                  <a:pt x="18" y="17"/>
                  <a:pt x="16" y="17"/>
                </a:cubicBezTo>
                <a:cubicBezTo>
                  <a:pt x="15" y="15"/>
                  <a:pt x="15" y="15"/>
                  <a:pt x="13" y="14"/>
                </a:cubicBezTo>
                <a:cubicBezTo>
                  <a:pt x="13" y="13"/>
                  <a:pt x="13" y="13"/>
                  <a:pt x="13" y="13"/>
                </a:cubicBezTo>
                <a:cubicBezTo>
                  <a:pt x="12" y="14"/>
                  <a:pt x="12" y="13"/>
                  <a:pt x="13" y="12"/>
                </a:cubicBezTo>
                <a:cubicBezTo>
                  <a:pt x="13" y="11"/>
                  <a:pt x="14" y="10"/>
                  <a:pt x="16" y="11"/>
                </a:cubicBezTo>
                <a:cubicBezTo>
                  <a:pt x="15" y="10"/>
                  <a:pt x="13" y="11"/>
                  <a:pt x="13" y="11"/>
                </a:cubicBezTo>
                <a:cubicBezTo>
                  <a:pt x="12" y="10"/>
                  <a:pt x="11" y="9"/>
                  <a:pt x="13" y="9"/>
                </a:cubicBezTo>
                <a:cubicBezTo>
                  <a:pt x="14" y="8"/>
                  <a:pt x="15" y="9"/>
                  <a:pt x="15" y="9"/>
                </a:cubicBezTo>
                <a:cubicBezTo>
                  <a:pt x="16" y="9"/>
                  <a:pt x="16" y="9"/>
                  <a:pt x="17" y="9"/>
                </a:cubicBezTo>
                <a:cubicBezTo>
                  <a:pt x="16" y="9"/>
                  <a:pt x="16" y="8"/>
                  <a:pt x="17" y="8"/>
                </a:cubicBezTo>
                <a:cubicBezTo>
                  <a:pt x="16" y="7"/>
                  <a:pt x="15" y="7"/>
                  <a:pt x="15" y="8"/>
                </a:cubicBezTo>
                <a:cubicBezTo>
                  <a:pt x="14" y="8"/>
                  <a:pt x="14" y="8"/>
                  <a:pt x="13" y="8"/>
                </a:cubicBezTo>
                <a:cubicBezTo>
                  <a:pt x="13" y="8"/>
                  <a:pt x="13" y="8"/>
                  <a:pt x="12" y="8"/>
                </a:cubicBezTo>
                <a:cubicBezTo>
                  <a:pt x="11" y="8"/>
                  <a:pt x="11" y="9"/>
                  <a:pt x="10" y="9"/>
                </a:cubicBezTo>
                <a:cubicBezTo>
                  <a:pt x="9" y="10"/>
                  <a:pt x="8" y="10"/>
                  <a:pt x="7" y="10"/>
                </a:cubicBezTo>
                <a:cubicBezTo>
                  <a:pt x="7" y="8"/>
                  <a:pt x="9" y="8"/>
                  <a:pt x="10" y="7"/>
                </a:cubicBezTo>
                <a:cubicBezTo>
                  <a:pt x="9" y="7"/>
                  <a:pt x="8" y="7"/>
                  <a:pt x="8" y="8"/>
                </a:cubicBezTo>
                <a:cubicBezTo>
                  <a:pt x="7" y="8"/>
                  <a:pt x="6" y="8"/>
                  <a:pt x="5" y="8"/>
                </a:cubicBezTo>
                <a:cubicBezTo>
                  <a:pt x="2" y="7"/>
                  <a:pt x="4" y="5"/>
                  <a:pt x="6" y="4"/>
                </a:cubicBezTo>
                <a:cubicBezTo>
                  <a:pt x="5" y="4"/>
                  <a:pt x="5" y="4"/>
                  <a:pt x="4" y="4"/>
                </a:cubicBezTo>
                <a:cubicBezTo>
                  <a:pt x="3" y="5"/>
                  <a:pt x="3" y="5"/>
                  <a:pt x="3" y="5"/>
                </a:cubicBezTo>
                <a:cubicBezTo>
                  <a:pt x="2" y="5"/>
                  <a:pt x="1" y="4"/>
                  <a:pt x="0" y="4"/>
                </a:cubicBezTo>
              </a:path>
            </a:pathLst>
          </a:custGeom>
          <a:solidFill>
            <a:schemeClr val="accent6">
              <a:lumMod val="40000"/>
              <a:lumOff val="60000"/>
            </a:schemeClr>
          </a:solidFill>
          <a:ln w="9525">
            <a:solidFill>
              <a:schemeClr val="bg1">
                <a:lumMod val="85000"/>
              </a:schemeClr>
            </a:solidFill>
            <a:round/>
            <a:headEnd/>
            <a:tailEnd/>
          </a:ln>
        </p:spPr>
        <p:txBody>
          <a:bodyPr/>
          <a:lstStyle/>
          <a:p>
            <a:pPr>
              <a:defRPr/>
            </a:pPr>
            <a:endParaRPr lang="en-US" sz="2400"/>
          </a:p>
        </p:txBody>
      </p:sp>
      <p:sp>
        <p:nvSpPr>
          <p:cNvPr id="133" name="Freeform 83">
            <a:extLst>
              <a:ext uri="{FF2B5EF4-FFF2-40B4-BE49-F238E27FC236}">
                <a16:creationId xmlns:a16="http://schemas.microsoft.com/office/drawing/2014/main" id="{F7B655F3-F646-1C4C-953C-0553A2846A4D}"/>
              </a:ext>
            </a:extLst>
          </p:cNvPr>
          <p:cNvSpPr>
            <a:spLocks/>
          </p:cNvSpPr>
          <p:nvPr/>
        </p:nvSpPr>
        <p:spPr bwMode="auto">
          <a:xfrm>
            <a:off x="783720" y="2532943"/>
            <a:ext cx="200587" cy="149497"/>
          </a:xfrm>
          <a:custGeom>
            <a:avLst/>
            <a:gdLst>
              <a:gd name="T0" fmla="*/ 6 w 30"/>
              <a:gd name="T1" fmla="*/ 4 h 19"/>
              <a:gd name="T2" fmla="*/ 19 w 30"/>
              <a:gd name="T3" fmla="*/ 2 h 19"/>
              <a:gd name="T4" fmla="*/ 28 w 30"/>
              <a:gd name="T5" fmla="*/ 2 h 19"/>
              <a:gd name="T6" fmla="*/ 28 w 30"/>
              <a:gd name="T7" fmla="*/ 3 h 19"/>
              <a:gd name="T8" fmla="*/ 27 w 30"/>
              <a:gd name="T9" fmla="*/ 4 h 19"/>
              <a:gd name="T10" fmla="*/ 27 w 30"/>
              <a:gd name="T11" fmla="*/ 8 h 19"/>
              <a:gd name="T12" fmla="*/ 25 w 30"/>
              <a:gd name="T13" fmla="*/ 9 h 19"/>
              <a:gd name="T14" fmla="*/ 15 w 30"/>
              <a:gd name="T15" fmla="*/ 16 h 19"/>
              <a:gd name="T16" fmla="*/ 13 w 30"/>
              <a:gd name="T17" fmla="*/ 14 h 19"/>
              <a:gd name="T18" fmla="*/ 13 w 30"/>
              <a:gd name="T19" fmla="*/ 13 h 19"/>
              <a:gd name="T20" fmla="*/ 13 w 30"/>
              <a:gd name="T21" fmla="*/ 13 h 19"/>
              <a:gd name="T22" fmla="*/ 13 w 30"/>
              <a:gd name="T23" fmla="*/ 13 h 19"/>
              <a:gd name="T24" fmla="*/ 14 w 30"/>
              <a:gd name="T25" fmla="*/ 12 h 19"/>
              <a:gd name="T26" fmla="*/ 16 w 30"/>
              <a:gd name="T27" fmla="*/ 10 h 19"/>
              <a:gd name="T28" fmla="*/ 13 w 30"/>
              <a:gd name="T29" fmla="*/ 10 h 19"/>
              <a:gd name="T30" fmla="*/ 14 w 30"/>
              <a:gd name="T31" fmla="*/ 9 h 19"/>
              <a:gd name="T32" fmla="*/ 17 w 30"/>
              <a:gd name="T33" fmla="*/ 9 h 19"/>
              <a:gd name="T34" fmla="*/ 17 w 30"/>
              <a:gd name="T35" fmla="*/ 8 h 19"/>
              <a:gd name="T36" fmla="*/ 17 w 30"/>
              <a:gd name="T37" fmla="*/ 8 h 19"/>
              <a:gd name="T38" fmla="*/ 17 w 30"/>
              <a:gd name="T39" fmla="*/ 8 h 19"/>
              <a:gd name="T40" fmla="*/ 17 w 30"/>
              <a:gd name="T41" fmla="*/ 7 h 19"/>
              <a:gd name="T42" fmla="*/ 14 w 30"/>
              <a:gd name="T43" fmla="*/ 7 h 19"/>
              <a:gd name="T44" fmla="*/ 10 w 30"/>
              <a:gd name="T45" fmla="*/ 8 h 19"/>
              <a:gd name="T46" fmla="*/ 10 w 30"/>
              <a:gd name="T47" fmla="*/ 8 h 19"/>
              <a:gd name="T48" fmla="*/ 6 w 30"/>
              <a:gd name="T49" fmla="*/ 7 h 19"/>
              <a:gd name="T50" fmla="*/ 5 w 30"/>
              <a:gd name="T51" fmla="*/ 6 h 19"/>
              <a:gd name="T52" fmla="*/ 2 w 30"/>
              <a:gd name="T53" fmla="*/ 5 h 19"/>
              <a:gd name="T54" fmla="*/ 0 w 30"/>
              <a:gd name="T55" fmla="*/ 3 h 19"/>
              <a:gd name="T56" fmla="*/ 3 w 30"/>
              <a:gd name="T57" fmla="*/ 6 h 19"/>
              <a:gd name="T58" fmla="*/ 6 w 30"/>
              <a:gd name="T59" fmla="*/ 4 h 19"/>
              <a:gd name="T60" fmla="*/ 5 w 30"/>
              <a:gd name="T61" fmla="*/ 9 h 19"/>
              <a:gd name="T62" fmla="*/ 10 w 30"/>
              <a:gd name="T63" fmla="*/ 7 h 19"/>
              <a:gd name="T64" fmla="*/ 7 w 30"/>
              <a:gd name="T65" fmla="*/ 11 h 19"/>
              <a:gd name="T66" fmla="*/ 13 w 30"/>
              <a:gd name="T67" fmla="*/ 9 h 19"/>
              <a:gd name="T68" fmla="*/ 16 w 30"/>
              <a:gd name="T69" fmla="*/ 9 h 19"/>
              <a:gd name="T70" fmla="*/ 17 w 30"/>
              <a:gd name="T71" fmla="*/ 10 h 19"/>
              <a:gd name="T72" fmla="*/ 14 w 30"/>
              <a:gd name="T73" fmla="*/ 7 h 19"/>
              <a:gd name="T74" fmla="*/ 12 w 30"/>
              <a:gd name="T75" fmla="*/ 13 h 19"/>
              <a:gd name="T76" fmla="*/ 15 w 30"/>
              <a:gd name="T77" fmla="*/ 12 h 19"/>
              <a:gd name="T78" fmla="*/ 11 w 30"/>
              <a:gd name="T79" fmla="*/ 13 h 19"/>
              <a:gd name="T80" fmla="*/ 12 w 30"/>
              <a:gd name="T81" fmla="*/ 13 h 19"/>
              <a:gd name="T82" fmla="*/ 15 w 30"/>
              <a:gd name="T83" fmla="*/ 18 h 19"/>
              <a:gd name="T84" fmla="*/ 19 w 30"/>
              <a:gd name="T85" fmla="*/ 13 h 19"/>
              <a:gd name="T86" fmla="*/ 29 w 30"/>
              <a:gd name="T87" fmla="*/ 10 h 19"/>
              <a:gd name="T88" fmla="*/ 27 w 30"/>
              <a:gd name="T89" fmla="*/ 5 h 19"/>
              <a:gd name="T90" fmla="*/ 27 w 30"/>
              <a:gd name="T91" fmla="*/ 5 h 19"/>
              <a:gd name="T92" fmla="*/ 27 w 30"/>
              <a:gd name="T93" fmla="*/ 5 h 19"/>
              <a:gd name="T94" fmla="*/ 27 w 30"/>
              <a:gd name="T95" fmla="*/ 6 h 19"/>
              <a:gd name="T96" fmla="*/ 27 w 30"/>
              <a:gd name="T97" fmla="*/ 6 h 19"/>
              <a:gd name="T98" fmla="*/ 27 w 30"/>
              <a:gd name="T99" fmla="*/ 6 h 19"/>
              <a:gd name="T100" fmla="*/ 29 w 30"/>
              <a:gd name="T101" fmla="*/ 5 h 19"/>
              <a:gd name="T102" fmla="*/ 30 w 30"/>
              <a:gd name="T103" fmla="*/ 0 h 19"/>
              <a:gd name="T104" fmla="*/ 9 w 30"/>
              <a:gd name="T105" fmla="*/ 2 h 19"/>
              <a:gd name="T106" fmla="*/ 2 w 30"/>
              <a:gd name="T10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19">
                <a:moveTo>
                  <a:pt x="1" y="5"/>
                </a:moveTo>
                <a:cubicBezTo>
                  <a:pt x="1" y="5"/>
                  <a:pt x="1" y="5"/>
                  <a:pt x="2" y="5"/>
                </a:cubicBezTo>
                <a:cubicBezTo>
                  <a:pt x="2" y="5"/>
                  <a:pt x="3" y="5"/>
                  <a:pt x="3" y="5"/>
                </a:cubicBezTo>
                <a:cubicBezTo>
                  <a:pt x="5" y="4"/>
                  <a:pt x="5" y="4"/>
                  <a:pt x="6" y="4"/>
                </a:cubicBezTo>
                <a:cubicBezTo>
                  <a:pt x="6" y="4"/>
                  <a:pt x="6" y="4"/>
                  <a:pt x="6" y="4"/>
                </a:cubicBezTo>
                <a:cubicBezTo>
                  <a:pt x="7" y="4"/>
                  <a:pt x="7" y="4"/>
                  <a:pt x="7" y="4"/>
                </a:cubicBezTo>
                <a:cubicBezTo>
                  <a:pt x="7" y="4"/>
                  <a:pt x="8" y="4"/>
                  <a:pt x="9" y="4"/>
                </a:cubicBezTo>
                <a:cubicBezTo>
                  <a:pt x="10" y="4"/>
                  <a:pt x="12" y="4"/>
                  <a:pt x="13" y="2"/>
                </a:cubicBezTo>
                <a:cubicBezTo>
                  <a:pt x="14" y="2"/>
                  <a:pt x="15" y="2"/>
                  <a:pt x="16" y="2"/>
                </a:cubicBezTo>
                <a:cubicBezTo>
                  <a:pt x="17" y="2"/>
                  <a:pt x="18" y="2"/>
                  <a:pt x="19" y="2"/>
                </a:cubicBezTo>
                <a:cubicBezTo>
                  <a:pt x="22" y="2"/>
                  <a:pt x="25" y="2"/>
                  <a:pt x="29" y="2"/>
                </a:cubicBezTo>
                <a:cubicBezTo>
                  <a:pt x="29" y="1"/>
                  <a:pt x="29" y="1"/>
                  <a:pt x="29" y="1"/>
                </a:cubicBezTo>
                <a:cubicBezTo>
                  <a:pt x="28" y="0"/>
                  <a:pt x="28" y="0"/>
                  <a:pt x="28" y="0"/>
                </a:cubicBezTo>
                <a:cubicBezTo>
                  <a:pt x="28" y="1"/>
                  <a:pt x="28" y="1"/>
                  <a:pt x="28" y="1"/>
                </a:cubicBezTo>
                <a:cubicBezTo>
                  <a:pt x="28" y="2"/>
                  <a:pt x="28" y="2"/>
                  <a:pt x="28" y="2"/>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7" y="3"/>
                  <a:pt x="27" y="4"/>
                </a:cubicBezTo>
                <a:cubicBezTo>
                  <a:pt x="26" y="4"/>
                  <a:pt x="26" y="4"/>
                  <a:pt x="26" y="4"/>
                </a:cubicBezTo>
                <a:cubicBezTo>
                  <a:pt x="26" y="4"/>
                  <a:pt x="25" y="5"/>
                  <a:pt x="25" y="5"/>
                </a:cubicBezTo>
                <a:cubicBezTo>
                  <a:pt x="25" y="5"/>
                  <a:pt x="25" y="5"/>
                  <a:pt x="25" y="5"/>
                </a:cubicBezTo>
                <a:cubicBezTo>
                  <a:pt x="25" y="6"/>
                  <a:pt x="26" y="7"/>
                  <a:pt x="26" y="7"/>
                </a:cubicBezTo>
                <a:cubicBezTo>
                  <a:pt x="26" y="7"/>
                  <a:pt x="27" y="8"/>
                  <a:pt x="27" y="8"/>
                </a:cubicBezTo>
                <a:cubicBezTo>
                  <a:pt x="28" y="8"/>
                  <a:pt x="28" y="8"/>
                  <a:pt x="28" y="8"/>
                </a:cubicBezTo>
                <a:cubicBezTo>
                  <a:pt x="28" y="8"/>
                  <a:pt x="28" y="8"/>
                  <a:pt x="28" y="8"/>
                </a:cubicBezTo>
                <a:cubicBezTo>
                  <a:pt x="28" y="9"/>
                  <a:pt x="28" y="9"/>
                  <a:pt x="28" y="9"/>
                </a:cubicBezTo>
                <a:cubicBezTo>
                  <a:pt x="27" y="9"/>
                  <a:pt x="27" y="9"/>
                  <a:pt x="26" y="9"/>
                </a:cubicBezTo>
                <a:cubicBezTo>
                  <a:pt x="26" y="9"/>
                  <a:pt x="25" y="9"/>
                  <a:pt x="25" y="9"/>
                </a:cubicBezTo>
                <a:cubicBezTo>
                  <a:pt x="24" y="9"/>
                  <a:pt x="24" y="9"/>
                  <a:pt x="24" y="9"/>
                </a:cubicBezTo>
                <a:cubicBezTo>
                  <a:pt x="22" y="10"/>
                  <a:pt x="20" y="11"/>
                  <a:pt x="19" y="11"/>
                </a:cubicBezTo>
                <a:cubicBezTo>
                  <a:pt x="18" y="11"/>
                  <a:pt x="18" y="12"/>
                  <a:pt x="17" y="13"/>
                </a:cubicBezTo>
                <a:cubicBezTo>
                  <a:pt x="17" y="13"/>
                  <a:pt x="17" y="14"/>
                  <a:pt x="16" y="15"/>
                </a:cubicBezTo>
                <a:cubicBezTo>
                  <a:pt x="16" y="16"/>
                  <a:pt x="16" y="16"/>
                  <a:pt x="15" y="16"/>
                </a:cubicBezTo>
                <a:cubicBezTo>
                  <a:pt x="16" y="17"/>
                  <a:pt x="16" y="17"/>
                  <a:pt x="16" y="17"/>
                </a:cubicBezTo>
                <a:cubicBezTo>
                  <a:pt x="17" y="17"/>
                  <a:pt x="17" y="17"/>
                  <a:pt x="17" y="17"/>
                </a:cubicBezTo>
                <a:cubicBezTo>
                  <a:pt x="16" y="16"/>
                  <a:pt x="16" y="15"/>
                  <a:pt x="15" y="15"/>
                </a:cubicBezTo>
                <a:cubicBezTo>
                  <a:pt x="15" y="14"/>
                  <a:pt x="14" y="14"/>
                  <a:pt x="13" y="13"/>
                </a:cubicBezTo>
                <a:cubicBezTo>
                  <a:pt x="13" y="14"/>
                  <a:pt x="13" y="14"/>
                  <a:pt x="13" y="14"/>
                </a:cubicBezTo>
                <a:cubicBezTo>
                  <a:pt x="13" y="15"/>
                  <a:pt x="13" y="15"/>
                  <a:pt x="13" y="15"/>
                </a:cubicBezTo>
                <a:cubicBezTo>
                  <a:pt x="14" y="14"/>
                  <a:pt x="14" y="14"/>
                  <a:pt x="14" y="14"/>
                </a:cubicBezTo>
                <a:cubicBezTo>
                  <a:pt x="13" y="12"/>
                  <a:pt x="13" y="12"/>
                  <a:pt x="13" y="12"/>
                </a:cubicBezTo>
                <a:cubicBezTo>
                  <a:pt x="13" y="12"/>
                  <a:pt x="13" y="12"/>
                  <a:pt x="13" y="12"/>
                </a:cubicBezTo>
                <a:cubicBezTo>
                  <a:pt x="13" y="13"/>
                  <a:pt x="13" y="13"/>
                  <a:pt x="13" y="13"/>
                </a:cubicBezTo>
                <a:cubicBezTo>
                  <a:pt x="13" y="12"/>
                  <a:pt x="13" y="12"/>
                  <a:pt x="13" y="12"/>
                </a:cubicBezTo>
                <a:cubicBezTo>
                  <a:pt x="13" y="12"/>
                  <a:pt x="13" y="12"/>
                  <a:pt x="13" y="12"/>
                </a:cubicBezTo>
                <a:cubicBezTo>
                  <a:pt x="13" y="13"/>
                  <a:pt x="13" y="13"/>
                  <a:pt x="13" y="13"/>
                </a:cubicBezTo>
                <a:cubicBezTo>
                  <a:pt x="13" y="12"/>
                  <a:pt x="13" y="12"/>
                  <a:pt x="13" y="12"/>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2"/>
                  <a:pt x="15" y="12"/>
                  <a:pt x="15" y="12"/>
                </a:cubicBezTo>
                <a:cubicBezTo>
                  <a:pt x="18" y="14"/>
                  <a:pt x="18" y="14"/>
                  <a:pt x="18" y="14"/>
                </a:cubicBezTo>
                <a:cubicBezTo>
                  <a:pt x="17" y="11"/>
                  <a:pt x="17" y="11"/>
                  <a:pt x="17" y="11"/>
                </a:cubicBezTo>
                <a:cubicBezTo>
                  <a:pt x="16" y="10"/>
                  <a:pt x="16" y="10"/>
                  <a:pt x="16" y="10"/>
                </a:cubicBezTo>
                <a:cubicBezTo>
                  <a:pt x="15" y="10"/>
                  <a:pt x="15" y="9"/>
                  <a:pt x="15" y="9"/>
                </a:cubicBezTo>
                <a:cubicBezTo>
                  <a:pt x="13" y="10"/>
                  <a:pt x="13" y="10"/>
                  <a:pt x="12"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9"/>
                  <a:pt x="14" y="9"/>
                  <a:pt x="14" y="9"/>
                </a:cubicBezTo>
                <a:cubicBezTo>
                  <a:pt x="14" y="9"/>
                  <a:pt x="14" y="9"/>
                  <a:pt x="14" y="9"/>
                </a:cubicBezTo>
                <a:cubicBezTo>
                  <a:pt x="14" y="9"/>
                  <a:pt x="14" y="10"/>
                  <a:pt x="15" y="10"/>
                </a:cubicBezTo>
                <a:cubicBezTo>
                  <a:pt x="15" y="10"/>
                  <a:pt x="16" y="10"/>
                  <a:pt x="17" y="10"/>
                </a:cubicBezTo>
                <a:cubicBezTo>
                  <a:pt x="17" y="10"/>
                  <a:pt x="17" y="10"/>
                  <a:pt x="17" y="10"/>
                </a:cubicBezTo>
                <a:cubicBezTo>
                  <a:pt x="17" y="9"/>
                  <a:pt x="17" y="9"/>
                  <a:pt x="17" y="9"/>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9" y="7"/>
                  <a:pt x="19" y="7"/>
                  <a:pt x="19" y="7"/>
                </a:cubicBezTo>
                <a:cubicBezTo>
                  <a:pt x="17" y="7"/>
                  <a:pt x="17" y="7"/>
                  <a:pt x="17" y="7"/>
                </a:cubicBezTo>
                <a:cubicBezTo>
                  <a:pt x="16" y="7"/>
                  <a:pt x="16" y="7"/>
                  <a:pt x="16" y="7"/>
                </a:cubicBezTo>
                <a:cubicBezTo>
                  <a:pt x="15" y="7"/>
                  <a:pt x="15" y="7"/>
                  <a:pt x="14" y="7"/>
                </a:cubicBezTo>
                <a:cubicBezTo>
                  <a:pt x="15" y="8"/>
                  <a:pt x="15" y="8"/>
                  <a:pt x="15" y="8"/>
                </a:cubicBezTo>
                <a:cubicBezTo>
                  <a:pt x="14" y="7"/>
                  <a:pt x="14" y="7"/>
                  <a:pt x="14" y="7"/>
                </a:cubicBezTo>
                <a:cubicBezTo>
                  <a:pt x="14" y="7"/>
                  <a:pt x="14" y="7"/>
                  <a:pt x="14" y="7"/>
                </a:cubicBezTo>
                <a:cubicBezTo>
                  <a:pt x="14" y="7"/>
                  <a:pt x="13" y="7"/>
                  <a:pt x="13" y="7"/>
                </a:cubicBezTo>
                <a:cubicBezTo>
                  <a:pt x="12" y="7"/>
                  <a:pt x="12" y="7"/>
                  <a:pt x="12" y="7"/>
                </a:cubicBezTo>
                <a:cubicBezTo>
                  <a:pt x="11" y="7"/>
                  <a:pt x="10" y="8"/>
                  <a:pt x="10" y="8"/>
                </a:cubicBezTo>
                <a:cubicBezTo>
                  <a:pt x="10" y="8"/>
                  <a:pt x="10" y="8"/>
                  <a:pt x="10" y="8"/>
                </a:cubicBezTo>
                <a:cubicBezTo>
                  <a:pt x="10" y="8"/>
                  <a:pt x="10" y="8"/>
                  <a:pt x="10" y="8"/>
                </a:cubicBezTo>
                <a:cubicBezTo>
                  <a:pt x="9" y="9"/>
                  <a:pt x="8" y="9"/>
                  <a:pt x="7" y="9"/>
                </a:cubicBezTo>
                <a:cubicBezTo>
                  <a:pt x="7" y="10"/>
                  <a:pt x="7" y="10"/>
                  <a:pt x="7" y="10"/>
                </a:cubicBezTo>
                <a:cubicBezTo>
                  <a:pt x="8" y="10"/>
                  <a:pt x="8" y="10"/>
                  <a:pt x="8" y="10"/>
                </a:cubicBezTo>
                <a:cubicBezTo>
                  <a:pt x="8" y="9"/>
                  <a:pt x="8" y="9"/>
                  <a:pt x="9" y="9"/>
                </a:cubicBezTo>
                <a:cubicBezTo>
                  <a:pt x="9" y="9"/>
                  <a:pt x="10" y="8"/>
                  <a:pt x="10" y="8"/>
                </a:cubicBezTo>
                <a:cubicBezTo>
                  <a:pt x="12" y="6"/>
                  <a:pt x="12" y="6"/>
                  <a:pt x="12" y="6"/>
                </a:cubicBezTo>
                <a:cubicBezTo>
                  <a:pt x="10" y="6"/>
                  <a:pt x="10" y="6"/>
                  <a:pt x="10" y="6"/>
                </a:cubicBezTo>
                <a:cubicBezTo>
                  <a:pt x="9" y="6"/>
                  <a:pt x="9" y="6"/>
                  <a:pt x="9" y="6"/>
                </a:cubicBezTo>
                <a:cubicBezTo>
                  <a:pt x="9" y="6"/>
                  <a:pt x="8" y="6"/>
                  <a:pt x="7" y="7"/>
                </a:cubicBezTo>
                <a:cubicBezTo>
                  <a:pt x="7" y="7"/>
                  <a:pt x="6" y="7"/>
                  <a:pt x="6" y="7"/>
                </a:cubicBezTo>
                <a:cubicBezTo>
                  <a:pt x="6" y="7"/>
                  <a:pt x="6" y="7"/>
                  <a:pt x="6" y="7"/>
                </a:cubicBezTo>
                <a:cubicBezTo>
                  <a:pt x="5" y="7"/>
                  <a:pt x="5" y="7"/>
                  <a:pt x="5" y="7"/>
                </a:cubicBezTo>
                <a:cubicBezTo>
                  <a:pt x="5" y="7"/>
                  <a:pt x="5" y="7"/>
                  <a:pt x="5" y="7"/>
                </a:cubicBezTo>
                <a:cubicBezTo>
                  <a:pt x="5" y="7"/>
                  <a:pt x="5" y="7"/>
                  <a:pt x="5" y="7"/>
                </a:cubicBezTo>
                <a:cubicBezTo>
                  <a:pt x="5" y="6"/>
                  <a:pt x="5" y="6"/>
                  <a:pt x="5" y="6"/>
                </a:cubicBezTo>
                <a:cubicBezTo>
                  <a:pt x="6" y="5"/>
                  <a:pt x="6" y="5"/>
                  <a:pt x="6" y="5"/>
                </a:cubicBezTo>
                <a:cubicBezTo>
                  <a:pt x="6" y="3"/>
                  <a:pt x="6" y="3"/>
                  <a:pt x="6" y="3"/>
                </a:cubicBezTo>
                <a:cubicBezTo>
                  <a:pt x="5" y="3"/>
                  <a:pt x="4" y="3"/>
                  <a:pt x="4" y="4"/>
                </a:cubicBezTo>
                <a:cubicBezTo>
                  <a:pt x="3" y="4"/>
                  <a:pt x="3" y="4"/>
                  <a:pt x="3" y="4"/>
                </a:cubicBezTo>
                <a:cubicBezTo>
                  <a:pt x="2" y="5"/>
                  <a:pt x="2" y="5"/>
                  <a:pt x="2" y="5"/>
                </a:cubicBezTo>
                <a:cubicBezTo>
                  <a:pt x="3" y="5"/>
                  <a:pt x="3" y="5"/>
                  <a:pt x="3" y="5"/>
                </a:cubicBezTo>
                <a:cubicBezTo>
                  <a:pt x="3" y="4"/>
                  <a:pt x="3" y="4"/>
                  <a:pt x="3" y="4"/>
                </a:cubicBezTo>
                <a:cubicBezTo>
                  <a:pt x="3" y="4"/>
                  <a:pt x="3" y="4"/>
                  <a:pt x="3" y="4"/>
                </a:cubicBezTo>
                <a:cubicBezTo>
                  <a:pt x="3" y="4"/>
                  <a:pt x="3" y="4"/>
                  <a:pt x="2" y="4"/>
                </a:cubicBezTo>
                <a:cubicBezTo>
                  <a:pt x="2" y="4"/>
                  <a:pt x="1" y="3"/>
                  <a:pt x="0" y="3"/>
                </a:cubicBezTo>
                <a:cubicBezTo>
                  <a:pt x="0" y="5"/>
                  <a:pt x="0" y="5"/>
                  <a:pt x="0" y="5"/>
                </a:cubicBezTo>
                <a:cubicBezTo>
                  <a:pt x="0" y="5"/>
                  <a:pt x="1" y="5"/>
                  <a:pt x="1" y="6"/>
                </a:cubicBezTo>
                <a:cubicBezTo>
                  <a:pt x="1" y="6"/>
                  <a:pt x="2" y="6"/>
                  <a:pt x="3" y="6"/>
                </a:cubicBezTo>
                <a:cubicBezTo>
                  <a:pt x="3" y="6"/>
                  <a:pt x="3" y="6"/>
                  <a:pt x="3" y="6"/>
                </a:cubicBezTo>
                <a:cubicBezTo>
                  <a:pt x="3" y="6"/>
                  <a:pt x="3" y="6"/>
                  <a:pt x="3" y="6"/>
                </a:cubicBezTo>
                <a:cubicBezTo>
                  <a:pt x="5" y="5"/>
                  <a:pt x="5" y="5"/>
                  <a:pt x="5" y="5"/>
                </a:cubicBezTo>
                <a:cubicBezTo>
                  <a:pt x="4" y="4"/>
                  <a:pt x="4" y="4"/>
                  <a:pt x="4" y="4"/>
                </a:cubicBezTo>
                <a:cubicBezTo>
                  <a:pt x="4" y="5"/>
                  <a:pt x="4" y="5"/>
                  <a:pt x="4" y="5"/>
                </a:cubicBezTo>
                <a:cubicBezTo>
                  <a:pt x="5" y="5"/>
                  <a:pt x="5" y="5"/>
                  <a:pt x="6" y="5"/>
                </a:cubicBezTo>
                <a:cubicBezTo>
                  <a:pt x="6" y="4"/>
                  <a:pt x="6" y="4"/>
                  <a:pt x="6" y="4"/>
                </a:cubicBezTo>
                <a:cubicBezTo>
                  <a:pt x="5" y="3"/>
                  <a:pt x="5" y="3"/>
                  <a:pt x="5" y="3"/>
                </a:cubicBezTo>
                <a:cubicBezTo>
                  <a:pt x="5" y="4"/>
                  <a:pt x="4" y="4"/>
                  <a:pt x="4" y="5"/>
                </a:cubicBezTo>
                <a:cubicBezTo>
                  <a:pt x="3" y="5"/>
                  <a:pt x="3" y="6"/>
                  <a:pt x="3" y="7"/>
                </a:cubicBezTo>
                <a:cubicBezTo>
                  <a:pt x="3" y="7"/>
                  <a:pt x="3" y="8"/>
                  <a:pt x="3" y="8"/>
                </a:cubicBezTo>
                <a:cubicBezTo>
                  <a:pt x="4" y="9"/>
                  <a:pt x="5" y="9"/>
                  <a:pt x="5" y="9"/>
                </a:cubicBezTo>
                <a:cubicBezTo>
                  <a:pt x="6" y="9"/>
                  <a:pt x="6" y="9"/>
                  <a:pt x="6" y="9"/>
                </a:cubicBezTo>
                <a:cubicBezTo>
                  <a:pt x="7" y="9"/>
                  <a:pt x="7" y="9"/>
                  <a:pt x="8" y="8"/>
                </a:cubicBezTo>
                <a:cubicBezTo>
                  <a:pt x="9" y="8"/>
                  <a:pt x="9" y="8"/>
                  <a:pt x="9" y="8"/>
                </a:cubicBezTo>
                <a:cubicBezTo>
                  <a:pt x="10" y="8"/>
                  <a:pt x="10" y="8"/>
                  <a:pt x="10" y="8"/>
                </a:cubicBezTo>
                <a:cubicBezTo>
                  <a:pt x="10" y="7"/>
                  <a:pt x="10" y="7"/>
                  <a:pt x="10" y="7"/>
                </a:cubicBezTo>
                <a:cubicBezTo>
                  <a:pt x="9" y="6"/>
                  <a:pt x="9" y="6"/>
                  <a:pt x="9" y="6"/>
                </a:cubicBezTo>
                <a:cubicBezTo>
                  <a:pt x="9" y="7"/>
                  <a:pt x="8" y="7"/>
                  <a:pt x="7" y="7"/>
                </a:cubicBezTo>
                <a:cubicBezTo>
                  <a:pt x="7" y="8"/>
                  <a:pt x="6" y="9"/>
                  <a:pt x="6" y="10"/>
                </a:cubicBezTo>
                <a:cubicBezTo>
                  <a:pt x="6" y="11"/>
                  <a:pt x="6" y="11"/>
                  <a:pt x="6" y="11"/>
                </a:cubicBezTo>
                <a:cubicBezTo>
                  <a:pt x="7" y="11"/>
                  <a:pt x="7" y="11"/>
                  <a:pt x="7" y="11"/>
                </a:cubicBezTo>
                <a:cubicBezTo>
                  <a:pt x="8" y="11"/>
                  <a:pt x="10" y="11"/>
                  <a:pt x="11" y="10"/>
                </a:cubicBezTo>
                <a:cubicBezTo>
                  <a:pt x="11" y="10"/>
                  <a:pt x="11" y="10"/>
                  <a:pt x="11" y="10"/>
                </a:cubicBezTo>
                <a:cubicBezTo>
                  <a:pt x="11" y="10"/>
                  <a:pt x="11" y="10"/>
                  <a:pt x="11" y="10"/>
                </a:cubicBezTo>
                <a:cubicBezTo>
                  <a:pt x="12" y="9"/>
                  <a:pt x="12" y="9"/>
                  <a:pt x="12" y="9"/>
                </a:cubicBezTo>
                <a:cubicBezTo>
                  <a:pt x="13" y="9"/>
                  <a:pt x="13" y="9"/>
                  <a:pt x="13" y="9"/>
                </a:cubicBezTo>
                <a:cubicBezTo>
                  <a:pt x="13" y="9"/>
                  <a:pt x="13" y="9"/>
                  <a:pt x="14" y="9"/>
                </a:cubicBezTo>
                <a:cubicBezTo>
                  <a:pt x="14"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7" y="8"/>
                  <a:pt x="17" y="8"/>
                  <a:pt x="17" y="8"/>
                </a:cubicBezTo>
                <a:cubicBezTo>
                  <a:pt x="16" y="7"/>
                  <a:pt x="16" y="7"/>
                  <a:pt x="16" y="7"/>
                </a:cubicBezTo>
                <a:cubicBezTo>
                  <a:pt x="15" y="7"/>
                  <a:pt x="15" y="8"/>
                  <a:pt x="15" y="8"/>
                </a:cubicBezTo>
                <a:cubicBezTo>
                  <a:pt x="15" y="9"/>
                  <a:pt x="16" y="10"/>
                  <a:pt x="17" y="10"/>
                </a:cubicBezTo>
                <a:cubicBezTo>
                  <a:pt x="17" y="9"/>
                  <a:pt x="17" y="9"/>
                  <a:pt x="17" y="9"/>
                </a:cubicBezTo>
                <a:cubicBezTo>
                  <a:pt x="17" y="8"/>
                  <a:pt x="17" y="8"/>
                  <a:pt x="17" y="8"/>
                </a:cubicBezTo>
                <a:cubicBezTo>
                  <a:pt x="17" y="8"/>
                  <a:pt x="17" y="8"/>
                  <a:pt x="17" y="8"/>
                </a:cubicBezTo>
                <a:cubicBezTo>
                  <a:pt x="17" y="8"/>
                  <a:pt x="16" y="8"/>
                  <a:pt x="16" y="8"/>
                </a:cubicBezTo>
                <a:cubicBezTo>
                  <a:pt x="16" y="8"/>
                  <a:pt x="15" y="7"/>
                  <a:pt x="14" y="7"/>
                </a:cubicBezTo>
                <a:cubicBezTo>
                  <a:pt x="13" y="8"/>
                  <a:pt x="13" y="8"/>
                  <a:pt x="13" y="8"/>
                </a:cubicBezTo>
                <a:cubicBezTo>
                  <a:pt x="12" y="8"/>
                  <a:pt x="12" y="8"/>
                  <a:pt x="11" y="8"/>
                </a:cubicBezTo>
                <a:cubicBezTo>
                  <a:pt x="11" y="9"/>
                  <a:pt x="11" y="9"/>
                  <a:pt x="11" y="10"/>
                </a:cubicBezTo>
                <a:cubicBezTo>
                  <a:pt x="11" y="11"/>
                  <a:pt x="11" y="11"/>
                  <a:pt x="12" y="12"/>
                </a:cubicBezTo>
                <a:cubicBezTo>
                  <a:pt x="12" y="13"/>
                  <a:pt x="12" y="13"/>
                  <a:pt x="12" y="13"/>
                </a:cubicBezTo>
                <a:cubicBezTo>
                  <a:pt x="13" y="12"/>
                  <a:pt x="13" y="12"/>
                  <a:pt x="13" y="12"/>
                </a:cubicBezTo>
                <a:cubicBezTo>
                  <a:pt x="14" y="12"/>
                  <a:pt x="14" y="11"/>
                  <a:pt x="15" y="11"/>
                </a:cubicBezTo>
                <a:cubicBezTo>
                  <a:pt x="15" y="11"/>
                  <a:pt x="15" y="11"/>
                  <a:pt x="15" y="11"/>
                </a:cubicBezTo>
                <a:cubicBezTo>
                  <a:pt x="15" y="11"/>
                  <a:pt x="15" y="11"/>
                  <a:pt x="15" y="11"/>
                </a:cubicBezTo>
                <a:cubicBezTo>
                  <a:pt x="15" y="12"/>
                  <a:pt x="15" y="12"/>
                  <a:pt x="15" y="12"/>
                </a:cubicBezTo>
                <a:cubicBezTo>
                  <a:pt x="16" y="11"/>
                  <a:pt x="16" y="11"/>
                  <a:pt x="16" y="11"/>
                </a:cubicBezTo>
                <a:cubicBezTo>
                  <a:pt x="16" y="10"/>
                  <a:pt x="16" y="10"/>
                  <a:pt x="16" y="10"/>
                </a:cubicBezTo>
                <a:cubicBezTo>
                  <a:pt x="16" y="10"/>
                  <a:pt x="15" y="10"/>
                  <a:pt x="14" y="10"/>
                </a:cubicBezTo>
                <a:cubicBezTo>
                  <a:pt x="13" y="10"/>
                  <a:pt x="13" y="10"/>
                  <a:pt x="12" y="11"/>
                </a:cubicBezTo>
                <a:cubicBezTo>
                  <a:pt x="12" y="12"/>
                  <a:pt x="11" y="12"/>
                  <a:pt x="11" y="13"/>
                </a:cubicBezTo>
                <a:cubicBezTo>
                  <a:pt x="12" y="14"/>
                  <a:pt x="12" y="14"/>
                  <a:pt x="12" y="14"/>
                </a:cubicBezTo>
                <a:cubicBezTo>
                  <a:pt x="12" y="14"/>
                  <a:pt x="12" y="14"/>
                  <a:pt x="13" y="14"/>
                </a:cubicBezTo>
                <a:cubicBezTo>
                  <a:pt x="13" y="14"/>
                  <a:pt x="13" y="14"/>
                  <a:pt x="14" y="14"/>
                </a:cubicBezTo>
                <a:cubicBezTo>
                  <a:pt x="13" y="13"/>
                  <a:pt x="13" y="13"/>
                  <a:pt x="13" y="13"/>
                </a:cubicBezTo>
                <a:cubicBezTo>
                  <a:pt x="12" y="13"/>
                  <a:pt x="12" y="13"/>
                  <a:pt x="12" y="13"/>
                </a:cubicBezTo>
                <a:cubicBezTo>
                  <a:pt x="12" y="14"/>
                  <a:pt x="12" y="14"/>
                  <a:pt x="12" y="14"/>
                </a:cubicBezTo>
                <a:cubicBezTo>
                  <a:pt x="11" y="15"/>
                  <a:pt x="11" y="15"/>
                  <a:pt x="11" y="15"/>
                </a:cubicBezTo>
                <a:cubicBezTo>
                  <a:pt x="12" y="15"/>
                  <a:pt x="12" y="15"/>
                  <a:pt x="12" y="15"/>
                </a:cubicBezTo>
                <a:cubicBezTo>
                  <a:pt x="13" y="15"/>
                  <a:pt x="14" y="16"/>
                  <a:pt x="14" y="16"/>
                </a:cubicBezTo>
                <a:cubicBezTo>
                  <a:pt x="14" y="16"/>
                  <a:pt x="14" y="17"/>
                  <a:pt x="15" y="18"/>
                </a:cubicBezTo>
                <a:cubicBezTo>
                  <a:pt x="15" y="19"/>
                  <a:pt x="15" y="19"/>
                  <a:pt x="15" y="19"/>
                </a:cubicBezTo>
                <a:cubicBezTo>
                  <a:pt x="16" y="18"/>
                  <a:pt x="16" y="18"/>
                  <a:pt x="16" y="18"/>
                </a:cubicBezTo>
                <a:cubicBezTo>
                  <a:pt x="17" y="18"/>
                  <a:pt x="18" y="17"/>
                  <a:pt x="18" y="17"/>
                </a:cubicBezTo>
                <a:cubicBezTo>
                  <a:pt x="18" y="16"/>
                  <a:pt x="19" y="15"/>
                  <a:pt x="19" y="14"/>
                </a:cubicBezTo>
                <a:cubicBezTo>
                  <a:pt x="19" y="13"/>
                  <a:pt x="19" y="13"/>
                  <a:pt x="19" y="13"/>
                </a:cubicBezTo>
                <a:cubicBezTo>
                  <a:pt x="20" y="13"/>
                  <a:pt x="20" y="13"/>
                  <a:pt x="20" y="13"/>
                </a:cubicBezTo>
                <a:cubicBezTo>
                  <a:pt x="21" y="13"/>
                  <a:pt x="23" y="12"/>
                  <a:pt x="24" y="11"/>
                </a:cubicBezTo>
                <a:cubicBezTo>
                  <a:pt x="25" y="11"/>
                  <a:pt x="25" y="11"/>
                  <a:pt x="25" y="11"/>
                </a:cubicBezTo>
                <a:cubicBezTo>
                  <a:pt x="25" y="11"/>
                  <a:pt x="26" y="11"/>
                  <a:pt x="26" y="11"/>
                </a:cubicBezTo>
                <a:cubicBezTo>
                  <a:pt x="27" y="11"/>
                  <a:pt x="28" y="11"/>
                  <a:pt x="29" y="10"/>
                </a:cubicBezTo>
                <a:cubicBezTo>
                  <a:pt x="30" y="10"/>
                  <a:pt x="30" y="9"/>
                  <a:pt x="30" y="8"/>
                </a:cubicBezTo>
                <a:cubicBezTo>
                  <a:pt x="30" y="8"/>
                  <a:pt x="30" y="7"/>
                  <a:pt x="29" y="7"/>
                </a:cubicBezTo>
                <a:cubicBezTo>
                  <a:pt x="29" y="6"/>
                  <a:pt x="28" y="6"/>
                  <a:pt x="28" y="6"/>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7" y="5"/>
                  <a:pt x="27" y="5"/>
                  <a:pt x="27" y="5"/>
                </a:cubicBezTo>
                <a:cubicBezTo>
                  <a:pt x="27" y="5"/>
                  <a:pt x="27" y="5"/>
                  <a:pt x="27" y="5"/>
                </a:cubicBezTo>
                <a:cubicBezTo>
                  <a:pt x="27" y="6"/>
                  <a:pt x="27" y="6"/>
                  <a:pt x="27" y="6"/>
                </a:cubicBezTo>
                <a:cubicBezTo>
                  <a:pt x="27" y="5"/>
                  <a:pt x="27" y="5"/>
                  <a:pt x="27" y="5"/>
                </a:cubicBezTo>
                <a:cubicBezTo>
                  <a:pt x="27" y="6"/>
                  <a:pt x="27" y="6"/>
                  <a:pt x="27" y="6"/>
                </a:cubicBezTo>
                <a:cubicBezTo>
                  <a:pt x="27" y="6"/>
                  <a:pt x="27" y="6"/>
                  <a:pt x="27" y="6"/>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7" y="6"/>
                  <a:pt x="27" y="6"/>
                  <a:pt x="27" y="6"/>
                </a:cubicBezTo>
                <a:cubicBezTo>
                  <a:pt x="28" y="5"/>
                  <a:pt x="28" y="5"/>
                  <a:pt x="28" y="5"/>
                </a:cubicBezTo>
                <a:cubicBezTo>
                  <a:pt x="29" y="5"/>
                  <a:pt x="29" y="5"/>
                  <a:pt x="29" y="5"/>
                </a:cubicBezTo>
                <a:cubicBezTo>
                  <a:pt x="29" y="5"/>
                  <a:pt x="29" y="5"/>
                  <a:pt x="29" y="5"/>
                </a:cubicBezTo>
                <a:cubicBezTo>
                  <a:pt x="29" y="5"/>
                  <a:pt x="29" y="5"/>
                  <a:pt x="29" y="5"/>
                </a:cubicBezTo>
                <a:cubicBezTo>
                  <a:pt x="30" y="4"/>
                  <a:pt x="30" y="4"/>
                  <a:pt x="30" y="3"/>
                </a:cubicBezTo>
                <a:cubicBezTo>
                  <a:pt x="30" y="3"/>
                  <a:pt x="30" y="2"/>
                  <a:pt x="30" y="2"/>
                </a:cubicBezTo>
                <a:cubicBezTo>
                  <a:pt x="30" y="1"/>
                  <a:pt x="30" y="1"/>
                  <a:pt x="30" y="1"/>
                </a:cubicBezTo>
                <a:cubicBezTo>
                  <a:pt x="30" y="1"/>
                  <a:pt x="30" y="1"/>
                  <a:pt x="30" y="1"/>
                </a:cubicBezTo>
                <a:cubicBezTo>
                  <a:pt x="30" y="0"/>
                  <a:pt x="30" y="0"/>
                  <a:pt x="30" y="0"/>
                </a:cubicBezTo>
                <a:cubicBezTo>
                  <a:pt x="29" y="0"/>
                  <a:pt x="29" y="0"/>
                  <a:pt x="29" y="0"/>
                </a:cubicBezTo>
                <a:cubicBezTo>
                  <a:pt x="25" y="0"/>
                  <a:pt x="22" y="0"/>
                  <a:pt x="19" y="0"/>
                </a:cubicBezTo>
                <a:cubicBezTo>
                  <a:pt x="18" y="0"/>
                  <a:pt x="17" y="0"/>
                  <a:pt x="16" y="0"/>
                </a:cubicBezTo>
                <a:cubicBezTo>
                  <a:pt x="15" y="0"/>
                  <a:pt x="13" y="0"/>
                  <a:pt x="12" y="1"/>
                </a:cubicBezTo>
                <a:cubicBezTo>
                  <a:pt x="11" y="2"/>
                  <a:pt x="10" y="2"/>
                  <a:pt x="9" y="2"/>
                </a:cubicBezTo>
                <a:cubicBezTo>
                  <a:pt x="8" y="2"/>
                  <a:pt x="7" y="2"/>
                  <a:pt x="7" y="2"/>
                </a:cubicBezTo>
                <a:cubicBezTo>
                  <a:pt x="6" y="2"/>
                  <a:pt x="6" y="2"/>
                  <a:pt x="6" y="2"/>
                </a:cubicBezTo>
                <a:cubicBezTo>
                  <a:pt x="6" y="2"/>
                  <a:pt x="6" y="2"/>
                  <a:pt x="6" y="2"/>
                </a:cubicBezTo>
                <a:cubicBezTo>
                  <a:pt x="5" y="2"/>
                  <a:pt x="4" y="2"/>
                  <a:pt x="3" y="3"/>
                </a:cubicBezTo>
                <a:cubicBezTo>
                  <a:pt x="3" y="3"/>
                  <a:pt x="2" y="3"/>
                  <a:pt x="2" y="3"/>
                </a:cubicBezTo>
                <a:cubicBezTo>
                  <a:pt x="1" y="3"/>
                  <a:pt x="0" y="3"/>
                  <a:pt x="0" y="3"/>
                </a:cubicBezTo>
                <a:cubicBezTo>
                  <a:pt x="1" y="5"/>
                  <a:pt x="1" y="5"/>
                  <a:pt x="1" y="5"/>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34" name="Freeform 85">
            <a:extLst>
              <a:ext uri="{FF2B5EF4-FFF2-40B4-BE49-F238E27FC236}">
                <a16:creationId xmlns:a16="http://schemas.microsoft.com/office/drawing/2014/main" id="{68CCC6B8-A65E-D241-97C0-8A6769560CF0}"/>
              </a:ext>
            </a:extLst>
          </p:cNvPr>
          <p:cNvSpPr>
            <a:spLocks/>
          </p:cNvSpPr>
          <p:nvPr/>
        </p:nvSpPr>
        <p:spPr bwMode="auto">
          <a:xfrm>
            <a:off x="1633263" y="2649738"/>
            <a:ext cx="279248" cy="490535"/>
          </a:xfrm>
          <a:custGeom>
            <a:avLst/>
            <a:gdLst>
              <a:gd name="T0" fmla="*/ 1 w 42"/>
              <a:gd name="T1" fmla="*/ 47 h 62"/>
              <a:gd name="T2" fmla="*/ 1 w 42"/>
              <a:gd name="T3" fmla="*/ 40 h 62"/>
              <a:gd name="T4" fmla="*/ 3 w 42"/>
              <a:gd name="T5" fmla="*/ 35 h 62"/>
              <a:gd name="T6" fmla="*/ 6 w 42"/>
              <a:gd name="T7" fmla="*/ 30 h 62"/>
              <a:gd name="T8" fmla="*/ 6 w 42"/>
              <a:gd name="T9" fmla="*/ 23 h 62"/>
              <a:gd name="T10" fmla="*/ 5 w 42"/>
              <a:gd name="T11" fmla="*/ 21 h 62"/>
              <a:gd name="T12" fmla="*/ 5 w 42"/>
              <a:gd name="T13" fmla="*/ 18 h 62"/>
              <a:gd name="T14" fmla="*/ 5 w 42"/>
              <a:gd name="T15" fmla="*/ 13 h 62"/>
              <a:gd name="T16" fmla="*/ 4 w 42"/>
              <a:gd name="T17" fmla="*/ 7 h 62"/>
              <a:gd name="T18" fmla="*/ 3 w 42"/>
              <a:gd name="T19" fmla="*/ 4 h 62"/>
              <a:gd name="T20" fmla="*/ 4 w 42"/>
              <a:gd name="T21" fmla="*/ 2 h 62"/>
              <a:gd name="T22" fmla="*/ 19 w 42"/>
              <a:gd name="T23" fmla="*/ 2 h 62"/>
              <a:gd name="T24" fmla="*/ 24 w 42"/>
              <a:gd name="T25" fmla="*/ 2 h 62"/>
              <a:gd name="T26" fmla="*/ 28 w 42"/>
              <a:gd name="T27" fmla="*/ 1 h 62"/>
              <a:gd name="T28" fmla="*/ 31 w 42"/>
              <a:gd name="T29" fmla="*/ 2 h 62"/>
              <a:gd name="T30" fmla="*/ 31 w 42"/>
              <a:gd name="T31" fmla="*/ 6 h 62"/>
              <a:gd name="T32" fmla="*/ 34 w 42"/>
              <a:gd name="T33" fmla="*/ 10 h 62"/>
              <a:gd name="T34" fmla="*/ 34 w 42"/>
              <a:gd name="T35" fmla="*/ 12 h 62"/>
              <a:gd name="T36" fmla="*/ 34 w 42"/>
              <a:gd name="T37" fmla="*/ 16 h 62"/>
              <a:gd name="T38" fmla="*/ 33 w 42"/>
              <a:gd name="T39" fmla="*/ 17 h 62"/>
              <a:gd name="T40" fmla="*/ 35 w 42"/>
              <a:gd name="T41" fmla="*/ 16 h 62"/>
              <a:gd name="T42" fmla="*/ 36 w 42"/>
              <a:gd name="T43" fmla="*/ 19 h 62"/>
              <a:gd name="T44" fmla="*/ 34 w 42"/>
              <a:gd name="T45" fmla="*/ 23 h 62"/>
              <a:gd name="T46" fmla="*/ 37 w 42"/>
              <a:gd name="T47" fmla="*/ 26 h 62"/>
              <a:gd name="T48" fmla="*/ 37 w 42"/>
              <a:gd name="T49" fmla="*/ 29 h 62"/>
              <a:gd name="T50" fmla="*/ 36 w 42"/>
              <a:gd name="T51" fmla="*/ 34 h 62"/>
              <a:gd name="T52" fmla="*/ 37 w 42"/>
              <a:gd name="T53" fmla="*/ 37 h 62"/>
              <a:gd name="T54" fmla="*/ 36 w 42"/>
              <a:gd name="T55" fmla="*/ 40 h 62"/>
              <a:gd name="T56" fmla="*/ 36 w 42"/>
              <a:gd name="T57" fmla="*/ 44 h 62"/>
              <a:gd name="T58" fmla="*/ 40 w 42"/>
              <a:gd name="T59" fmla="*/ 47 h 62"/>
              <a:gd name="T60" fmla="*/ 42 w 42"/>
              <a:gd name="T61" fmla="*/ 48 h 62"/>
              <a:gd name="T62" fmla="*/ 40 w 42"/>
              <a:gd name="T63" fmla="*/ 50 h 62"/>
              <a:gd name="T64" fmla="*/ 38 w 42"/>
              <a:gd name="T65" fmla="*/ 52 h 62"/>
              <a:gd name="T66" fmla="*/ 36 w 42"/>
              <a:gd name="T67" fmla="*/ 50 h 62"/>
              <a:gd name="T68" fmla="*/ 33 w 42"/>
              <a:gd name="T69" fmla="*/ 49 h 62"/>
              <a:gd name="T70" fmla="*/ 36 w 42"/>
              <a:gd name="T71" fmla="*/ 50 h 62"/>
              <a:gd name="T72" fmla="*/ 34 w 42"/>
              <a:gd name="T73" fmla="*/ 52 h 62"/>
              <a:gd name="T74" fmla="*/ 25 w 42"/>
              <a:gd name="T75" fmla="*/ 57 h 62"/>
              <a:gd name="T76" fmla="*/ 19 w 42"/>
              <a:gd name="T77" fmla="*/ 58 h 62"/>
              <a:gd name="T78" fmla="*/ 15 w 42"/>
              <a:gd name="T79" fmla="*/ 60 h 62"/>
              <a:gd name="T80" fmla="*/ 13 w 42"/>
              <a:gd name="T81" fmla="*/ 62 h 62"/>
              <a:gd name="T82" fmla="*/ 10 w 42"/>
              <a:gd name="T83" fmla="*/ 61 h 62"/>
              <a:gd name="T84" fmla="*/ 6 w 42"/>
              <a:gd name="T85" fmla="*/ 60 h 62"/>
              <a:gd name="T86" fmla="*/ 1 w 42"/>
              <a:gd name="T87" fmla="*/ 58 h 62"/>
              <a:gd name="T88" fmla="*/ 5 w 42"/>
              <a:gd name="T89" fmla="*/ 58 h 62"/>
              <a:gd name="T90" fmla="*/ 3 w 42"/>
              <a:gd name="T91" fmla="*/ 53 h 62"/>
              <a:gd name="T92" fmla="*/ 1 w 42"/>
              <a:gd name="T93"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62">
                <a:moveTo>
                  <a:pt x="1" y="47"/>
                </a:moveTo>
                <a:cubicBezTo>
                  <a:pt x="0" y="45"/>
                  <a:pt x="0" y="43"/>
                  <a:pt x="1" y="40"/>
                </a:cubicBezTo>
                <a:cubicBezTo>
                  <a:pt x="2" y="38"/>
                  <a:pt x="2" y="37"/>
                  <a:pt x="3" y="35"/>
                </a:cubicBezTo>
                <a:cubicBezTo>
                  <a:pt x="3" y="33"/>
                  <a:pt x="6" y="31"/>
                  <a:pt x="6" y="30"/>
                </a:cubicBezTo>
                <a:cubicBezTo>
                  <a:pt x="7" y="28"/>
                  <a:pt x="7" y="25"/>
                  <a:pt x="6" y="23"/>
                </a:cubicBezTo>
                <a:cubicBezTo>
                  <a:pt x="6" y="22"/>
                  <a:pt x="5" y="21"/>
                  <a:pt x="5" y="21"/>
                </a:cubicBezTo>
                <a:cubicBezTo>
                  <a:pt x="4" y="20"/>
                  <a:pt x="5" y="19"/>
                  <a:pt x="5" y="18"/>
                </a:cubicBezTo>
                <a:cubicBezTo>
                  <a:pt x="5" y="16"/>
                  <a:pt x="4" y="15"/>
                  <a:pt x="5" y="13"/>
                </a:cubicBezTo>
                <a:cubicBezTo>
                  <a:pt x="5" y="11"/>
                  <a:pt x="4" y="9"/>
                  <a:pt x="4" y="7"/>
                </a:cubicBezTo>
                <a:cubicBezTo>
                  <a:pt x="3" y="6"/>
                  <a:pt x="2" y="5"/>
                  <a:pt x="3" y="4"/>
                </a:cubicBezTo>
                <a:cubicBezTo>
                  <a:pt x="3" y="4"/>
                  <a:pt x="4" y="3"/>
                  <a:pt x="4" y="2"/>
                </a:cubicBezTo>
                <a:cubicBezTo>
                  <a:pt x="9" y="2"/>
                  <a:pt x="14" y="1"/>
                  <a:pt x="19" y="2"/>
                </a:cubicBezTo>
                <a:cubicBezTo>
                  <a:pt x="21" y="2"/>
                  <a:pt x="23" y="1"/>
                  <a:pt x="24" y="2"/>
                </a:cubicBezTo>
                <a:cubicBezTo>
                  <a:pt x="25" y="3"/>
                  <a:pt x="27" y="2"/>
                  <a:pt x="28" y="1"/>
                </a:cubicBezTo>
                <a:cubicBezTo>
                  <a:pt x="28" y="0"/>
                  <a:pt x="31" y="1"/>
                  <a:pt x="31" y="2"/>
                </a:cubicBezTo>
                <a:cubicBezTo>
                  <a:pt x="30" y="4"/>
                  <a:pt x="29" y="5"/>
                  <a:pt x="31" y="6"/>
                </a:cubicBezTo>
                <a:cubicBezTo>
                  <a:pt x="33" y="7"/>
                  <a:pt x="34" y="8"/>
                  <a:pt x="34" y="10"/>
                </a:cubicBezTo>
                <a:cubicBezTo>
                  <a:pt x="34" y="11"/>
                  <a:pt x="35" y="11"/>
                  <a:pt x="34" y="12"/>
                </a:cubicBezTo>
                <a:cubicBezTo>
                  <a:pt x="34" y="13"/>
                  <a:pt x="34" y="14"/>
                  <a:pt x="34" y="16"/>
                </a:cubicBezTo>
                <a:cubicBezTo>
                  <a:pt x="33" y="15"/>
                  <a:pt x="33" y="16"/>
                  <a:pt x="33" y="17"/>
                </a:cubicBezTo>
                <a:cubicBezTo>
                  <a:pt x="34" y="17"/>
                  <a:pt x="34" y="16"/>
                  <a:pt x="35" y="16"/>
                </a:cubicBezTo>
                <a:cubicBezTo>
                  <a:pt x="36" y="17"/>
                  <a:pt x="36" y="18"/>
                  <a:pt x="36" y="19"/>
                </a:cubicBezTo>
                <a:cubicBezTo>
                  <a:pt x="36" y="20"/>
                  <a:pt x="36" y="23"/>
                  <a:pt x="34" y="23"/>
                </a:cubicBezTo>
                <a:cubicBezTo>
                  <a:pt x="35" y="25"/>
                  <a:pt x="36" y="25"/>
                  <a:pt x="37" y="26"/>
                </a:cubicBezTo>
                <a:cubicBezTo>
                  <a:pt x="38" y="27"/>
                  <a:pt x="37" y="28"/>
                  <a:pt x="37" y="29"/>
                </a:cubicBezTo>
                <a:cubicBezTo>
                  <a:pt x="36" y="31"/>
                  <a:pt x="37" y="32"/>
                  <a:pt x="36" y="34"/>
                </a:cubicBezTo>
                <a:cubicBezTo>
                  <a:pt x="35" y="35"/>
                  <a:pt x="36" y="35"/>
                  <a:pt x="37" y="37"/>
                </a:cubicBezTo>
                <a:cubicBezTo>
                  <a:pt x="37" y="37"/>
                  <a:pt x="36" y="39"/>
                  <a:pt x="36" y="40"/>
                </a:cubicBezTo>
                <a:cubicBezTo>
                  <a:pt x="35" y="41"/>
                  <a:pt x="35" y="42"/>
                  <a:pt x="36" y="44"/>
                </a:cubicBezTo>
                <a:cubicBezTo>
                  <a:pt x="37" y="45"/>
                  <a:pt x="39" y="46"/>
                  <a:pt x="40" y="47"/>
                </a:cubicBezTo>
                <a:cubicBezTo>
                  <a:pt x="42" y="48"/>
                  <a:pt x="42" y="48"/>
                  <a:pt x="42" y="48"/>
                </a:cubicBezTo>
                <a:cubicBezTo>
                  <a:pt x="42" y="49"/>
                  <a:pt x="41" y="50"/>
                  <a:pt x="40" y="50"/>
                </a:cubicBezTo>
                <a:cubicBezTo>
                  <a:pt x="40" y="51"/>
                  <a:pt x="39" y="52"/>
                  <a:pt x="38" y="52"/>
                </a:cubicBezTo>
                <a:cubicBezTo>
                  <a:pt x="37" y="52"/>
                  <a:pt x="37" y="51"/>
                  <a:pt x="36" y="50"/>
                </a:cubicBezTo>
                <a:cubicBezTo>
                  <a:pt x="35" y="49"/>
                  <a:pt x="34" y="49"/>
                  <a:pt x="33" y="49"/>
                </a:cubicBezTo>
                <a:cubicBezTo>
                  <a:pt x="34" y="50"/>
                  <a:pt x="35" y="49"/>
                  <a:pt x="36" y="50"/>
                </a:cubicBezTo>
                <a:cubicBezTo>
                  <a:pt x="38" y="51"/>
                  <a:pt x="35" y="52"/>
                  <a:pt x="34" y="52"/>
                </a:cubicBezTo>
                <a:cubicBezTo>
                  <a:pt x="30" y="53"/>
                  <a:pt x="28" y="55"/>
                  <a:pt x="25" y="57"/>
                </a:cubicBezTo>
                <a:cubicBezTo>
                  <a:pt x="23" y="58"/>
                  <a:pt x="21" y="58"/>
                  <a:pt x="19" y="58"/>
                </a:cubicBezTo>
                <a:cubicBezTo>
                  <a:pt x="17" y="59"/>
                  <a:pt x="16" y="59"/>
                  <a:pt x="15" y="60"/>
                </a:cubicBezTo>
                <a:cubicBezTo>
                  <a:pt x="14" y="60"/>
                  <a:pt x="14" y="61"/>
                  <a:pt x="13" y="62"/>
                </a:cubicBezTo>
                <a:cubicBezTo>
                  <a:pt x="12" y="62"/>
                  <a:pt x="11" y="62"/>
                  <a:pt x="10" y="61"/>
                </a:cubicBezTo>
                <a:cubicBezTo>
                  <a:pt x="9" y="60"/>
                  <a:pt x="8" y="60"/>
                  <a:pt x="6" y="60"/>
                </a:cubicBezTo>
                <a:cubicBezTo>
                  <a:pt x="5" y="59"/>
                  <a:pt x="2" y="60"/>
                  <a:pt x="1" y="58"/>
                </a:cubicBezTo>
                <a:cubicBezTo>
                  <a:pt x="2" y="58"/>
                  <a:pt x="4" y="58"/>
                  <a:pt x="5" y="58"/>
                </a:cubicBezTo>
                <a:cubicBezTo>
                  <a:pt x="4" y="57"/>
                  <a:pt x="6" y="53"/>
                  <a:pt x="3" y="53"/>
                </a:cubicBezTo>
                <a:cubicBezTo>
                  <a:pt x="3" y="52"/>
                  <a:pt x="2" y="49"/>
                  <a:pt x="1" y="47"/>
                </a:cubicBezTo>
              </a:path>
            </a:pathLst>
          </a:custGeom>
          <a:solidFill>
            <a:schemeClr val="accent6">
              <a:lumMod val="60000"/>
              <a:lumOff val="4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5" name="Freeform 91">
            <a:extLst>
              <a:ext uri="{FF2B5EF4-FFF2-40B4-BE49-F238E27FC236}">
                <a16:creationId xmlns:a16="http://schemas.microsoft.com/office/drawing/2014/main" id="{6A7C7E0B-EE34-8940-B2C6-2E0C55ECD539}"/>
              </a:ext>
            </a:extLst>
          </p:cNvPr>
          <p:cNvSpPr>
            <a:spLocks/>
          </p:cNvSpPr>
          <p:nvPr/>
        </p:nvSpPr>
        <p:spPr bwMode="auto">
          <a:xfrm>
            <a:off x="3698127" y="3177650"/>
            <a:ext cx="346110" cy="434475"/>
          </a:xfrm>
          <a:custGeom>
            <a:avLst/>
            <a:gdLst>
              <a:gd name="T0" fmla="*/ 0 w 52"/>
              <a:gd name="T1" fmla="*/ 52 h 55"/>
              <a:gd name="T2" fmla="*/ 1 w 52"/>
              <a:gd name="T3" fmla="*/ 47 h 55"/>
              <a:gd name="T4" fmla="*/ 1 w 52"/>
              <a:gd name="T5" fmla="*/ 41 h 55"/>
              <a:gd name="T6" fmla="*/ 4 w 52"/>
              <a:gd name="T7" fmla="*/ 35 h 55"/>
              <a:gd name="T8" fmla="*/ 4 w 52"/>
              <a:gd name="T9" fmla="*/ 33 h 55"/>
              <a:gd name="T10" fmla="*/ 6 w 52"/>
              <a:gd name="T11" fmla="*/ 31 h 55"/>
              <a:gd name="T12" fmla="*/ 13 w 52"/>
              <a:gd name="T13" fmla="*/ 24 h 55"/>
              <a:gd name="T14" fmla="*/ 16 w 52"/>
              <a:gd name="T15" fmla="*/ 20 h 55"/>
              <a:gd name="T16" fmla="*/ 14 w 52"/>
              <a:gd name="T17" fmla="*/ 18 h 55"/>
              <a:gd name="T18" fmla="*/ 12 w 52"/>
              <a:gd name="T19" fmla="*/ 17 h 55"/>
              <a:gd name="T20" fmla="*/ 12 w 52"/>
              <a:gd name="T21" fmla="*/ 15 h 55"/>
              <a:gd name="T22" fmla="*/ 13 w 52"/>
              <a:gd name="T23" fmla="*/ 8 h 55"/>
              <a:gd name="T24" fmla="*/ 12 w 52"/>
              <a:gd name="T25" fmla="*/ 7 h 55"/>
              <a:gd name="T26" fmla="*/ 14 w 52"/>
              <a:gd name="T27" fmla="*/ 5 h 55"/>
              <a:gd name="T28" fmla="*/ 16 w 52"/>
              <a:gd name="T29" fmla="*/ 4 h 55"/>
              <a:gd name="T30" fmla="*/ 19 w 52"/>
              <a:gd name="T31" fmla="*/ 5 h 55"/>
              <a:gd name="T32" fmla="*/ 22 w 52"/>
              <a:gd name="T33" fmla="*/ 5 h 55"/>
              <a:gd name="T34" fmla="*/ 25 w 52"/>
              <a:gd name="T35" fmla="*/ 7 h 55"/>
              <a:gd name="T36" fmla="*/ 28 w 52"/>
              <a:gd name="T37" fmla="*/ 5 h 55"/>
              <a:gd name="T38" fmla="*/ 33 w 52"/>
              <a:gd name="T39" fmla="*/ 4 h 55"/>
              <a:gd name="T40" fmla="*/ 38 w 52"/>
              <a:gd name="T41" fmla="*/ 4 h 55"/>
              <a:gd name="T42" fmla="*/ 42 w 52"/>
              <a:gd name="T43" fmla="*/ 0 h 55"/>
              <a:gd name="T44" fmla="*/ 43 w 52"/>
              <a:gd name="T45" fmla="*/ 3 h 55"/>
              <a:gd name="T46" fmla="*/ 45 w 52"/>
              <a:gd name="T47" fmla="*/ 5 h 55"/>
              <a:gd name="T48" fmla="*/ 46 w 52"/>
              <a:gd name="T49" fmla="*/ 7 h 55"/>
              <a:gd name="T50" fmla="*/ 49 w 52"/>
              <a:gd name="T51" fmla="*/ 14 h 55"/>
              <a:gd name="T52" fmla="*/ 51 w 52"/>
              <a:gd name="T53" fmla="*/ 16 h 55"/>
              <a:gd name="T54" fmla="*/ 52 w 52"/>
              <a:gd name="T55" fmla="*/ 19 h 55"/>
              <a:gd name="T56" fmla="*/ 51 w 52"/>
              <a:gd name="T57" fmla="*/ 25 h 55"/>
              <a:gd name="T58" fmla="*/ 50 w 52"/>
              <a:gd name="T59" fmla="*/ 28 h 55"/>
              <a:gd name="T60" fmla="*/ 48 w 52"/>
              <a:gd name="T61" fmla="*/ 30 h 55"/>
              <a:gd name="T62" fmla="*/ 45 w 52"/>
              <a:gd name="T63" fmla="*/ 33 h 55"/>
              <a:gd name="T64" fmla="*/ 43 w 52"/>
              <a:gd name="T65" fmla="*/ 35 h 55"/>
              <a:gd name="T66" fmla="*/ 42 w 52"/>
              <a:gd name="T67" fmla="*/ 39 h 55"/>
              <a:gd name="T68" fmla="*/ 41 w 52"/>
              <a:gd name="T69" fmla="*/ 50 h 55"/>
              <a:gd name="T70" fmla="*/ 14 w 52"/>
              <a:gd name="T71" fmla="*/ 50 h 55"/>
              <a:gd name="T72" fmla="*/ 6 w 52"/>
              <a:gd name="T73" fmla="*/ 53 h 55"/>
              <a:gd name="T74" fmla="*/ 3 w 52"/>
              <a:gd name="T75" fmla="*/ 54 h 55"/>
              <a:gd name="T76" fmla="*/ 2 w 52"/>
              <a:gd name="T77" fmla="*/ 53 h 55"/>
              <a:gd name="T78" fmla="*/ 0 w 52"/>
              <a:gd name="T79" fmla="*/ 54 h 55"/>
              <a:gd name="T80" fmla="*/ 0 w 52"/>
              <a:gd name="T8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55">
                <a:moveTo>
                  <a:pt x="0" y="52"/>
                </a:moveTo>
                <a:cubicBezTo>
                  <a:pt x="1" y="50"/>
                  <a:pt x="0" y="48"/>
                  <a:pt x="1" y="47"/>
                </a:cubicBezTo>
                <a:cubicBezTo>
                  <a:pt x="1" y="45"/>
                  <a:pt x="1" y="43"/>
                  <a:pt x="1" y="41"/>
                </a:cubicBezTo>
                <a:cubicBezTo>
                  <a:pt x="2" y="39"/>
                  <a:pt x="3" y="37"/>
                  <a:pt x="4" y="35"/>
                </a:cubicBezTo>
                <a:cubicBezTo>
                  <a:pt x="4" y="35"/>
                  <a:pt x="4" y="34"/>
                  <a:pt x="4" y="33"/>
                </a:cubicBezTo>
                <a:cubicBezTo>
                  <a:pt x="4" y="32"/>
                  <a:pt x="5" y="32"/>
                  <a:pt x="6" y="31"/>
                </a:cubicBezTo>
                <a:cubicBezTo>
                  <a:pt x="8" y="29"/>
                  <a:pt x="11" y="26"/>
                  <a:pt x="13" y="24"/>
                </a:cubicBezTo>
                <a:cubicBezTo>
                  <a:pt x="14" y="23"/>
                  <a:pt x="16" y="22"/>
                  <a:pt x="16" y="20"/>
                </a:cubicBezTo>
                <a:cubicBezTo>
                  <a:pt x="17" y="19"/>
                  <a:pt x="15" y="18"/>
                  <a:pt x="14" y="18"/>
                </a:cubicBezTo>
                <a:cubicBezTo>
                  <a:pt x="13" y="17"/>
                  <a:pt x="12" y="18"/>
                  <a:pt x="12" y="17"/>
                </a:cubicBezTo>
                <a:cubicBezTo>
                  <a:pt x="11" y="17"/>
                  <a:pt x="12" y="16"/>
                  <a:pt x="12" y="15"/>
                </a:cubicBezTo>
                <a:cubicBezTo>
                  <a:pt x="12" y="12"/>
                  <a:pt x="11" y="10"/>
                  <a:pt x="13" y="8"/>
                </a:cubicBezTo>
                <a:cubicBezTo>
                  <a:pt x="13" y="8"/>
                  <a:pt x="12" y="7"/>
                  <a:pt x="12" y="7"/>
                </a:cubicBezTo>
                <a:cubicBezTo>
                  <a:pt x="13" y="6"/>
                  <a:pt x="13" y="5"/>
                  <a:pt x="14" y="5"/>
                </a:cubicBezTo>
                <a:cubicBezTo>
                  <a:pt x="15" y="4"/>
                  <a:pt x="15" y="4"/>
                  <a:pt x="16" y="4"/>
                </a:cubicBezTo>
                <a:cubicBezTo>
                  <a:pt x="17" y="4"/>
                  <a:pt x="18" y="6"/>
                  <a:pt x="19" y="5"/>
                </a:cubicBezTo>
                <a:cubicBezTo>
                  <a:pt x="20" y="5"/>
                  <a:pt x="21" y="3"/>
                  <a:pt x="22" y="5"/>
                </a:cubicBezTo>
                <a:cubicBezTo>
                  <a:pt x="23" y="6"/>
                  <a:pt x="23" y="6"/>
                  <a:pt x="25" y="7"/>
                </a:cubicBezTo>
                <a:cubicBezTo>
                  <a:pt x="24" y="5"/>
                  <a:pt x="27" y="5"/>
                  <a:pt x="28" y="5"/>
                </a:cubicBezTo>
                <a:cubicBezTo>
                  <a:pt x="29" y="4"/>
                  <a:pt x="31" y="3"/>
                  <a:pt x="33" y="4"/>
                </a:cubicBezTo>
                <a:cubicBezTo>
                  <a:pt x="35" y="4"/>
                  <a:pt x="36" y="5"/>
                  <a:pt x="38" y="4"/>
                </a:cubicBezTo>
                <a:cubicBezTo>
                  <a:pt x="40" y="3"/>
                  <a:pt x="41" y="1"/>
                  <a:pt x="42" y="0"/>
                </a:cubicBezTo>
                <a:cubicBezTo>
                  <a:pt x="43" y="1"/>
                  <a:pt x="43" y="2"/>
                  <a:pt x="43" y="3"/>
                </a:cubicBezTo>
                <a:cubicBezTo>
                  <a:pt x="44" y="3"/>
                  <a:pt x="43" y="4"/>
                  <a:pt x="45" y="5"/>
                </a:cubicBezTo>
                <a:cubicBezTo>
                  <a:pt x="46" y="5"/>
                  <a:pt x="47" y="5"/>
                  <a:pt x="46" y="7"/>
                </a:cubicBezTo>
                <a:cubicBezTo>
                  <a:pt x="46" y="9"/>
                  <a:pt x="48" y="12"/>
                  <a:pt x="49" y="14"/>
                </a:cubicBezTo>
                <a:cubicBezTo>
                  <a:pt x="49" y="14"/>
                  <a:pt x="51" y="16"/>
                  <a:pt x="51" y="16"/>
                </a:cubicBezTo>
                <a:cubicBezTo>
                  <a:pt x="51" y="17"/>
                  <a:pt x="51" y="18"/>
                  <a:pt x="52" y="19"/>
                </a:cubicBezTo>
                <a:cubicBezTo>
                  <a:pt x="52" y="21"/>
                  <a:pt x="52" y="23"/>
                  <a:pt x="51" y="25"/>
                </a:cubicBezTo>
                <a:cubicBezTo>
                  <a:pt x="51" y="26"/>
                  <a:pt x="49" y="26"/>
                  <a:pt x="50" y="28"/>
                </a:cubicBezTo>
                <a:cubicBezTo>
                  <a:pt x="50" y="29"/>
                  <a:pt x="48" y="29"/>
                  <a:pt x="48" y="30"/>
                </a:cubicBezTo>
                <a:cubicBezTo>
                  <a:pt x="46" y="30"/>
                  <a:pt x="46" y="32"/>
                  <a:pt x="45" y="33"/>
                </a:cubicBezTo>
                <a:cubicBezTo>
                  <a:pt x="45" y="34"/>
                  <a:pt x="44" y="34"/>
                  <a:pt x="43" y="35"/>
                </a:cubicBezTo>
                <a:cubicBezTo>
                  <a:pt x="43" y="36"/>
                  <a:pt x="42" y="38"/>
                  <a:pt x="42" y="39"/>
                </a:cubicBezTo>
                <a:cubicBezTo>
                  <a:pt x="41" y="40"/>
                  <a:pt x="41" y="50"/>
                  <a:pt x="41" y="50"/>
                </a:cubicBezTo>
                <a:cubicBezTo>
                  <a:pt x="32" y="50"/>
                  <a:pt x="23" y="51"/>
                  <a:pt x="14" y="50"/>
                </a:cubicBezTo>
                <a:cubicBezTo>
                  <a:pt x="11" y="50"/>
                  <a:pt x="8" y="50"/>
                  <a:pt x="6" y="53"/>
                </a:cubicBezTo>
                <a:cubicBezTo>
                  <a:pt x="6" y="53"/>
                  <a:pt x="4" y="55"/>
                  <a:pt x="3" y="54"/>
                </a:cubicBezTo>
                <a:cubicBezTo>
                  <a:pt x="3" y="54"/>
                  <a:pt x="3" y="53"/>
                  <a:pt x="2" y="53"/>
                </a:cubicBezTo>
                <a:cubicBezTo>
                  <a:pt x="2" y="53"/>
                  <a:pt x="1" y="54"/>
                  <a:pt x="0" y="54"/>
                </a:cubicBezTo>
                <a:cubicBezTo>
                  <a:pt x="0" y="53"/>
                  <a:pt x="0" y="52"/>
                  <a:pt x="0" y="52"/>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6" name="Freeform 92">
            <a:extLst>
              <a:ext uri="{FF2B5EF4-FFF2-40B4-BE49-F238E27FC236}">
                <a16:creationId xmlns:a16="http://schemas.microsoft.com/office/drawing/2014/main" id="{75A41357-B139-684F-BA9B-808140F83096}"/>
              </a:ext>
            </a:extLst>
          </p:cNvPr>
          <p:cNvSpPr>
            <a:spLocks noEditPoints="1"/>
          </p:cNvSpPr>
          <p:nvPr/>
        </p:nvSpPr>
        <p:spPr bwMode="auto">
          <a:xfrm>
            <a:off x="3737455" y="4289528"/>
            <a:ext cx="668621" cy="1247361"/>
          </a:xfrm>
          <a:custGeom>
            <a:avLst/>
            <a:gdLst>
              <a:gd name="T0" fmla="*/ 50 w 101"/>
              <a:gd name="T1" fmla="*/ 109 h 158"/>
              <a:gd name="T2" fmla="*/ 58 w 101"/>
              <a:gd name="T3" fmla="*/ 81 h 158"/>
              <a:gd name="T4" fmla="*/ 25 w 101"/>
              <a:gd name="T5" fmla="*/ 35 h 158"/>
              <a:gd name="T6" fmla="*/ 33 w 101"/>
              <a:gd name="T7" fmla="*/ 40 h 158"/>
              <a:gd name="T8" fmla="*/ 41 w 101"/>
              <a:gd name="T9" fmla="*/ 47 h 158"/>
              <a:gd name="T10" fmla="*/ 42 w 101"/>
              <a:gd name="T11" fmla="*/ 57 h 158"/>
              <a:gd name="T12" fmla="*/ 48 w 101"/>
              <a:gd name="T13" fmla="*/ 63 h 158"/>
              <a:gd name="T14" fmla="*/ 54 w 101"/>
              <a:gd name="T15" fmla="*/ 50 h 158"/>
              <a:gd name="T16" fmla="*/ 49 w 101"/>
              <a:gd name="T17" fmla="*/ 35 h 158"/>
              <a:gd name="T18" fmla="*/ 41 w 101"/>
              <a:gd name="T19" fmla="*/ 22 h 158"/>
              <a:gd name="T20" fmla="*/ 44 w 101"/>
              <a:gd name="T21" fmla="*/ 11 h 158"/>
              <a:gd name="T22" fmla="*/ 57 w 101"/>
              <a:gd name="T23" fmla="*/ 12 h 158"/>
              <a:gd name="T24" fmla="*/ 73 w 101"/>
              <a:gd name="T25" fmla="*/ 9 h 158"/>
              <a:gd name="T26" fmla="*/ 85 w 101"/>
              <a:gd name="T27" fmla="*/ 7 h 158"/>
              <a:gd name="T28" fmla="*/ 97 w 101"/>
              <a:gd name="T29" fmla="*/ 3 h 158"/>
              <a:gd name="T30" fmla="*/ 97 w 101"/>
              <a:gd name="T31" fmla="*/ 9 h 158"/>
              <a:gd name="T32" fmla="*/ 98 w 101"/>
              <a:gd name="T33" fmla="*/ 18 h 158"/>
              <a:gd name="T34" fmla="*/ 98 w 101"/>
              <a:gd name="T35" fmla="*/ 24 h 158"/>
              <a:gd name="T36" fmla="*/ 99 w 101"/>
              <a:gd name="T37" fmla="*/ 39 h 158"/>
              <a:gd name="T38" fmla="*/ 100 w 101"/>
              <a:gd name="T39" fmla="*/ 44 h 158"/>
              <a:gd name="T40" fmla="*/ 98 w 101"/>
              <a:gd name="T41" fmla="*/ 48 h 158"/>
              <a:gd name="T42" fmla="*/ 84 w 101"/>
              <a:gd name="T43" fmla="*/ 62 h 158"/>
              <a:gd name="T44" fmla="*/ 74 w 101"/>
              <a:gd name="T45" fmla="*/ 66 h 158"/>
              <a:gd name="T46" fmla="*/ 59 w 101"/>
              <a:gd name="T47" fmla="*/ 80 h 158"/>
              <a:gd name="T48" fmla="*/ 51 w 101"/>
              <a:gd name="T49" fmla="*/ 84 h 158"/>
              <a:gd name="T50" fmla="*/ 41 w 101"/>
              <a:gd name="T51" fmla="*/ 88 h 158"/>
              <a:gd name="T52" fmla="*/ 42 w 101"/>
              <a:gd name="T53" fmla="*/ 94 h 158"/>
              <a:gd name="T54" fmla="*/ 46 w 101"/>
              <a:gd name="T55" fmla="*/ 102 h 158"/>
              <a:gd name="T56" fmla="*/ 49 w 101"/>
              <a:gd name="T57" fmla="*/ 113 h 158"/>
              <a:gd name="T58" fmla="*/ 51 w 101"/>
              <a:gd name="T59" fmla="*/ 113 h 158"/>
              <a:gd name="T60" fmla="*/ 49 w 101"/>
              <a:gd name="T61" fmla="*/ 130 h 158"/>
              <a:gd name="T62" fmla="*/ 39 w 101"/>
              <a:gd name="T63" fmla="*/ 139 h 158"/>
              <a:gd name="T64" fmla="*/ 22 w 101"/>
              <a:gd name="T65" fmla="*/ 150 h 158"/>
              <a:gd name="T66" fmla="*/ 19 w 101"/>
              <a:gd name="T67" fmla="*/ 158 h 158"/>
              <a:gd name="T68" fmla="*/ 17 w 101"/>
              <a:gd name="T69" fmla="*/ 146 h 158"/>
              <a:gd name="T70" fmla="*/ 16 w 101"/>
              <a:gd name="T71" fmla="*/ 132 h 158"/>
              <a:gd name="T72" fmla="*/ 11 w 101"/>
              <a:gd name="T73" fmla="*/ 116 h 158"/>
              <a:gd name="T74" fmla="*/ 22 w 101"/>
              <a:gd name="T75" fmla="*/ 100 h 158"/>
              <a:gd name="T76" fmla="*/ 27 w 101"/>
              <a:gd name="T77" fmla="*/ 92 h 158"/>
              <a:gd name="T78" fmla="*/ 25 w 101"/>
              <a:gd name="T79" fmla="*/ 83 h 158"/>
              <a:gd name="T80" fmla="*/ 27 w 101"/>
              <a:gd name="T81" fmla="*/ 76 h 158"/>
              <a:gd name="T82" fmla="*/ 26 w 101"/>
              <a:gd name="T83" fmla="*/ 68 h 158"/>
              <a:gd name="T84" fmla="*/ 25 w 101"/>
              <a:gd name="T85" fmla="*/ 63 h 158"/>
              <a:gd name="T86" fmla="*/ 18 w 101"/>
              <a:gd name="T87" fmla="*/ 58 h 158"/>
              <a:gd name="T88" fmla="*/ 11 w 101"/>
              <a:gd name="T89" fmla="*/ 54 h 158"/>
              <a:gd name="T90" fmla="*/ 2 w 101"/>
              <a:gd name="T91" fmla="*/ 49 h 158"/>
              <a:gd name="T92" fmla="*/ 92 w 101"/>
              <a:gd name="T93" fmla="*/ 5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8">
                <a:moveTo>
                  <a:pt x="50" y="109"/>
                </a:moveTo>
                <a:cubicBezTo>
                  <a:pt x="50" y="108"/>
                  <a:pt x="50" y="107"/>
                  <a:pt x="50" y="107"/>
                </a:cubicBezTo>
                <a:cubicBezTo>
                  <a:pt x="50" y="107"/>
                  <a:pt x="49" y="108"/>
                  <a:pt x="50" y="109"/>
                </a:cubicBezTo>
                <a:moveTo>
                  <a:pt x="58" y="81"/>
                </a:moveTo>
                <a:cubicBezTo>
                  <a:pt x="59" y="80"/>
                  <a:pt x="59" y="80"/>
                  <a:pt x="57" y="80"/>
                </a:cubicBezTo>
                <a:cubicBezTo>
                  <a:pt x="58" y="81"/>
                  <a:pt x="58" y="81"/>
                  <a:pt x="58" y="81"/>
                </a:cubicBezTo>
                <a:moveTo>
                  <a:pt x="0" y="44"/>
                </a:moveTo>
                <a:cubicBezTo>
                  <a:pt x="7" y="41"/>
                  <a:pt x="14" y="39"/>
                  <a:pt x="21" y="37"/>
                </a:cubicBezTo>
                <a:cubicBezTo>
                  <a:pt x="22" y="36"/>
                  <a:pt x="24" y="36"/>
                  <a:pt x="25" y="35"/>
                </a:cubicBezTo>
                <a:cubicBezTo>
                  <a:pt x="26" y="35"/>
                  <a:pt x="28" y="34"/>
                  <a:pt x="29" y="34"/>
                </a:cubicBezTo>
                <a:cubicBezTo>
                  <a:pt x="30" y="35"/>
                  <a:pt x="29" y="35"/>
                  <a:pt x="30" y="36"/>
                </a:cubicBezTo>
                <a:cubicBezTo>
                  <a:pt x="31" y="37"/>
                  <a:pt x="32" y="39"/>
                  <a:pt x="33" y="40"/>
                </a:cubicBezTo>
                <a:cubicBezTo>
                  <a:pt x="33" y="39"/>
                  <a:pt x="36" y="39"/>
                  <a:pt x="37" y="39"/>
                </a:cubicBezTo>
                <a:cubicBezTo>
                  <a:pt x="38" y="38"/>
                  <a:pt x="39" y="38"/>
                  <a:pt x="40" y="39"/>
                </a:cubicBezTo>
                <a:cubicBezTo>
                  <a:pt x="42" y="40"/>
                  <a:pt x="42" y="45"/>
                  <a:pt x="41" y="47"/>
                </a:cubicBezTo>
                <a:cubicBezTo>
                  <a:pt x="40" y="49"/>
                  <a:pt x="38" y="51"/>
                  <a:pt x="40" y="54"/>
                </a:cubicBezTo>
                <a:cubicBezTo>
                  <a:pt x="40" y="55"/>
                  <a:pt x="40" y="55"/>
                  <a:pt x="40" y="56"/>
                </a:cubicBezTo>
                <a:cubicBezTo>
                  <a:pt x="41" y="56"/>
                  <a:pt x="42" y="57"/>
                  <a:pt x="42" y="57"/>
                </a:cubicBezTo>
                <a:cubicBezTo>
                  <a:pt x="43" y="59"/>
                  <a:pt x="44" y="60"/>
                  <a:pt x="46" y="61"/>
                </a:cubicBezTo>
                <a:cubicBezTo>
                  <a:pt x="47" y="62"/>
                  <a:pt x="47" y="62"/>
                  <a:pt x="46" y="63"/>
                </a:cubicBezTo>
                <a:cubicBezTo>
                  <a:pt x="45" y="65"/>
                  <a:pt x="48" y="65"/>
                  <a:pt x="48" y="63"/>
                </a:cubicBezTo>
                <a:cubicBezTo>
                  <a:pt x="49" y="62"/>
                  <a:pt x="48" y="60"/>
                  <a:pt x="47" y="59"/>
                </a:cubicBezTo>
                <a:cubicBezTo>
                  <a:pt x="48" y="58"/>
                  <a:pt x="47" y="55"/>
                  <a:pt x="50" y="55"/>
                </a:cubicBezTo>
                <a:cubicBezTo>
                  <a:pt x="54" y="54"/>
                  <a:pt x="54" y="53"/>
                  <a:pt x="54" y="50"/>
                </a:cubicBezTo>
                <a:cubicBezTo>
                  <a:pt x="54" y="48"/>
                  <a:pt x="53" y="47"/>
                  <a:pt x="53" y="46"/>
                </a:cubicBezTo>
                <a:cubicBezTo>
                  <a:pt x="53" y="44"/>
                  <a:pt x="54" y="42"/>
                  <a:pt x="54" y="40"/>
                </a:cubicBezTo>
                <a:cubicBezTo>
                  <a:pt x="53" y="39"/>
                  <a:pt x="51" y="37"/>
                  <a:pt x="49" y="35"/>
                </a:cubicBezTo>
                <a:cubicBezTo>
                  <a:pt x="48" y="34"/>
                  <a:pt x="47" y="32"/>
                  <a:pt x="46" y="30"/>
                </a:cubicBezTo>
                <a:cubicBezTo>
                  <a:pt x="45" y="29"/>
                  <a:pt x="43" y="29"/>
                  <a:pt x="42" y="28"/>
                </a:cubicBezTo>
                <a:cubicBezTo>
                  <a:pt x="40" y="27"/>
                  <a:pt x="41" y="24"/>
                  <a:pt x="41" y="22"/>
                </a:cubicBezTo>
                <a:cubicBezTo>
                  <a:pt x="40" y="20"/>
                  <a:pt x="39" y="18"/>
                  <a:pt x="40" y="16"/>
                </a:cubicBezTo>
                <a:cubicBezTo>
                  <a:pt x="40" y="15"/>
                  <a:pt x="41" y="14"/>
                  <a:pt x="41" y="13"/>
                </a:cubicBezTo>
                <a:cubicBezTo>
                  <a:pt x="42" y="12"/>
                  <a:pt x="42" y="11"/>
                  <a:pt x="44" y="11"/>
                </a:cubicBezTo>
                <a:cubicBezTo>
                  <a:pt x="46" y="11"/>
                  <a:pt x="49" y="11"/>
                  <a:pt x="51" y="11"/>
                </a:cubicBezTo>
                <a:cubicBezTo>
                  <a:pt x="52" y="10"/>
                  <a:pt x="53" y="9"/>
                  <a:pt x="55" y="10"/>
                </a:cubicBezTo>
                <a:cubicBezTo>
                  <a:pt x="55" y="10"/>
                  <a:pt x="56" y="11"/>
                  <a:pt x="57" y="12"/>
                </a:cubicBezTo>
                <a:cubicBezTo>
                  <a:pt x="58" y="12"/>
                  <a:pt x="60" y="12"/>
                  <a:pt x="61" y="12"/>
                </a:cubicBezTo>
                <a:cubicBezTo>
                  <a:pt x="63" y="12"/>
                  <a:pt x="63" y="10"/>
                  <a:pt x="65" y="11"/>
                </a:cubicBezTo>
                <a:cubicBezTo>
                  <a:pt x="68" y="14"/>
                  <a:pt x="72" y="11"/>
                  <a:pt x="73" y="9"/>
                </a:cubicBezTo>
                <a:cubicBezTo>
                  <a:pt x="74" y="8"/>
                  <a:pt x="75" y="8"/>
                  <a:pt x="76" y="8"/>
                </a:cubicBezTo>
                <a:cubicBezTo>
                  <a:pt x="78" y="9"/>
                  <a:pt x="79" y="9"/>
                  <a:pt x="81" y="8"/>
                </a:cubicBezTo>
                <a:cubicBezTo>
                  <a:pt x="82" y="7"/>
                  <a:pt x="83" y="7"/>
                  <a:pt x="85" y="7"/>
                </a:cubicBezTo>
                <a:cubicBezTo>
                  <a:pt x="87" y="7"/>
                  <a:pt x="89" y="5"/>
                  <a:pt x="90" y="5"/>
                </a:cubicBezTo>
                <a:cubicBezTo>
                  <a:pt x="92" y="4"/>
                  <a:pt x="94" y="3"/>
                  <a:pt x="96" y="1"/>
                </a:cubicBezTo>
                <a:cubicBezTo>
                  <a:pt x="98" y="0"/>
                  <a:pt x="99" y="2"/>
                  <a:pt x="97" y="3"/>
                </a:cubicBezTo>
                <a:cubicBezTo>
                  <a:pt x="98" y="4"/>
                  <a:pt x="98" y="4"/>
                  <a:pt x="98" y="4"/>
                </a:cubicBezTo>
                <a:cubicBezTo>
                  <a:pt x="98" y="5"/>
                  <a:pt x="98" y="6"/>
                  <a:pt x="98" y="7"/>
                </a:cubicBezTo>
                <a:cubicBezTo>
                  <a:pt x="97" y="7"/>
                  <a:pt x="96" y="8"/>
                  <a:pt x="97" y="9"/>
                </a:cubicBezTo>
                <a:cubicBezTo>
                  <a:pt x="98" y="9"/>
                  <a:pt x="97" y="12"/>
                  <a:pt x="98" y="13"/>
                </a:cubicBezTo>
                <a:cubicBezTo>
                  <a:pt x="98" y="14"/>
                  <a:pt x="98" y="15"/>
                  <a:pt x="98" y="16"/>
                </a:cubicBezTo>
                <a:cubicBezTo>
                  <a:pt x="98" y="17"/>
                  <a:pt x="97" y="17"/>
                  <a:pt x="98" y="18"/>
                </a:cubicBezTo>
                <a:cubicBezTo>
                  <a:pt x="98" y="18"/>
                  <a:pt x="98" y="19"/>
                  <a:pt x="98" y="19"/>
                </a:cubicBezTo>
                <a:cubicBezTo>
                  <a:pt x="97" y="20"/>
                  <a:pt x="98" y="20"/>
                  <a:pt x="98" y="21"/>
                </a:cubicBezTo>
                <a:cubicBezTo>
                  <a:pt x="99" y="22"/>
                  <a:pt x="98" y="23"/>
                  <a:pt x="98" y="24"/>
                </a:cubicBezTo>
                <a:cubicBezTo>
                  <a:pt x="100" y="24"/>
                  <a:pt x="97" y="29"/>
                  <a:pt x="98" y="30"/>
                </a:cubicBezTo>
                <a:cubicBezTo>
                  <a:pt x="100" y="30"/>
                  <a:pt x="98" y="35"/>
                  <a:pt x="99" y="36"/>
                </a:cubicBezTo>
                <a:cubicBezTo>
                  <a:pt x="101" y="35"/>
                  <a:pt x="99" y="39"/>
                  <a:pt x="99" y="39"/>
                </a:cubicBezTo>
                <a:cubicBezTo>
                  <a:pt x="99" y="38"/>
                  <a:pt x="101" y="38"/>
                  <a:pt x="101" y="40"/>
                </a:cubicBezTo>
                <a:cubicBezTo>
                  <a:pt x="100" y="41"/>
                  <a:pt x="101" y="42"/>
                  <a:pt x="99" y="43"/>
                </a:cubicBezTo>
                <a:cubicBezTo>
                  <a:pt x="99" y="43"/>
                  <a:pt x="100" y="43"/>
                  <a:pt x="100" y="44"/>
                </a:cubicBezTo>
                <a:cubicBezTo>
                  <a:pt x="98" y="43"/>
                  <a:pt x="100" y="44"/>
                  <a:pt x="99" y="45"/>
                </a:cubicBezTo>
                <a:cubicBezTo>
                  <a:pt x="99" y="45"/>
                  <a:pt x="98" y="45"/>
                  <a:pt x="98" y="46"/>
                </a:cubicBezTo>
                <a:cubicBezTo>
                  <a:pt x="100" y="45"/>
                  <a:pt x="98" y="48"/>
                  <a:pt x="98" y="48"/>
                </a:cubicBezTo>
                <a:cubicBezTo>
                  <a:pt x="97" y="50"/>
                  <a:pt x="95" y="51"/>
                  <a:pt x="94" y="53"/>
                </a:cubicBezTo>
                <a:cubicBezTo>
                  <a:pt x="93" y="55"/>
                  <a:pt x="92" y="56"/>
                  <a:pt x="91" y="58"/>
                </a:cubicBezTo>
                <a:cubicBezTo>
                  <a:pt x="90" y="59"/>
                  <a:pt x="84" y="61"/>
                  <a:pt x="84" y="62"/>
                </a:cubicBezTo>
                <a:cubicBezTo>
                  <a:pt x="84" y="63"/>
                  <a:pt x="80" y="64"/>
                  <a:pt x="79" y="64"/>
                </a:cubicBezTo>
                <a:cubicBezTo>
                  <a:pt x="78" y="65"/>
                  <a:pt x="77" y="65"/>
                  <a:pt x="77" y="65"/>
                </a:cubicBezTo>
                <a:cubicBezTo>
                  <a:pt x="75" y="66"/>
                  <a:pt x="75" y="65"/>
                  <a:pt x="74" y="66"/>
                </a:cubicBezTo>
                <a:cubicBezTo>
                  <a:pt x="73" y="67"/>
                  <a:pt x="71" y="68"/>
                  <a:pt x="69" y="69"/>
                </a:cubicBezTo>
                <a:cubicBezTo>
                  <a:pt x="67" y="69"/>
                  <a:pt x="65" y="73"/>
                  <a:pt x="63" y="72"/>
                </a:cubicBezTo>
                <a:cubicBezTo>
                  <a:pt x="67" y="75"/>
                  <a:pt x="58" y="77"/>
                  <a:pt x="59" y="80"/>
                </a:cubicBezTo>
                <a:cubicBezTo>
                  <a:pt x="58" y="80"/>
                  <a:pt x="57" y="80"/>
                  <a:pt x="57" y="79"/>
                </a:cubicBezTo>
                <a:cubicBezTo>
                  <a:pt x="57" y="81"/>
                  <a:pt x="56" y="82"/>
                  <a:pt x="56" y="80"/>
                </a:cubicBezTo>
                <a:cubicBezTo>
                  <a:pt x="55" y="82"/>
                  <a:pt x="52" y="83"/>
                  <a:pt x="51" y="84"/>
                </a:cubicBezTo>
                <a:cubicBezTo>
                  <a:pt x="50" y="86"/>
                  <a:pt x="49" y="87"/>
                  <a:pt x="47" y="88"/>
                </a:cubicBezTo>
                <a:cubicBezTo>
                  <a:pt x="47" y="89"/>
                  <a:pt x="45" y="91"/>
                  <a:pt x="44" y="90"/>
                </a:cubicBezTo>
                <a:cubicBezTo>
                  <a:pt x="43" y="90"/>
                  <a:pt x="42" y="88"/>
                  <a:pt x="41" y="88"/>
                </a:cubicBezTo>
                <a:cubicBezTo>
                  <a:pt x="43" y="88"/>
                  <a:pt x="42" y="90"/>
                  <a:pt x="43" y="91"/>
                </a:cubicBezTo>
                <a:cubicBezTo>
                  <a:pt x="43" y="92"/>
                  <a:pt x="43" y="93"/>
                  <a:pt x="43" y="93"/>
                </a:cubicBezTo>
                <a:cubicBezTo>
                  <a:pt x="43" y="93"/>
                  <a:pt x="43" y="94"/>
                  <a:pt x="42" y="94"/>
                </a:cubicBezTo>
                <a:cubicBezTo>
                  <a:pt x="43" y="94"/>
                  <a:pt x="43" y="95"/>
                  <a:pt x="43" y="95"/>
                </a:cubicBezTo>
                <a:cubicBezTo>
                  <a:pt x="43" y="98"/>
                  <a:pt x="44" y="97"/>
                  <a:pt x="45" y="99"/>
                </a:cubicBezTo>
                <a:cubicBezTo>
                  <a:pt x="46" y="100"/>
                  <a:pt x="46" y="101"/>
                  <a:pt x="46" y="102"/>
                </a:cubicBezTo>
                <a:cubicBezTo>
                  <a:pt x="46" y="102"/>
                  <a:pt x="46" y="106"/>
                  <a:pt x="47" y="104"/>
                </a:cubicBezTo>
                <a:cubicBezTo>
                  <a:pt x="46" y="105"/>
                  <a:pt x="48" y="107"/>
                  <a:pt x="48" y="109"/>
                </a:cubicBezTo>
                <a:cubicBezTo>
                  <a:pt x="48" y="111"/>
                  <a:pt x="49" y="112"/>
                  <a:pt x="49" y="113"/>
                </a:cubicBezTo>
                <a:cubicBezTo>
                  <a:pt x="48" y="114"/>
                  <a:pt x="48" y="115"/>
                  <a:pt x="49" y="116"/>
                </a:cubicBezTo>
                <a:cubicBezTo>
                  <a:pt x="49" y="114"/>
                  <a:pt x="49" y="113"/>
                  <a:pt x="50" y="112"/>
                </a:cubicBezTo>
                <a:cubicBezTo>
                  <a:pt x="50" y="113"/>
                  <a:pt x="50" y="115"/>
                  <a:pt x="51" y="113"/>
                </a:cubicBezTo>
                <a:cubicBezTo>
                  <a:pt x="50" y="114"/>
                  <a:pt x="50" y="116"/>
                  <a:pt x="50" y="117"/>
                </a:cubicBezTo>
                <a:cubicBezTo>
                  <a:pt x="50" y="118"/>
                  <a:pt x="51" y="119"/>
                  <a:pt x="51" y="120"/>
                </a:cubicBezTo>
                <a:cubicBezTo>
                  <a:pt x="51" y="124"/>
                  <a:pt x="48" y="127"/>
                  <a:pt x="49" y="130"/>
                </a:cubicBezTo>
                <a:cubicBezTo>
                  <a:pt x="48" y="128"/>
                  <a:pt x="50" y="130"/>
                  <a:pt x="50" y="128"/>
                </a:cubicBezTo>
                <a:cubicBezTo>
                  <a:pt x="52" y="130"/>
                  <a:pt x="49" y="133"/>
                  <a:pt x="48" y="135"/>
                </a:cubicBezTo>
                <a:cubicBezTo>
                  <a:pt x="45" y="137"/>
                  <a:pt x="42" y="138"/>
                  <a:pt x="39" y="139"/>
                </a:cubicBezTo>
                <a:cubicBezTo>
                  <a:pt x="35" y="140"/>
                  <a:pt x="31" y="142"/>
                  <a:pt x="28" y="144"/>
                </a:cubicBezTo>
                <a:cubicBezTo>
                  <a:pt x="27" y="144"/>
                  <a:pt x="25" y="145"/>
                  <a:pt x="24" y="147"/>
                </a:cubicBezTo>
                <a:cubicBezTo>
                  <a:pt x="24" y="148"/>
                  <a:pt x="23" y="149"/>
                  <a:pt x="22" y="150"/>
                </a:cubicBezTo>
                <a:cubicBezTo>
                  <a:pt x="23" y="150"/>
                  <a:pt x="25" y="153"/>
                  <a:pt x="26" y="151"/>
                </a:cubicBezTo>
                <a:cubicBezTo>
                  <a:pt x="26" y="153"/>
                  <a:pt x="27" y="158"/>
                  <a:pt x="25" y="158"/>
                </a:cubicBezTo>
                <a:cubicBezTo>
                  <a:pt x="19" y="158"/>
                  <a:pt x="19" y="158"/>
                  <a:pt x="19" y="158"/>
                </a:cubicBezTo>
                <a:cubicBezTo>
                  <a:pt x="19" y="156"/>
                  <a:pt x="18" y="155"/>
                  <a:pt x="18" y="153"/>
                </a:cubicBezTo>
                <a:cubicBezTo>
                  <a:pt x="18" y="152"/>
                  <a:pt x="18" y="150"/>
                  <a:pt x="17" y="149"/>
                </a:cubicBezTo>
                <a:cubicBezTo>
                  <a:pt x="16" y="148"/>
                  <a:pt x="16" y="147"/>
                  <a:pt x="17" y="146"/>
                </a:cubicBezTo>
                <a:cubicBezTo>
                  <a:pt x="18" y="146"/>
                  <a:pt x="17" y="143"/>
                  <a:pt x="17" y="142"/>
                </a:cubicBezTo>
                <a:cubicBezTo>
                  <a:pt x="17" y="140"/>
                  <a:pt x="17" y="138"/>
                  <a:pt x="17" y="136"/>
                </a:cubicBezTo>
                <a:cubicBezTo>
                  <a:pt x="17" y="135"/>
                  <a:pt x="16" y="133"/>
                  <a:pt x="16" y="132"/>
                </a:cubicBezTo>
                <a:cubicBezTo>
                  <a:pt x="15" y="129"/>
                  <a:pt x="13" y="127"/>
                  <a:pt x="13" y="125"/>
                </a:cubicBezTo>
                <a:cubicBezTo>
                  <a:pt x="12" y="124"/>
                  <a:pt x="13" y="123"/>
                  <a:pt x="13" y="121"/>
                </a:cubicBezTo>
                <a:cubicBezTo>
                  <a:pt x="12" y="120"/>
                  <a:pt x="11" y="118"/>
                  <a:pt x="11" y="116"/>
                </a:cubicBezTo>
                <a:cubicBezTo>
                  <a:pt x="10" y="114"/>
                  <a:pt x="12" y="113"/>
                  <a:pt x="14" y="112"/>
                </a:cubicBezTo>
                <a:cubicBezTo>
                  <a:pt x="15" y="111"/>
                  <a:pt x="20" y="104"/>
                  <a:pt x="22" y="105"/>
                </a:cubicBezTo>
                <a:cubicBezTo>
                  <a:pt x="20" y="103"/>
                  <a:pt x="22" y="102"/>
                  <a:pt x="22" y="100"/>
                </a:cubicBezTo>
                <a:cubicBezTo>
                  <a:pt x="22" y="99"/>
                  <a:pt x="21" y="98"/>
                  <a:pt x="22" y="97"/>
                </a:cubicBezTo>
                <a:cubicBezTo>
                  <a:pt x="24" y="96"/>
                  <a:pt x="24" y="95"/>
                  <a:pt x="25" y="94"/>
                </a:cubicBezTo>
                <a:cubicBezTo>
                  <a:pt x="26" y="93"/>
                  <a:pt x="26" y="92"/>
                  <a:pt x="27" y="92"/>
                </a:cubicBezTo>
                <a:cubicBezTo>
                  <a:pt x="27" y="90"/>
                  <a:pt x="26" y="90"/>
                  <a:pt x="26" y="88"/>
                </a:cubicBezTo>
                <a:cubicBezTo>
                  <a:pt x="25" y="89"/>
                  <a:pt x="25" y="89"/>
                  <a:pt x="25" y="89"/>
                </a:cubicBezTo>
                <a:cubicBezTo>
                  <a:pt x="25" y="87"/>
                  <a:pt x="25" y="85"/>
                  <a:pt x="25" y="83"/>
                </a:cubicBezTo>
                <a:cubicBezTo>
                  <a:pt x="26" y="83"/>
                  <a:pt x="23" y="83"/>
                  <a:pt x="24" y="81"/>
                </a:cubicBezTo>
                <a:cubicBezTo>
                  <a:pt x="24" y="80"/>
                  <a:pt x="27" y="80"/>
                  <a:pt x="26" y="79"/>
                </a:cubicBezTo>
                <a:cubicBezTo>
                  <a:pt x="25" y="77"/>
                  <a:pt x="27" y="77"/>
                  <a:pt x="27" y="76"/>
                </a:cubicBezTo>
                <a:cubicBezTo>
                  <a:pt x="27" y="75"/>
                  <a:pt x="26" y="73"/>
                  <a:pt x="26" y="72"/>
                </a:cubicBezTo>
                <a:cubicBezTo>
                  <a:pt x="26" y="71"/>
                  <a:pt x="27" y="71"/>
                  <a:pt x="27" y="70"/>
                </a:cubicBezTo>
                <a:cubicBezTo>
                  <a:pt x="27" y="69"/>
                  <a:pt x="26" y="68"/>
                  <a:pt x="26" y="68"/>
                </a:cubicBezTo>
                <a:cubicBezTo>
                  <a:pt x="26" y="67"/>
                  <a:pt x="27" y="67"/>
                  <a:pt x="27" y="66"/>
                </a:cubicBezTo>
                <a:cubicBezTo>
                  <a:pt x="27" y="66"/>
                  <a:pt x="26" y="65"/>
                  <a:pt x="26" y="65"/>
                </a:cubicBezTo>
                <a:cubicBezTo>
                  <a:pt x="26" y="64"/>
                  <a:pt x="26" y="63"/>
                  <a:pt x="25" y="63"/>
                </a:cubicBezTo>
                <a:cubicBezTo>
                  <a:pt x="25" y="62"/>
                  <a:pt x="26" y="61"/>
                  <a:pt x="26" y="60"/>
                </a:cubicBezTo>
                <a:cubicBezTo>
                  <a:pt x="25" y="61"/>
                  <a:pt x="24" y="61"/>
                  <a:pt x="24" y="59"/>
                </a:cubicBezTo>
                <a:cubicBezTo>
                  <a:pt x="23" y="58"/>
                  <a:pt x="19" y="58"/>
                  <a:pt x="18" y="58"/>
                </a:cubicBezTo>
                <a:cubicBezTo>
                  <a:pt x="17" y="58"/>
                  <a:pt x="15" y="56"/>
                  <a:pt x="14" y="55"/>
                </a:cubicBezTo>
                <a:cubicBezTo>
                  <a:pt x="14" y="55"/>
                  <a:pt x="13" y="55"/>
                  <a:pt x="12" y="55"/>
                </a:cubicBezTo>
                <a:cubicBezTo>
                  <a:pt x="12" y="55"/>
                  <a:pt x="11" y="54"/>
                  <a:pt x="11" y="54"/>
                </a:cubicBezTo>
                <a:cubicBezTo>
                  <a:pt x="9" y="53"/>
                  <a:pt x="8" y="54"/>
                  <a:pt x="7" y="54"/>
                </a:cubicBezTo>
                <a:cubicBezTo>
                  <a:pt x="6" y="53"/>
                  <a:pt x="4" y="54"/>
                  <a:pt x="3" y="53"/>
                </a:cubicBezTo>
                <a:cubicBezTo>
                  <a:pt x="1" y="53"/>
                  <a:pt x="2" y="50"/>
                  <a:pt x="2" y="49"/>
                </a:cubicBezTo>
                <a:cubicBezTo>
                  <a:pt x="2" y="47"/>
                  <a:pt x="0" y="46"/>
                  <a:pt x="0" y="44"/>
                </a:cubicBezTo>
                <a:moveTo>
                  <a:pt x="91" y="57"/>
                </a:moveTo>
                <a:cubicBezTo>
                  <a:pt x="92" y="56"/>
                  <a:pt x="92" y="56"/>
                  <a:pt x="92" y="56"/>
                </a:cubicBezTo>
                <a:cubicBezTo>
                  <a:pt x="92" y="56"/>
                  <a:pt x="92" y="57"/>
                  <a:pt x="92" y="57"/>
                </a:cubicBezTo>
                <a:cubicBezTo>
                  <a:pt x="91" y="57"/>
                  <a:pt x="91" y="57"/>
                  <a:pt x="91" y="57"/>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37" name="Freeform 101">
            <a:extLst>
              <a:ext uri="{FF2B5EF4-FFF2-40B4-BE49-F238E27FC236}">
                <a16:creationId xmlns:a16="http://schemas.microsoft.com/office/drawing/2014/main" id="{AEE5C536-982D-0B4F-AA9D-2AB7173DC602}"/>
              </a:ext>
            </a:extLst>
          </p:cNvPr>
          <p:cNvSpPr>
            <a:spLocks/>
          </p:cNvSpPr>
          <p:nvPr/>
        </p:nvSpPr>
        <p:spPr bwMode="auto">
          <a:xfrm>
            <a:off x="799456" y="1995694"/>
            <a:ext cx="11800" cy="14016"/>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1" y="0"/>
                  <a:pt x="0" y="1"/>
                  <a:pt x="1" y="2"/>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38" name="Freeform 103">
            <a:extLst>
              <a:ext uri="{FF2B5EF4-FFF2-40B4-BE49-F238E27FC236}">
                <a16:creationId xmlns:a16="http://schemas.microsoft.com/office/drawing/2014/main" id="{E6B029E3-2331-244E-BCA2-0FFC21EC3A68}"/>
              </a:ext>
            </a:extLst>
          </p:cNvPr>
          <p:cNvSpPr>
            <a:spLocks/>
          </p:cNvSpPr>
          <p:nvPr/>
        </p:nvSpPr>
        <p:spPr bwMode="auto">
          <a:xfrm>
            <a:off x="764054" y="1425736"/>
            <a:ext cx="770881" cy="957710"/>
          </a:xfrm>
          <a:custGeom>
            <a:avLst/>
            <a:gdLst>
              <a:gd name="T0" fmla="*/ 0 w 116"/>
              <a:gd name="T1" fmla="*/ 63 h 121"/>
              <a:gd name="T2" fmla="*/ 1 w 116"/>
              <a:gd name="T3" fmla="*/ 58 h 121"/>
              <a:gd name="T4" fmla="*/ 10 w 116"/>
              <a:gd name="T5" fmla="*/ 57 h 121"/>
              <a:gd name="T6" fmla="*/ 33 w 116"/>
              <a:gd name="T7" fmla="*/ 57 h 121"/>
              <a:gd name="T8" fmla="*/ 38 w 116"/>
              <a:gd name="T9" fmla="*/ 56 h 121"/>
              <a:gd name="T10" fmla="*/ 38 w 116"/>
              <a:gd name="T11" fmla="*/ 47 h 121"/>
              <a:gd name="T12" fmla="*/ 39 w 116"/>
              <a:gd name="T13" fmla="*/ 41 h 121"/>
              <a:gd name="T14" fmla="*/ 47 w 116"/>
              <a:gd name="T15" fmla="*/ 37 h 121"/>
              <a:gd name="T16" fmla="*/ 48 w 116"/>
              <a:gd name="T17" fmla="*/ 33 h 121"/>
              <a:gd name="T18" fmla="*/ 48 w 116"/>
              <a:gd name="T19" fmla="*/ 22 h 121"/>
              <a:gd name="T20" fmla="*/ 48 w 116"/>
              <a:gd name="T21" fmla="*/ 13 h 121"/>
              <a:gd name="T22" fmla="*/ 54 w 116"/>
              <a:gd name="T23" fmla="*/ 13 h 121"/>
              <a:gd name="T24" fmla="*/ 77 w 116"/>
              <a:gd name="T25" fmla="*/ 13 h 121"/>
              <a:gd name="T26" fmla="*/ 80 w 116"/>
              <a:gd name="T27" fmla="*/ 10 h 121"/>
              <a:gd name="T28" fmla="*/ 79 w 116"/>
              <a:gd name="T29" fmla="*/ 0 h 121"/>
              <a:gd name="T30" fmla="*/ 116 w 116"/>
              <a:gd name="T31" fmla="*/ 22 h 121"/>
              <a:gd name="T32" fmla="*/ 99 w 116"/>
              <a:gd name="T33" fmla="*/ 22 h 121"/>
              <a:gd name="T34" fmla="*/ 107 w 116"/>
              <a:gd name="T35" fmla="*/ 94 h 121"/>
              <a:gd name="T36" fmla="*/ 110 w 116"/>
              <a:gd name="T37" fmla="*/ 105 h 121"/>
              <a:gd name="T38" fmla="*/ 110 w 116"/>
              <a:gd name="T39" fmla="*/ 111 h 121"/>
              <a:gd name="T40" fmla="*/ 105 w 116"/>
              <a:gd name="T41" fmla="*/ 113 h 121"/>
              <a:gd name="T42" fmla="*/ 85 w 116"/>
              <a:gd name="T43" fmla="*/ 113 h 121"/>
              <a:gd name="T44" fmla="*/ 72 w 116"/>
              <a:gd name="T45" fmla="*/ 112 h 121"/>
              <a:gd name="T46" fmla="*/ 65 w 116"/>
              <a:gd name="T47" fmla="*/ 115 h 121"/>
              <a:gd name="T48" fmla="*/ 58 w 116"/>
              <a:gd name="T49" fmla="*/ 117 h 121"/>
              <a:gd name="T50" fmla="*/ 55 w 116"/>
              <a:gd name="T51" fmla="*/ 114 h 121"/>
              <a:gd name="T52" fmla="*/ 52 w 116"/>
              <a:gd name="T53" fmla="*/ 113 h 121"/>
              <a:gd name="T54" fmla="*/ 48 w 116"/>
              <a:gd name="T55" fmla="*/ 121 h 121"/>
              <a:gd name="T56" fmla="*/ 44 w 116"/>
              <a:gd name="T57" fmla="*/ 120 h 121"/>
              <a:gd name="T58" fmla="*/ 43 w 116"/>
              <a:gd name="T59" fmla="*/ 118 h 121"/>
              <a:gd name="T60" fmla="*/ 41 w 116"/>
              <a:gd name="T61" fmla="*/ 117 h 121"/>
              <a:gd name="T62" fmla="*/ 38 w 116"/>
              <a:gd name="T63" fmla="*/ 113 h 121"/>
              <a:gd name="T64" fmla="*/ 35 w 116"/>
              <a:gd name="T65" fmla="*/ 110 h 121"/>
              <a:gd name="T66" fmla="*/ 33 w 116"/>
              <a:gd name="T67" fmla="*/ 107 h 121"/>
              <a:gd name="T68" fmla="*/ 29 w 116"/>
              <a:gd name="T69" fmla="*/ 105 h 121"/>
              <a:gd name="T70" fmla="*/ 26 w 116"/>
              <a:gd name="T71" fmla="*/ 103 h 121"/>
              <a:gd name="T72" fmla="*/ 21 w 116"/>
              <a:gd name="T73" fmla="*/ 103 h 121"/>
              <a:gd name="T74" fmla="*/ 12 w 116"/>
              <a:gd name="T75" fmla="*/ 104 h 121"/>
              <a:gd name="T76" fmla="*/ 7 w 116"/>
              <a:gd name="T77" fmla="*/ 104 h 121"/>
              <a:gd name="T78" fmla="*/ 5 w 116"/>
              <a:gd name="T79" fmla="*/ 108 h 121"/>
              <a:gd name="T80" fmla="*/ 5 w 116"/>
              <a:gd name="T81" fmla="*/ 108 h 121"/>
              <a:gd name="T82" fmla="*/ 10 w 116"/>
              <a:gd name="T83" fmla="*/ 92 h 121"/>
              <a:gd name="T84" fmla="*/ 8 w 116"/>
              <a:gd name="T85" fmla="*/ 82 h 121"/>
              <a:gd name="T86" fmla="*/ 7 w 116"/>
              <a:gd name="T87" fmla="*/ 79 h 121"/>
              <a:gd name="T88" fmla="*/ 5 w 116"/>
              <a:gd name="T89" fmla="*/ 76 h 121"/>
              <a:gd name="T90" fmla="*/ 7 w 116"/>
              <a:gd name="T91" fmla="*/ 75 h 121"/>
              <a:gd name="T92" fmla="*/ 6 w 116"/>
              <a:gd name="T93" fmla="*/ 76 h 121"/>
              <a:gd name="T94" fmla="*/ 7 w 116"/>
              <a:gd name="T95" fmla="*/ 73 h 121"/>
              <a:gd name="T96" fmla="*/ 7 w 116"/>
              <a:gd name="T97" fmla="*/ 71 h 121"/>
              <a:gd name="T98" fmla="*/ 5 w 116"/>
              <a:gd name="T99" fmla="*/ 63 h 121"/>
              <a:gd name="T100" fmla="*/ 5 w 116"/>
              <a:gd name="T101" fmla="*/ 65 h 121"/>
              <a:gd name="T102" fmla="*/ 1 w 116"/>
              <a:gd name="T103" fmla="*/ 59 h 121"/>
              <a:gd name="T104" fmla="*/ 0 w 116"/>
              <a:gd name="T105"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21">
                <a:moveTo>
                  <a:pt x="0" y="63"/>
                </a:moveTo>
                <a:cubicBezTo>
                  <a:pt x="0" y="61"/>
                  <a:pt x="0" y="59"/>
                  <a:pt x="1" y="58"/>
                </a:cubicBezTo>
                <a:cubicBezTo>
                  <a:pt x="2" y="56"/>
                  <a:pt x="7" y="57"/>
                  <a:pt x="10" y="57"/>
                </a:cubicBezTo>
                <a:cubicBezTo>
                  <a:pt x="17" y="57"/>
                  <a:pt x="25" y="57"/>
                  <a:pt x="33" y="57"/>
                </a:cubicBezTo>
                <a:cubicBezTo>
                  <a:pt x="34" y="57"/>
                  <a:pt x="39" y="58"/>
                  <a:pt x="38" y="56"/>
                </a:cubicBezTo>
                <a:cubicBezTo>
                  <a:pt x="38" y="53"/>
                  <a:pt x="38" y="50"/>
                  <a:pt x="38" y="47"/>
                </a:cubicBezTo>
                <a:cubicBezTo>
                  <a:pt x="37" y="44"/>
                  <a:pt x="37" y="43"/>
                  <a:pt x="39" y="41"/>
                </a:cubicBezTo>
                <a:cubicBezTo>
                  <a:pt x="41" y="39"/>
                  <a:pt x="44" y="38"/>
                  <a:pt x="47" y="37"/>
                </a:cubicBezTo>
                <a:cubicBezTo>
                  <a:pt x="49" y="37"/>
                  <a:pt x="48" y="35"/>
                  <a:pt x="48" y="33"/>
                </a:cubicBezTo>
                <a:cubicBezTo>
                  <a:pt x="48" y="30"/>
                  <a:pt x="48" y="26"/>
                  <a:pt x="48" y="22"/>
                </a:cubicBezTo>
                <a:cubicBezTo>
                  <a:pt x="48" y="19"/>
                  <a:pt x="48" y="16"/>
                  <a:pt x="48" y="13"/>
                </a:cubicBezTo>
                <a:cubicBezTo>
                  <a:pt x="48" y="12"/>
                  <a:pt x="53" y="13"/>
                  <a:pt x="54" y="13"/>
                </a:cubicBezTo>
                <a:cubicBezTo>
                  <a:pt x="61" y="13"/>
                  <a:pt x="69" y="13"/>
                  <a:pt x="77" y="13"/>
                </a:cubicBezTo>
                <a:cubicBezTo>
                  <a:pt x="80" y="13"/>
                  <a:pt x="80" y="13"/>
                  <a:pt x="80" y="10"/>
                </a:cubicBezTo>
                <a:cubicBezTo>
                  <a:pt x="80" y="7"/>
                  <a:pt x="80" y="3"/>
                  <a:pt x="79" y="0"/>
                </a:cubicBezTo>
                <a:cubicBezTo>
                  <a:pt x="92" y="7"/>
                  <a:pt x="104" y="15"/>
                  <a:pt x="116" y="22"/>
                </a:cubicBezTo>
                <a:cubicBezTo>
                  <a:pt x="110" y="22"/>
                  <a:pt x="105" y="22"/>
                  <a:pt x="99" y="22"/>
                </a:cubicBezTo>
                <a:cubicBezTo>
                  <a:pt x="103" y="46"/>
                  <a:pt x="105" y="70"/>
                  <a:pt x="107" y="94"/>
                </a:cubicBezTo>
                <a:cubicBezTo>
                  <a:pt x="108" y="98"/>
                  <a:pt x="107" y="102"/>
                  <a:pt x="110" y="105"/>
                </a:cubicBezTo>
                <a:cubicBezTo>
                  <a:pt x="112" y="107"/>
                  <a:pt x="110" y="110"/>
                  <a:pt x="110" y="111"/>
                </a:cubicBezTo>
                <a:cubicBezTo>
                  <a:pt x="110" y="114"/>
                  <a:pt x="109" y="113"/>
                  <a:pt x="105" y="113"/>
                </a:cubicBezTo>
                <a:cubicBezTo>
                  <a:pt x="99" y="113"/>
                  <a:pt x="92" y="113"/>
                  <a:pt x="85" y="113"/>
                </a:cubicBezTo>
                <a:cubicBezTo>
                  <a:pt x="83" y="114"/>
                  <a:pt x="74" y="115"/>
                  <a:pt x="72" y="112"/>
                </a:cubicBezTo>
                <a:cubicBezTo>
                  <a:pt x="72" y="115"/>
                  <a:pt x="68" y="115"/>
                  <a:pt x="65" y="115"/>
                </a:cubicBezTo>
                <a:cubicBezTo>
                  <a:pt x="62" y="114"/>
                  <a:pt x="60" y="114"/>
                  <a:pt x="58" y="117"/>
                </a:cubicBezTo>
                <a:cubicBezTo>
                  <a:pt x="58" y="116"/>
                  <a:pt x="56" y="115"/>
                  <a:pt x="55" y="114"/>
                </a:cubicBezTo>
                <a:cubicBezTo>
                  <a:pt x="54" y="113"/>
                  <a:pt x="54" y="112"/>
                  <a:pt x="52" y="113"/>
                </a:cubicBezTo>
                <a:cubicBezTo>
                  <a:pt x="48" y="114"/>
                  <a:pt x="52" y="120"/>
                  <a:pt x="48" y="121"/>
                </a:cubicBezTo>
                <a:cubicBezTo>
                  <a:pt x="47" y="121"/>
                  <a:pt x="45" y="120"/>
                  <a:pt x="44" y="120"/>
                </a:cubicBezTo>
                <a:cubicBezTo>
                  <a:pt x="44" y="119"/>
                  <a:pt x="44" y="119"/>
                  <a:pt x="43" y="118"/>
                </a:cubicBezTo>
                <a:cubicBezTo>
                  <a:pt x="42" y="118"/>
                  <a:pt x="41" y="117"/>
                  <a:pt x="41" y="117"/>
                </a:cubicBezTo>
                <a:cubicBezTo>
                  <a:pt x="39" y="116"/>
                  <a:pt x="39" y="114"/>
                  <a:pt x="38" y="113"/>
                </a:cubicBezTo>
                <a:cubicBezTo>
                  <a:pt x="36" y="112"/>
                  <a:pt x="36" y="111"/>
                  <a:pt x="35" y="110"/>
                </a:cubicBezTo>
                <a:cubicBezTo>
                  <a:pt x="35" y="109"/>
                  <a:pt x="35" y="108"/>
                  <a:pt x="33" y="107"/>
                </a:cubicBezTo>
                <a:cubicBezTo>
                  <a:pt x="31" y="107"/>
                  <a:pt x="30" y="107"/>
                  <a:pt x="29" y="105"/>
                </a:cubicBezTo>
                <a:cubicBezTo>
                  <a:pt x="28" y="104"/>
                  <a:pt x="27" y="104"/>
                  <a:pt x="26" y="103"/>
                </a:cubicBezTo>
                <a:cubicBezTo>
                  <a:pt x="25" y="102"/>
                  <a:pt x="22" y="103"/>
                  <a:pt x="21" y="103"/>
                </a:cubicBezTo>
                <a:cubicBezTo>
                  <a:pt x="18" y="102"/>
                  <a:pt x="15" y="105"/>
                  <a:pt x="12" y="104"/>
                </a:cubicBezTo>
                <a:cubicBezTo>
                  <a:pt x="11" y="104"/>
                  <a:pt x="8" y="103"/>
                  <a:pt x="7" y="104"/>
                </a:cubicBezTo>
                <a:cubicBezTo>
                  <a:pt x="6" y="105"/>
                  <a:pt x="5" y="107"/>
                  <a:pt x="5" y="108"/>
                </a:cubicBezTo>
                <a:cubicBezTo>
                  <a:pt x="5" y="108"/>
                  <a:pt x="5" y="108"/>
                  <a:pt x="5" y="108"/>
                </a:cubicBezTo>
                <a:cubicBezTo>
                  <a:pt x="5" y="102"/>
                  <a:pt x="9" y="98"/>
                  <a:pt x="10" y="92"/>
                </a:cubicBezTo>
                <a:cubicBezTo>
                  <a:pt x="10" y="89"/>
                  <a:pt x="9" y="86"/>
                  <a:pt x="8" y="82"/>
                </a:cubicBezTo>
                <a:cubicBezTo>
                  <a:pt x="8" y="81"/>
                  <a:pt x="8" y="80"/>
                  <a:pt x="7" y="79"/>
                </a:cubicBezTo>
                <a:cubicBezTo>
                  <a:pt x="7" y="78"/>
                  <a:pt x="5" y="77"/>
                  <a:pt x="5" y="76"/>
                </a:cubicBezTo>
                <a:cubicBezTo>
                  <a:pt x="6" y="76"/>
                  <a:pt x="7" y="76"/>
                  <a:pt x="7" y="75"/>
                </a:cubicBezTo>
                <a:cubicBezTo>
                  <a:pt x="6" y="75"/>
                  <a:pt x="6" y="75"/>
                  <a:pt x="6" y="76"/>
                </a:cubicBezTo>
                <a:cubicBezTo>
                  <a:pt x="6" y="75"/>
                  <a:pt x="7" y="74"/>
                  <a:pt x="7" y="73"/>
                </a:cubicBezTo>
                <a:cubicBezTo>
                  <a:pt x="8" y="72"/>
                  <a:pt x="7" y="71"/>
                  <a:pt x="7" y="71"/>
                </a:cubicBezTo>
                <a:cubicBezTo>
                  <a:pt x="9" y="69"/>
                  <a:pt x="6" y="65"/>
                  <a:pt x="5" y="63"/>
                </a:cubicBezTo>
                <a:cubicBezTo>
                  <a:pt x="5" y="64"/>
                  <a:pt x="5" y="64"/>
                  <a:pt x="5" y="65"/>
                </a:cubicBezTo>
                <a:cubicBezTo>
                  <a:pt x="3" y="63"/>
                  <a:pt x="3" y="61"/>
                  <a:pt x="1" y="59"/>
                </a:cubicBezTo>
                <a:cubicBezTo>
                  <a:pt x="1" y="61"/>
                  <a:pt x="0" y="62"/>
                  <a:pt x="0" y="63"/>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39" name="Freeform 104">
            <a:extLst>
              <a:ext uri="{FF2B5EF4-FFF2-40B4-BE49-F238E27FC236}">
                <a16:creationId xmlns:a16="http://schemas.microsoft.com/office/drawing/2014/main" id="{754F7858-4998-1540-879E-24516EB15B39}"/>
              </a:ext>
            </a:extLst>
          </p:cNvPr>
          <p:cNvSpPr>
            <a:spLocks noEditPoints="1"/>
          </p:cNvSpPr>
          <p:nvPr/>
        </p:nvSpPr>
        <p:spPr bwMode="auto">
          <a:xfrm>
            <a:off x="2577200" y="3831695"/>
            <a:ext cx="774814" cy="1037131"/>
          </a:xfrm>
          <a:custGeom>
            <a:avLst/>
            <a:gdLst>
              <a:gd name="T0" fmla="*/ 1 w 117"/>
              <a:gd name="T1" fmla="*/ 112 h 131"/>
              <a:gd name="T2" fmla="*/ 2 w 117"/>
              <a:gd name="T3" fmla="*/ 108 h 131"/>
              <a:gd name="T4" fmla="*/ 4 w 117"/>
              <a:gd name="T5" fmla="*/ 103 h 131"/>
              <a:gd name="T6" fmla="*/ 7 w 117"/>
              <a:gd name="T7" fmla="*/ 91 h 131"/>
              <a:gd name="T8" fmla="*/ 11 w 117"/>
              <a:gd name="T9" fmla="*/ 83 h 131"/>
              <a:gd name="T10" fmla="*/ 18 w 117"/>
              <a:gd name="T11" fmla="*/ 75 h 131"/>
              <a:gd name="T12" fmla="*/ 17 w 117"/>
              <a:gd name="T13" fmla="*/ 57 h 131"/>
              <a:gd name="T14" fmla="*/ 14 w 117"/>
              <a:gd name="T15" fmla="*/ 50 h 131"/>
              <a:gd name="T16" fmla="*/ 13 w 117"/>
              <a:gd name="T17" fmla="*/ 43 h 131"/>
              <a:gd name="T18" fmla="*/ 14 w 117"/>
              <a:gd name="T19" fmla="*/ 42 h 131"/>
              <a:gd name="T20" fmla="*/ 14 w 117"/>
              <a:gd name="T21" fmla="*/ 35 h 131"/>
              <a:gd name="T22" fmla="*/ 10 w 117"/>
              <a:gd name="T23" fmla="*/ 25 h 131"/>
              <a:gd name="T24" fmla="*/ 6 w 117"/>
              <a:gd name="T25" fmla="*/ 16 h 131"/>
              <a:gd name="T26" fmla="*/ 13 w 117"/>
              <a:gd name="T27" fmla="*/ 14 h 131"/>
              <a:gd name="T28" fmla="*/ 44 w 117"/>
              <a:gd name="T29" fmla="*/ 14 h 131"/>
              <a:gd name="T30" fmla="*/ 47 w 117"/>
              <a:gd name="T31" fmla="*/ 20 h 131"/>
              <a:gd name="T32" fmla="*/ 50 w 117"/>
              <a:gd name="T33" fmla="*/ 28 h 131"/>
              <a:gd name="T34" fmla="*/ 56 w 117"/>
              <a:gd name="T35" fmla="*/ 35 h 131"/>
              <a:gd name="T36" fmla="*/ 65 w 117"/>
              <a:gd name="T37" fmla="*/ 34 h 131"/>
              <a:gd name="T38" fmla="*/ 72 w 117"/>
              <a:gd name="T39" fmla="*/ 30 h 131"/>
              <a:gd name="T40" fmla="*/ 74 w 117"/>
              <a:gd name="T41" fmla="*/ 25 h 131"/>
              <a:gd name="T42" fmla="*/ 82 w 117"/>
              <a:gd name="T43" fmla="*/ 24 h 131"/>
              <a:gd name="T44" fmla="*/ 86 w 117"/>
              <a:gd name="T45" fmla="*/ 28 h 131"/>
              <a:gd name="T46" fmla="*/ 96 w 117"/>
              <a:gd name="T47" fmla="*/ 31 h 131"/>
              <a:gd name="T48" fmla="*/ 96 w 117"/>
              <a:gd name="T49" fmla="*/ 38 h 131"/>
              <a:gd name="T50" fmla="*/ 98 w 117"/>
              <a:gd name="T51" fmla="*/ 53 h 131"/>
              <a:gd name="T52" fmla="*/ 99 w 117"/>
              <a:gd name="T53" fmla="*/ 62 h 131"/>
              <a:gd name="T54" fmla="*/ 103 w 117"/>
              <a:gd name="T55" fmla="*/ 64 h 131"/>
              <a:gd name="T56" fmla="*/ 112 w 117"/>
              <a:gd name="T57" fmla="*/ 63 h 131"/>
              <a:gd name="T58" fmla="*/ 117 w 117"/>
              <a:gd name="T59" fmla="*/ 67 h 131"/>
              <a:gd name="T60" fmla="*/ 116 w 117"/>
              <a:gd name="T61" fmla="*/ 72 h 131"/>
              <a:gd name="T62" fmla="*/ 116 w 117"/>
              <a:gd name="T63" fmla="*/ 82 h 131"/>
              <a:gd name="T64" fmla="*/ 98 w 117"/>
              <a:gd name="T65" fmla="*/ 83 h 131"/>
              <a:gd name="T66" fmla="*/ 97 w 117"/>
              <a:gd name="T67" fmla="*/ 102 h 131"/>
              <a:gd name="T68" fmla="*/ 103 w 117"/>
              <a:gd name="T69" fmla="*/ 120 h 131"/>
              <a:gd name="T70" fmla="*/ 94 w 117"/>
              <a:gd name="T71" fmla="*/ 130 h 131"/>
              <a:gd name="T72" fmla="*/ 87 w 117"/>
              <a:gd name="T73" fmla="*/ 130 h 131"/>
              <a:gd name="T74" fmla="*/ 68 w 117"/>
              <a:gd name="T75" fmla="*/ 129 h 131"/>
              <a:gd name="T76" fmla="*/ 59 w 117"/>
              <a:gd name="T77" fmla="*/ 125 h 131"/>
              <a:gd name="T78" fmla="*/ 19 w 117"/>
              <a:gd name="T79" fmla="*/ 123 h 131"/>
              <a:gd name="T80" fmla="*/ 6 w 117"/>
              <a:gd name="T81" fmla="*/ 123 h 131"/>
              <a:gd name="T82" fmla="*/ 3 w 117"/>
              <a:gd name="T83" fmla="*/ 6 h 131"/>
              <a:gd name="T84" fmla="*/ 10 w 117"/>
              <a:gd name="T85" fmla="*/ 0 h 131"/>
              <a:gd name="T86" fmla="*/ 8 w 117"/>
              <a:gd name="T87" fmla="*/ 6 h 131"/>
              <a:gd name="T88" fmla="*/ 7 w 117"/>
              <a:gd name="T89" fmla="*/ 11 h 131"/>
              <a:gd name="T90" fmla="*/ 4 w 117"/>
              <a:gd name="T91" fmla="*/ 9 h 131"/>
              <a:gd name="T92" fmla="*/ 3 w 117"/>
              <a:gd name="T93"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31">
                <a:moveTo>
                  <a:pt x="0" y="123"/>
                </a:moveTo>
                <a:cubicBezTo>
                  <a:pt x="0" y="120"/>
                  <a:pt x="1" y="116"/>
                  <a:pt x="1" y="112"/>
                </a:cubicBezTo>
                <a:cubicBezTo>
                  <a:pt x="1" y="111"/>
                  <a:pt x="0" y="111"/>
                  <a:pt x="0" y="110"/>
                </a:cubicBezTo>
                <a:cubicBezTo>
                  <a:pt x="1" y="109"/>
                  <a:pt x="2" y="108"/>
                  <a:pt x="2" y="108"/>
                </a:cubicBezTo>
                <a:cubicBezTo>
                  <a:pt x="3" y="107"/>
                  <a:pt x="3" y="106"/>
                  <a:pt x="3" y="105"/>
                </a:cubicBezTo>
                <a:cubicBezTo>
                  <a:pt x="3" y="105"/>
                  <a:pt x="4" y="104"/>
                  <a:pt x="4" y="103"/>
                </a:cubicBezTo>
                <a:cubicBezTo>
                  <a:pt x="3" y="102"/>
                  <a:pt x="5" y="98"/>
                  <a:pt x="5" y="97"/>
                </a:cubicBezTo>
                <a:cubicBezTo>
                  <a:pt x="6" y="95"/>
                  <a:pt x="5" y="93"/>
                  <a:pt x="7" y="91"/>
                </a:cubicBezTo>
                <a:cubicBezTo>
                  <a:pt x="7" y="90"/>
                  <a:pt x="7" y="87"/>
                  <a:pt x="8" y="86"/>
                </a:cubicBezTo>
                <a:cubicBezTo>
                  <a:pt x="9" y="86"/>
                  <a:pt x="10" y="84"/>
                  <a:pt x="11" y="83"/>
                </a:cubicBezTo>
                <a:cubicBezTo>
                  <a:pt x="12" y="81"/>
                  <a:pt x="11" y="79"/>
                  <a:pt x="14" y="79"/>
                </a:cubicBezTo>
                <a:cubicBezTo>
                  <a:pt x="16" y="78"/>
                  <a:pt x="17" y="77"/>
                  <a:pt x="18" y="75"/>
                </a:cubicBezTo>
                <a:cubicBezTo>
                  <a:pt x="20" y="72"/>
                  <a:pt x="21" y="66"/>
                  <a:pt x="19" y="62"/>
                </a:cubicBezTo>
                <a:cubicBezTo>
                  <a:pt x="19" y="60"/>
                  <a:pt x="18" y="59"/>
                  <a:pt x="17" y="57"/>
                </a:cubicBezTo>
                <a:cubicBezTo>
                  <a:pt x="16" y="56"/>
                  <a:pt x="16" y="54"/>
                  <a:pt x="15" y="53"/>
                </a:cubicBezTo>
                <a:cubicBezTo>
                  <a:pt x="15" y="52"/>
                  <a:pt x="14" y="51"/>
                  <a:pt x="14" y="50"/>
                </a:cubicBezTo>
                <a:cubicBezTo>
                  <a:pt x="14" y="49"/>
                  <a:pt x="14" y="48"/>
                  <a:pt x="13" y="47"/>
                </a:cubicBezTo>
                <a:cubicBezTo>
                  <a:pt x="12" y="46"/>
                  <a:pt x="11" y="44"/>
                  <a:pt x="13" y="43"/>
                </a:cubicBezTo>
                <a:cubicBezTo>
                  <a:pt x="13" y="43"/>
                  <a:pt x="12" y="44"/>
                  <a:pt x="12" y="45"/>
                </a:cubicBezTo>
                <a:cubicBezTo>
                  <a:pt x="13" y="44"/>
                  <a:pt x="13" y="43"/>
                  <a:pt x="14" y="42"/>
                </a:cubicBezTo>
                <a:cubicBezTo>
                  <a:pt x="15" y="42"/>
                  <a:pt x="15" y="42"/>
                  <a:pt x="16" y="41"/>
                </a:cubicBezTo>
                <a:cubicBezTo>
                  <a:pt x="16" y="39"/>
                  <a:pt x="15" y="37"/>
                  <a:pt x="14" y="35"/>
                </a:cubicBezTo>
                <a:cubicBezTo>
                  <a:pt x="13" y="33"/>
                  <a:pt x="12" y="31"/>
                  <a:pt x="11" y="28"/>
                </a:cubicBezTo>
                <a:cubicBezTo>
                  <a:pt x="11" y="27"/>
                  <a:pt x="11" y="26"/>
                  <a:pt x="10" y="25"/>
                </a:cubicBezTo>
                <a:cubicBezTo>
                  <a:pt x="10" y="24"/>
                  <a:pt x="8" y="23"/>
                  <a:pt x="7" y="21"/>
                </a:cubicBezTo>
                <a:cubicBezTo>
                  <a:pt x="7" y="20"/>
                  <a:pt x="4" y="16"/>
                  <a:pt x="6" y="16"/>
                </a:cubicBezTo>
                <a:cubicBezTo>
                  <a:pt x="7" y="16"/>
                  <a:pt x="8" y="16"/>
                  <a:pt x="10" y="15"/>
                </a:cubicBezTo>
                <a:cubicBezTo>
                  <a:pt x="11" y="15"/>
                  <a:pt x="12" y="14"/>
                  <a:pt x="13" y="14"/>
                </a:cubicBezTo>
                <a:cubicBezTo>
                  <a:pt x="21" y="13"/>
                  <a:pt x="28" y="14"/>
                  <a:pt x="35" y="14"/>
                </a:cubicBezTo>
                <a:cubicBezTo>
                  <a:pt x="38" y="14"/>
                  <a:pt x="41" y="14"/>
                  <a:pt x="44" y="14"/>
                </a:cubicBezTo>
                <a:cubicBezTo>
                  <a:pt x="46" y="14"/>
                  <a:pt x="46" y="16"/>
                  <a:pt x="47" y="17"/>
                </a:cubicBezTo>
                <a:cubicBezTo>
                  <a:pt x="48" y="18"/>
                  <a:pt x="47" y="20"/>
                  <a:pt x="47" y="20"/>
                </a:cubicBezTo>
                <a:cubicBezTo>
                  <a:pt x="48" y="22"/>
                  <a:pt x="49" y="23"/>
                  <a:pt x="49" y="25"/>
                </a:cubicBezTo>
                <a:cubicBezTo>
                  <a:pt x="50" y="26"/>
                  <a:pt x="49" y="27"/>
                  <a:pt x="50" y="28"/>
                </a:cubicBezTo>
                <a:cubicBezTo>
                  <a:pt x="51" y="29"/>
                  <a:pt x="51" y="30"/>
                  <a:pt x="52" y="31"/>
                </a:cubicBezTo>
                <a:cubicBezTo>
                  <a:pt x="53" y="32"/>
                  <a:pt x="54" y="35"/>
                  <a:pt x="56" y="35"/>
                </a:cubicBezTo>
                <a:cubicBezTo>
                  <a:pt x="57" y="35"/>
                  <a:pt x="60" y="35"/>
                  <a:pt x="60" y="35"/>
                </a:cubicBezTo>
                <a:cubicBezTo>
                  <a:pt x="60" y="35"/>
                  <a:pt x="65" y="34"/>
                  <a:pt x="65" y="34"/>
                </a:cubicBezTo>
                <a:cubicBezTo>
                  <a:pt x="68" y="34"/>
                  <a:pt x="70" y="34"/>
                  <a:pt x="72" y="34"/>
                </a:cubicBezTo>
                <a:cubicBezTo>
                  <a:pt x="72" y="33"/>
                  <a:pt x="73" y="32"/>
                  <a:pt x="72" y="30"/>
                </a:cubicBezTo>
                <a:cubicBezTo>
                  <a:pt x="74" y="31"/>
                  <a:pt x="74" y="29"/>
                  <a:pt x="74" y="29"/>
                </a:cubicBezTo>
                <a:cubicBezTo>
                  <a:pt x="73" y="27"/>
                  <a:pt x="74" y="26"/>
                  <a:pt x="74" y="25"/>
                </a:cubicBezTo>
                <a:cubicBezTo>
                  <a:pt x="76" y="25"/>
                  <a:pt x="79" y="25"/>
                  <a:pt x="81" y="25"/>
                </a:cubicBezTo>
                <a:cubicBezTo>
                  <a:pt x="82" y="25"/>
                  <a:pt x="81" y="24"/>
                  <a:pt x="82" y="24"/>
                </a:cubicBezTo>
                <a:cubicBezTo>
                  <a:pt x="82" y="24"/>
                  <a:pt x="83" y="24"/>
                  <a:pt x="84" y="24"/>
                </a:cubicBezTo>
                <a:cubicBezTo>
                  <a:pt x="84" y="26"/>
                  <a:pt x="82" y="28"/>
                  <a:pt x="86" y="28"/>
                </a:cubicBezTo>
                <a:cubicBezTo>
                  <a:pt x="88" y="28"/>
                  <a:pt x="91" y="27"/>
                  <a:pt x="94" y="28"/>
                </a:cubicBezTo>
                <a:cubicBezTo>
                  <a:pt x="97" y="28"/>
                  <a:pt x="96" y="30"/>
                  <a:pt x="96" y="31"/>
                </a:cubicBezTo>
                <a:cubicBezTo>
                  <a:pt x="95" y="32"/>
                  <a:pt x="95" y="33"/>
                  <a:pt x="95" y="34"/>
                </a:cubicBezTo>
                <a:cubicBezTo>
                  <a:pt x="95" y="35"/>
                  <a:pt x="96" y="36"/>
                  <a:pt x="96" y="38"/>
                </a:cubicBezTo>
                <a:cubicBezTo>
                  <a:pt x="97" y="40"/>
                  <a:pt x="96" y="44"/>
                  <a:pt x="96" y="46"/>
                </a:cubicBezTo>
                <a:cubicBezTo>
                  <a:pt x="95" y="49"/>
                  <a:pt x="96" y="51"/>
                  <a:pt x="98" y="53"/>
                </a:cubicBezTo>
                <a:cubicBezTo>
                  <a:pt x="100" y="54"/>
                  <a:pt x="100" y="58"/>
                  <a:pt x="100" y="60"/>
                </a:cubicBezTo>
                <a:cubicBezTo>
                  <a:pt x="100" y="61"/>
                  <a:pt x="99" y="61"/>
                  <a:pt x="99" y="62"/>
                </a:cubicBezTo>
                <a:cubicBezTo>
                  <a:pt x="99" y="63"/>
                  <a:pt x="100" y="64"/>
                  <a:pt x="99" y="66"/>
                </a:cubicBezTo>
                <a:cubicBezTo>
                  <a:pt x="101" y="66"/>
                  <a:pt x="102" y="64"/>
                  <a:pt x="103" y="64"/>
                </a:cubicBezTo>
                <a:cubicBezTo>
                  <a:pt x="103" y="63"/>
                  <a:pt x="106" y="64"/>
                  <a:pt x="107" y="64"/>
                </a:cubicBezTo>
                <a:cubicBezTo>
                  <a:pt x="108" y="65"/>
                  <a:pt x="110" y="63"/>
                  <a:pt x="112" y="63"/>
                </a:cubicBezTo>
                <a:cubicBezTo>
                  <a:pt x="114" y="63"/>
                  <a:pt x="115" y="64"/>
                  <a:pt x="116" y="62"/>
                </a:cubicBezTo>
                <a:cubicBezTo>
                  <a:pt x="117" y="63"/>
                  <a:pt x="117" y="66"/>
                  <a:pt x="117" y="67"/>
                </a:cubicBezTo>
                <a:cubicBezTo>
                  <a:pt x="117" y="68"/>
                  <a:pt x="116" y="68"/>
                  <a:pt x="116" y="69"/>
                </a:cubicBezTo>
                <a:cubicBezTo>
                  <a:pt x="116" y="70"/>
                  <a:pt x="116" y="71"/>
                  <a:pt x="116" y="72"/>
                </a:cubicBezTo>
                <a:cubicBezTo>
                  <a:pt x="115" y="74"/>
                  <a:pt x="117" y="75"/>
                  <a:pt x="116" y="77"/>
                </a:cubicBezTo>
                <a:cubicBezTo>
                  <a:pt x="116" y="79"/>
                  <a:pt x="115" y="80"/>
                  <a:pt x="116" y="82"/>
                </a:cubicBezTo>
                <a:cubicBezTo>
                  <a:pt x="113" y="83"/>
                  <a:pt x="108" y="82"/>
                  <a:pt x="104" y="82"/>
                </a:cubicBezTo>
                <a:cubicBezTo>
                  <a:pt x="102" y="82"/>
                  <a:pt x="100" y="82"/>
                  <a:pt x="98" y="83"/>
                </a:cubicBezTo>
                <a:cubicBezTo>
                  <a:pt x="96" y="83"/>
                  <a:pt x="97" y="88"/>
                  <a:pt x="97" y="90"/>
                </a:cubicBezTo>
                <a:cubicBezTo>
                  <a:pt x="97" y="94"/>
                  <a:pt x="97" y="98"/>
                  <a:pt x="97" y="102"/>
                </a:cubicBezTo>
                <a:cubicBezTo>
                  <a:pt x="97" y="105"/>
                  <a:pt x="97" y="109"/>
                  <a:pt x="97" y="112"/>
                </a:cubicBezTo>
                <a:cubicBezTo>
                  <a:pt x="98" y="116"/>
                  <a:pt x="100" y="117"/>
                  <a:pt x="103" y="120"/>
                </a:cubicBezTo>
                <a:cubicBezTo>
                  <a:pt x="105" y="122"/>
                  <a:pt x="108" y="125"/>
                  <a:pt x="111" y="127"/>
                </a:cubicBezTo>
                <a:cubicBezTo>
                  <a:pt x="106" y="128"/>
                  <a:pt x="100" y="129"/>
                  <a:pt x="94" y="130"/>
                </a:cubicBezTo>
                <a:cubicBezTo>
                  <a:pt x="92" y="131"/>
                  <a:pt x="91" y="130"/>
                  <a:pt x="89" y="130"/>
                </a:cubicBezTo>
                <a:cubicBezTo>
                  <a:pt x="88" y="130"/>
                  <a:pt x="88" y="130"/>
                  <a:pt x="87" y="130"/>
                </a:cubicBezTo>
                <a:cubicBezTo>
                  <a:pt x="85" y="131"/>
                  <a:pt x="84" y="130"/>
                  <a:pt x="83" y="130"/>
                </a:cubicBezTo>
                <a:cubicBezTo>
                  <a:pt x="78" y="129"/>
                  <a:pt x="73" y="129"/>
                  <a:pt x="68" y="129"/>
                </a:cubicBezTo>
                <a:cubicBezTo>
                  <a:pt x="66" y="128"/>
                  <a:pt x="65" y="127"/>
                  <a:pt x="64" y="125"/>
                </a:cubicBezTo>
                <a:cubicBezTo>
                  <a:pt x="63" y="124"/>
                  <a:pt x="60" y="125"/>
                  <a:pt x="59" y="125"/>
                </a:cubicBezTo>
                <a:cubicBezTo>
                  <a:pt x="47" y="125"/>
                  <a:pt x="35" y="125"/>
                  <a:pt x="24" y="125"/>
                </a:cubicBezTo>
                <a:cubicBezTo>
                  <a:pt x="21" y="125"/>
                  <a:pt x="21" y="125"/>
                  <a:pt x="19" y="123"/>
                </a:cubicBezTo>
                <a:cubicBezTo>
                  <a:pt x="17" y="122"/>
                  <a:pt x="15" y="120"/>
                  <a:pt x="12" y="121"/>
                </a:cubicBezTo>
                <a:cubicBezTo>
                  <a:pt x="10" y="122"/>
                  <a:pt x="8" y="124"/>
                  <a:pt x="6" y="123"/>
                </a:cubicBezTo>
                <a:cubicBezTo>
                  <a:pt x="3" y="122"/>
                  <a:pt x="2" y="123"/>
                  <a:pt x="0" y="123"/>
                </a:cubicBezTo>
                <a:moveTo>
                  <a:pt x="3" y="6"/>
                </a:moveTo>
                <a:cubicBezTo>
                  <a:pt x="4" y="5"/>
                  <a:pt x="6" y="2"/>
                  <a:pt x="8" y="1"/>
                </a:cubicBezTo>
                <a:cubicBezTo>
                  <a:pt x="9" y="1"/>
                  <a:pt x="9" y="0"/>
                  <a:pt x="10" y="0"/>
                </a:cubicBezTo>
                <a:cubicBezTo>
                  <a:pt x="11" y="0"/>
                  <a:pt x="12" y="1"/>
                  <a:pt x="13" y="2"/>
                </a:cubicBezTo>
                <a:cubicBezTo>
                  <a:pt x="11" y="3"/>
                  <a:pt x="9" y="4"/>
                  <a:pt x="8" y="6"/>
                </a:cubicBezTo>
                <a:cubicBezTo>
                  <a:pt x="7" y="6"/>
                  <a:pt x="7" y="6"/>
                  <a:pt x="7" y="7"/>
                </a:cubicBezTo>
                <a:cubicBezTo>
                  <a:pt x="8" y="8"/>
                  <a:pt x="8" y="10"/>
                  <a:pt x="7" y="11"/>
                </a:cubicBezTo>
                <a:cubicBezTo>
                  <a:pt x="7" y="13"/>
                  <a:pt x="4" y="14"/>
                  <a:pt x="4" y="12"/>
                </a:cubicBezTo>
                <a:cubicBezTo>
                  <a:pt x="4" y="11"/>
                  <a:pt x="5" y="10"/>
                  <a:pt x="4" y="9"/>
                </a:cubicBezTo>
                <a:cubicBezTo>
                  <a:pt x="4" y="8"/>
                  <a:pt x="2" y="6"/>
                  <a:pt x="4" y="6"/>
                </a:cubicBezTo>
                <a:cubicBezTo>
                  <a:pt x="3" y="6"/>
                  <a:pt x="3" y="6"/>
                  <a:pt x="3" y="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40" name="Freeform 107">
            <a:extLst>
              <a:ext uri="{FF2B5EF4-FFF2-40B4-BE49-F238E27FC236}">
                <a16:creationId xmlns:a16="http://schemas.microsoft.com/office/drawing/2014/main" id="{0E935BB3-1212-C145-9EF4-836F9DA93DBB}"/>
              </a:ext>
            </a:extLst>
          </p:cNvPr>
          <p:cNvSpPr>
            <a:spLocks/>
          </p:cNvSpPr>
          <p:nvPr/>
        </p:nvSpPr>
        <p:spPr bwMode="auto">
          <a:xfrm>
            <a:off x="3214357" y="1743417"/>
            <a:ext cx="1054063" cy="1490293"/>
          </a:xfrm>
          <a:custGeom>
            <a:avLst/>
            <a:gdLst>
              <a:gd name="T0" fmla="*/ 2 w 159"/>
              <a:gd name="T1" fmla="*/ 96 h 189"/>
              <a:gd name="T2" fmla="*/ 7 w 159"/>
              <a:gd name="T3" fmla="*/ 86 h 189"/>
              <a:gd name="T4" fmla="*/ 10 w 159"/>
              <a:gd name="T5" fmla="*/ 77 h 189"/>
              <a:gd name="T6" fmla="*/ 15 w 159"/>
              <a:gd name="T7" fmla="*/ 71 h 189"/>
              <a:gd name="T8" fmla="*/ 20 w 159"/>
              <a:gd name="T9" fmla="*/ 30 h 189"/>
              <a:gd name="T10" fmla="*/ 30 w 159"/>
              <a:gd name="T11" fmla="*/ 11 h 189"/>
              <a:gd name="T12" fmla="*/ 84 w 159"/>
              <a:gd name="T13" fmla="*/ 11 h 189"/>
              <a:gd name="T14" fmla="*/ 91 w 159"/>
              <a:gd name="T15" fmla="*/ 11 h 189"/>
              <a:gd name="T16" fmla="*/ 108 w 159"/>
              <a:gd name="T17" fmla="*/ 11 h 189"/>
              <a:gd name="T18" fmla="*/ 119 w 159"/>
              <a:gd name="T19" fmla="*/ 9 h 189"/>
              <a:gd name="T20" fmla="*/ 126 w 159"/>
              <a:gd name="T21" fmla="*/ 3 h 189"/>
              <a:gd name="T22" fmla="*/ 135 w 159"/>
              <a:gd name="T23" fmla="*/ 5 h 189"/>
              <a:gd name="T24" fmla="*/ 142 w 159"/>
              <a:gd name="T25" fmla="*/ 14 h 189"/>
              <a:gd name="T26" fmla="*/ 145 w 159"/>
              <a:gd name="T27" fmla="*/ 21 h 189"/>
              <a:gd name="T28" fmla="*/ 146 w 159"/>
              <a:gd name="T29" fmla="*/ 35 h 189"/>
              <a:gd name="T30" fmla="*/ 156 w 159"/>
              <a:gd name="T31" fmla="*/ 47 h 189"/>
              <a:gd name="T32" fmla="*/ 156 w 159"/>
              <a:gd name="T33" fmla="*/ 53 h 189"/>
              <a:gd name="T34" fmla="*/ 148 w 159"/>
              <a:gd name="T35" fmla="*/ 58 h 189"/>
              <a:gd name="T36" fmla="*/ 143 w 159"/>
              <a:gd name="T37" fmla="*/ 63 h 189"/>
              <a:gd name="T38" fmla="*/ 142 w 159"/>
              <a:gd name="T39" fmla="*/ 69 h 189"/>
              <a:gd name="T40" fmla="*/ 139 w 159"/>
              <a:gd name="T41" fmla="*/ 83 h 189"/>
              <a:gd name="T42" fmla="*/ 136 w 159"/>
              <a:gd name="T43" fmla="*/ 97 h 189"/>
              <a:gd name="T44" fmla="*/ 130 w 159"/>
              <a:gd name="T45" fmla="*/ 102 h 189"/>
              <a:gd name="T46" fmla="*/ 125 w 159"/>
              <a:gd name="T47" fmla="*/ 114 h 189"/>
              <a:gd name="T48" fmla="*/ 122 w 159"/>
              <a:gd name="T49" fmla="*/ 120 h 189"/>
              <a:gd name="T50" fmla="*/ 118 w 159"/>
              <a:gd name="T51" fmla="*/ 123 h 189"/>
              <a:gd name="T52" fmla="*/ 116 w 159"/>
              <a:gd name="T53" fmla="*/ 134 h 189"/>
              <a:gd name="T54" fmla="*/ 109 w 159"/>
              <a:gd name="T55" fmla="*/ 142 h 189"/>
              <a:gd name="T56" fmla="*/ 107 w 159"/>
              <a:gd name="T57" fmla="*/ 148 h 189"/>
              <a:gd name="T58" fmla="*/ 115 w 159"/>
              <a:gd name="T59" fmla="*/ 152 h 189"/>
              <a:gd name="T60" fmla="*/ 121 w 159"/>
              <a:gd name="T61" fmla="*/ 158 h 189"/>
              <a:gd name="T62" fmla="*/ 125 w 159"/>
              <a:gd name="T63" fmla="*/ 167 h 189"/>
              <a:gd name="T64" fmla="*/ 128 w 159"/>
              <a:gd name="T65" fmla="*/ 171 h 189"/>
              <a:gd name="T66" fmla="*/ 132 w 159"/>
              <a:gd name="T67" fmla="*/ 172 h 189"/>
              <a:gd name="T68" fmla="*/ 133 w 159"/>
              <a:gd name="T69" fmla="*/ 178 h 189"/>
              <a:gd name="T70" fmla="*/ 112 w 159"/>
              <a:gd name="T71" fmla="*/ 185 h 189"/>
              <a:gd name="T72" fmla="*/ 107 w 159"/>
              <a:gd name="T73" fmla="*/ 186 h 189"/>
              <a:gd name="T74" fmla="*/ 98 w 159"/>
              <a:gd name="T75" fmla="*/ 189 h 189"/>
              <a:gd name="T76" fmla="*/ 92 w 159"/>
              <a:gd name="T77" fmla="*/ 187 h 189"/>
              <a:gd name="T78" fmla="*/ 85 w 159"/>
              <a:gd name="T79" fmla="*/ 189 h 189"/>
              <a:gd name="T80" fmla="*/ 78 w 159"/>
              <a:gd name="T81" fmla="*/ 183 h 189"/>
              <a:gd name="T82" fmla="*/ 74 w 159"/>
              <a:gd name="T83" fmla="*/ 178 h 189"/>
              <a:gd name="T84" fmla="*/ 64 w 159"/>
              <a:gd name="T85" fmla="*/ 180 h 189"/>
              <a:gd name="T86" fmla="*/ 58 w 159"/>
              <a:gd name="T87" fmla="*/ 179 h 189"/>
              <a:gd name="T88" fmla="*/ 54 w 159"/>
              <a:gd name="T89" fmla="*/ 175 h 189"/>
              <a:gd name="T90" fmla="*/ 51 w 159"/>
              <a:gd name="T91" fmla="*/ 169 h 189"/>
              <a:gd name="T92" fmla="*/ 44 w 159"/>
              <a:gd name="T93" fmla="*/ 163 h 189"/>
              <a:gd name="T94" fmla="*/ 43 w 159"/>
              <a:gd name="T95" fmla="*/ 159 h 189"/>
              <a:gd name="T96" fmla="*/ 39 w 159"/>
              <a:gd name="T97" fmla="*/ 155 h 189"/>
              <a:gd name="T98" fmla="*/ 32 w 159"/>
              <a:gd name="T99" fmla="*/ 148 h 189"/>
              <a:gd name="T100" fmla="*/ 29 w 159"/>
              <a:gd name="T101" fmla="*/ 145 h 189"/>
              <a:gd name="T102" fmla="*/ 22 w 159"/>
              <a:gd name="T103" fmla="*/ 142 h 189"/>
              <a:gd name="T104" fmla="*/ 16 w 159"/>
              <a:gd name="T105" fmla="*/ 138 h 189"/>
              <a:gd name="T106" fmla="*/ 15 w 159"/>
              <a:gd name="T107" fmla="*/ 136 h 189"/>
              <a:gd name="T108" fmla="*/ 17 w 159"/>
              <a:gd name="T109" fmla="*/ 130 h 189"/>
              <a:gd name="T110" fmla="*/ 10 w 159"/>
              <a:gd name="T111" fmla="*/ 118 h 189"/>
              <a:gd name="T112" fmla="*/ 7 w 159"/>
              <a:gd name="T113" fmla="*/ 111 h 189"/>
              <a:gd name="T114" fmla="*/ 6 w 159"/>
              <a:gd name="T115" fmla="*/ 107 h 189"/>
              <a:gd name="T116" fmla="*/ 5 w 159"/>
              <a:gd name="T117"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 h="189">
                <a:moveTo>
                  <a:pt x="0" y="99"/>
                </a:moveTo>
                <a:cubicBezTo>
                  <a:pt x="0" y="98"/>
                  <a:pt x="1" y="97"/>
                  <a:pt x="2" y="96"/>
                </a:cubicBezTo>
                <a:cubicBezTo>
                  <a:pt x="3" y="95"/>
                  <a:pt x="4" y="95"/>
                  <a:pt x="4" y="93"/>
                </a:cubicBezTo>
                <a:cubicBezTo>
                  <a:pt x="1" y="89"/>
                  <a:pt x="3" y="89"/>
                  <a:pt x="7" y="86"/>
                </a:cubicBezTo>
                <a:cubicBezTo>
                  <a:pt x="6" y="86"/>
                  <a:pt x="4" y="83"/>
                  <a:pt x="6" y="82"/>
                </a:cubicBezTo>
                <a:cubicBezTo>
                  <a:pt x="8" y="81"/>
                  <a:pt x="8" y="79"/>
                  <a:pt x="10" y="77"/>
                </a:cubicBezTo>
                <a:cubicBezTo>
                  <a:pt x="12" y="75"/>
                  <a:pt x="9" y="73"/>
                  <a:pt x="12" y="72"/>
                </a:cubicBezTo>
                <a:cubicBezTo>
                  <a:pt x="13" y="71"/>
                  <a:pt x="14" y="72"/>
                  <a:pt x="15" y="71"/>
                </a:cubicBezTo>
                <a:cubicBezTo>
                  <a:pt x="17" y="71"/>
                  <a:pt x="19" y="71"/>
                  <a:pt x="20" y="72"/>
                </a:cubicBezTo>
                <a:cubicBezTo>
                  <a:pt x="20" y="58"/>
                  <a:pt x="21" y="44"/>
                  <a:pt x="20" y="30"/>
                </a:cubicBezTo>
                <a:cubicBezTo>
                  <a:pt x="23" y="30"/>
                  <a:pt x="26" y="30"/>
                  <a:pt x="30" y="30"/>
                </a:cubicBezTo>
                <a:cubicBezTo>
                  <a:pt x="30" y="24"/>
                  <a:pt x="30" y="17"/>
                  <a:pt x="30" y="11"/>
                </a:cubicBezTo>
                <a:cubicBezTo>
                  <a:pt x="42" y="11"/>
                  <a:pt x="54" y="11"/>
                  <a:pt x="66" y="11"/>
                </a:cubicBezTo>
                <a:cubicBezTo>
                  <a:pt x="72" y="11"/>
                  <a:pt x="78" y="11"/>
                  <a:pt x="84" y="11"/>
                </a:cubicBezTo>
                <a:cubicBezTo>
                  <a:pt x="87" y="11"/>
                  <a:pt x="89" y="12"/>
                  <a:pt x="90" y="9"/>
                </a:cubicBezTo>
                <a:cubicBezTo>
                  <a:pt x="91" y="8"/>
                  <a:pt x="91" y="10"/>
                  <a:pt x="91" y="11"/>
                </a:cubicBezTo>
                <a:cubicBezTo>
                  <a:pt x="94" y="11"/>
                  <a:pt x="97" y="11"/>
                  <a:pt x="100" y="11"/>
                </a:cubicBezTo>
                <a:cubicBezTo>
                  <a:pt x="102" y="11"/>
                  <a:pt x="106" y="10"/>
                  <a:pt x="108" y="11"/>
                </a:cubicBezTo>
                <a:cubicBezTo>
                  <a:pt x="110" y="13"/>
                  <a:pt x="115" y="16"/>
                  <a:pt x="116" y="11"/>
                </a:cubicBezTo>
                <a:cubicBezTo>
                  <a:pt x="116" y="9"/>
                  <a:pt x="117" y="9"/>
                  <a:pt x="119" y="9"/>
                </a:cubicBezTo>
                <a:cubicBezTo>
                  <a:pt x="121" y="8"/>
                  <a:pt x="122" y="7"/>
                  <a:pt x="123" y="5"/>
                </a:cubicBezTo>
                <a:cubicBezTo>
                  <a:pt x="123" y="5"/>
                  <a:pt x="124" y="2"/>
                  <a:pt x="126" y="3"/>
                </a:cubicBezTo>
                <a:cubicBezTo>
                  <a:pt x="127" y="4"/>
                  <a:pt x="130" y="1"/>
                  <a:pt x="130" y="0"/>
                </a:cubicBezTo>
                <a:cubicBezTo>
                  <a:pt x="131" y="3"/>
                  <a:pt x="133" y="3"/>
                  <a:pt x="135" y="5"/>
                </a:cubicBezTo>
                <a:cubicBezTo>
                  <a:pt x="137" y="6"/>
                  <a:pt x="138" y="8"/>
                  <a:pt x="140" y="9"/>
                </a:cubicBezTo>
                <a:cubicBezTo>
                  <a:pt x="143" y="11"/>
                  <a:pt x="142" y="12"/>
                  <a:pt x="142" y="14"/>
                </a:cubicBezTo>
                <a:cubicBezTo>
                  <a:pt x="143" y="16"/>
                  <a:pt x="146" y="18"/>
                  <a:pt x="146" y="20"/>
                </a:cubicBezTo>
                <a:cubicBezTo>
                  <a:pt x="146" y="18"/>
                  <a:pt x="144" y="19"/>
                  <a:pt x="145" y="21"/>
                </a:cubicBezTo>
                <a:cubicBezTo>
                  <a:pt x="145" y="22"/>
                  <a:pt x="146" y="24"/>
                  <a:pt x="145" y="25"/>
                </a:cubicBezTo>
                <a:cubicBezTo>
                  <a:pt x="145" y="28"/>
                  <a:pt x="146" y="31"/>
                  <a:pt x="146" y="35"/>
                </a:cubicBezTo>
                <a:cubicBezTo>
                  <a:pt x="146" y="37"/>
                  <a:pt x="146" y="42"/>
                  <a:pt x="150" y="43"/>
                </a:cubicBezTo>
                <a:cubicBezTo>
                  <a:pt x="151" y="43"/>
                  <a:pt x="154" y="48"/>
                  <a:pt x="156" y="47"/>
                </a:cubicBezTo>
                <a:cubicBezTo>
                  <a:pt x="156" y="48"/>
                  <a:pt x="158" y="48"/>
                  <a:pt x="159" y="49"/>
                </a:cubicBezTo>
                <a:cubicBezTo>
                  <a:pt x="159" y="50"/>
                  <a:pt x="157" y="52"/>
                  <a:pt x="156" y="53"/>
                </a:cubicBezTo>
                <a:cubicBezTo>
                  <a:pt x="156" y="54"/>
                  <a:pt x="153" y="54"/>
                  <a:pt x="151" y="55"/>
                </a:cubicBezTo>
                <a:cubicBezTo>
                  <a:pt x="149" y="56"/>
                  <a:pt x="149" y="56"/>
                  <a:pt x="148" y="58"/>
                </a:cubicBezTo>
                <a:cubicBezTo>
                  <a:pt x="148" y="59"/>
                  <a:pt x="145" y="58"/>
                  <a:pt x="145" y="59"/>
                </a:cubicBezTo>
                <a:cubicBezTo>
                  <a:pt x="143" y="59"/>
                  <a:pt x="143" y="62"/>
                  <a:pt x="143" y="63"/>
                </a:cubicBezTo>
                <a:cubicBezTo>
                  <a:pt x="142" y="64"/>
                  <a:pt x="143" y="65"/>
                  <a:pt x="143" y="66"/>
                </a:cubicBezTo>
                <a:cubicBezTo>
                  <a:pt x="143" y="67"/>
                  <a:pt x="142" y="68"/>
                  <a:pt x="142" y="69"/>
                </a:cubicBezTo>
                <a:cubicBezTo>
                  <a:pt x="140" y="72"/>
                  <a:pt x="140" y="74"/>
                  <a:pt x="139" y="77"/>
                </a:cubicBezTo>
                <a:cubicBezTo>
                  <a:pt x="138" y="79"/>
                  <a:pt x="139" y="81"/>
                  <a:pt x="139" y="83"/>
                </a:cubicBezTo>
                <a:cubicBezTo>
                  <a:pt x="139" y="86"/>
                  <a:pt x="139" y="89"/>
                  <a:pt x="138" y="91"/>
                </a:cubicBezTo>
                <a:cubicBezTo>
                  <a:pt x="138" y="93"/>
                  <a:pt x="136" y="95"/>
                  <a:pt x="136" y="97"/>
                </a:cubicBezTo>
                <a:cubicBezTo>
                  <a:pt x="136" y="97"/>
                  <a:pt x="136" y="100"/>
                  <a:pt x="135" y="100"/>
                </a:cubicBezTo>
                <a:cubicBezTo>
                  <a:pt x="133" y="101"/>
                  <a:pt x="132" y="100"/>
                  <a:pt x="130" y="102"/>
                </a:cubicBezTo>
                <a:cubicBezTo>
                  <a:pt x="129" y="103"/>
                  <a:pt x="129" y="107"/>
                  <a:pt x="127" y="108"/>
                </a:cubicBezTo>
                <a:cubicBezTo>
                  <a:pt x="125" y="109"/>
                  <a:pt x="125" y="112"/>
                  <a:pt x="125" y="114"/>
                </a:cubicBezTo>
                <a:cubicBezTo>
                  <a:pt x="124" y="115"/>
                  <a:pt x="124" y="116"/>
                  <a:pt x="124" y="117"/>
                </a:cubicBezTo>
                <a:cubicBezTo>
                  <a:pt x="124" y="119"/>
                  <a:pt x="123" y="119"/>
                  <a:pt x="122" y="120"/>
                </a:cubicBezTo>
                <a:cubicBezTo>
                  <a:pt x="122" y="119"/>
                  <a:pt x="121" y="117"/>
                  <a:pt x="120" y="119"/>
                </a:cubicBezTo>
                <a:cubicBezTo>
                  <a:pt x="118" y="120"/>
                  <a:pt x="118" y="121"/>
                  <a:pt x="118" y="123"/>
                </a:cubicBezTo>
                <a:cubicBezTo>
                  <a:pt x="118" y="125"/>
                  <a:pt x="117" y="126"/>
                  <a:pt x="117" y="128"/>
                </a:cubicBezTo>
                <a:cubicBezTo>
                  <a:pt x="116" y="130"/>
                  <a:pt x="116" y="132"/>
                  <a:pt x="116" y="134"/>
                </a:cubicBezTo>
                <a:cubicBezTo>
                  <a:pt x="116" y="137"/>
                  <a:pt x="117" y="141"/>
                  <a:pt x="113" y="142"/>
                </a:cubicBezTo>
                <a:cubicBezTo>
                  <a:pt x="112" y="142"/>
                  <a:pt x="110" y="141"/>
                  <a:pt x="109" y="142"/>
                </a:cubicBezTo>
                <a:cubicBezTo>
                  <a:pt x="107" y="142"/>
                  <a:pt x="108" y="142"/>
                  <a:pt x="107" y="144"/>
                </a:cubicBezTo>
                <a:cubicBezTo>
                  <a:pt x="107" y="145"/>
                  <a:pt x="104" y="146"/>
                  <a:pt x="107" y="148"/>
                </a:cubicBezTo>
                <a:cubicBezTo>
                  <a:pt x="108" y="148"/>
                  <a:pt x="110" y="148"/>
                  <a:pt x="111" y="149"/>
                </a:cubicBezTo>
                <a:cubicBezTo>
                  <a:pt x="113" y="150"/>
                  <a:pt x="114" y="150"/>
                  <a:pt x="115" y="152"/>
                </a:cubicBezTo>
                <a:cubicBezTo>
                  <a:pt x="116" y="153"/>
                  <a:pt x="117" y="154"/>
                  <a:pt x="118" y="155"/>
                </a:cubicBezTo>
                <a:cubicBezTo>
                  <a:pt x="120" y="156"/>
                  <a:pt x="120" y="158"/>
                  <a:pt x="121" y="158"/>
                </a:cubicBezTo>
                <a:cubicBezTo>
                  <a:pt x="123" y="159"/>
                  <a:pt x="123" y="161"/>
                  <a:pt x="123" y="162"/>
                </a:cubicBezTo>
                <a:cubicBezTo>
                  <a:pt x="124" y="164"/>
                  <a:pt x="124" y="166"/>
                  <a:pt x="125" y="167"/>
                </a:cubicBezTo>
                <a:cubicBezTo>
                  <a:pt x="125" y="168"/>
                  <a:pt x="126" y="169"/>
                  <a:pt x="127" y="169"/>
                </a:cubicBezTo>
                <a:cubicBezTo>
                  <a:pt x="127" y="170"/>
                  <a:pt x="127" y="170"/>
                  <a:pt x="128" y="171"/>
                </a:cubicBezTo>
                <a:cubicBezTo>
                  <a:pt x="129" y="170"/>
                  <a:pt x="130" y="171"/>
                  <a:pt x="131" y="171"/>
                </a:cubicBezTo>
                <a:cubicBezTo>
                  <a:pt x="132" y="171"/>
                  <a:pt x="132" y="171"/>
                  <a:pt x="132" y="172"/>
                </a:cubicBezTo>
                <a:cubicBezTo>
                  <a:pt x="133" y="173"/>
                  <a:pt x="132" y="174"/>
                  <a:pt x="132" y="175"/>
                </a:cubicBezTo>
                <a:cubicBezTo>
                  <a:pt x="132" y="177"/>
                  <a:pt x="133" y="177"/>
                  <a:pt x="133" y="178"/>
                </a:cubicBezTo>
                <a:cubicBezTo>
                  <a:pt x="129" y="178"/>
                  <a:pt x="124" y="177"/>
                  <a:pt x="119" y="178"/>
                </a:cubicBezTo>
                <a:cubicBezTo>
                  <a:pt x="117" y="179"/>
                  <a:pt x="114" y="183"/>
                  <a:pt x="112" y="185"/>
                </a:cubicBezTo>
                <a:cubicBezTo>
                  <a:pt x="112" y="185"/>
                  <a:pt x="111" y="187"/>
                  <a:pt x="110" y="186"/>
                </a:cubicBezTo>
                <a:cubicBezTo>
                  <a:pt x="109" y="186"/>
                  <a:pt x="108" y="187"/>
                  <a:pt x="107" y="186"/>
                </a:cubicBezTo>
                <a:cubicBezTo>
                  <a:pt x="106" y="186"/>
                  <a:pt x="106" y="185"/>
                  <a:pt x="105" y="186"/>
                </a:cubicBezTo>
                <a:cubicBezTo>
                  <a:pt x="104" y="186"/>
                  <a:pt x="97" y="187"/>
                  <a:pt x="98" y="189"/>
                </a:cubicBezTo>
                <a:cubicBezTo>
                  <a:pt x="96" y="188"/>
                  <a:pt x="96" y="188"/>
                  <a:pt x="95" y="187"/>
                </a:cubicBezTo>
                <a:cubicBezTo>
                  <a:pt x="94" y="186"/>
                  <a:pt x="93" y="187"/>
                  <a:pt x="92" y="187"/>
                </a:cubicBezTo>
                <a:cubicBezTo>
                  <a:pt x="91" y="188"/>
                  <a:pt x="90" y="186"/>
                  <a:pt x="89" y="186"/>
                </a:cubicBezTo>
                <a:cubicBezTo>
                  <a:pt x="88" y="186"/>
                  <a:pt x="86" y="188"/>
                  <a:pt x="85" y="189"/>
                </a:cubicBezTo>
                <a:cubicBezTo>
                  <a:pt x="85" y="188"/>
                  <a:pt x="84" y="188"/>
                  <a:pt x="82" y="188"/>
                </a:cubicBezTo>
                <a:cubicBezTo>
                  <a:pt x="84" y="185"/>
                  <a:pt x="79" y="184"/>
                  <a:pt x="78" y="183"/>
                </a:cubicBezTo>
                <a:cubicBezTo>
                  <a:pt x="77" y="182"/>
                  <a:pt x="76" y="181"/>
                  <a:pt x="76" y="181"/>
                </a:cubicBezTo>
                <a:cubicBezTo>
                  <a:pt x="75" y="180"/>
                  <a:pt x="75" y="179"/>
                  <a:pt x="74" y="178"/>
                </a:cubicBezTo>
                <a:cubicBezTo>
                  <a:pt x="71" y="176"/>
                  <a:pt x="72" y="181"/>
                  <a:pt x="69" y="180"/>
                </a:cubicBezTo>
                <a:cubicBezTo>
                  <a:pt x="67" y="180"/>
                  <a:pt x="66" y="178"/>
                  <a:pt x="64" y="180"/>
                </a:cubicBezTo>
                <a:cubicBezTo>
                  <a:pt x="63" y="181"/>
                  <a:pt x="62" y="182"/>
                  <a:pt x="60" y="181"/>
                </a:cubicBezTo>
                <a:cubicBezTo>
                  <a:pt x="59" y="180"/>
                  <a:pt x="59" y="180"/>
                  <a:pt x="58" y="179"/>
                </a:cubicBezTo>
                <a:cubicBezTo>
                  <a:pt x="58" y="178"/>
                  <a:pt x="56" y="179"/>
                  <a:pt x="56" y="177"/>
                </a:cubicBezTo>
                <a:cubicBezTo>
                  <a:pt x="55" y="176"/>
                  <a:pt x="55" y="175"/>
                  <a:pt x="54" y="175"/>
                </a:cubicBezTo>
                <a:cubicBezTo>
                  <a:pt x="53" y="174"/>
                  <a:pt x="52" y="173"/>
                  <a:pt x="52" y="172"/>
                </a:cubicBezTo>
                <a:cubicBezTo>
                  <a:pt x="51" y="171"/>
                  <a:pt x="51" y="170"/>
                  <a:pt x="51" y="169"/>
                </a:cubicBezTo>
                <a:cubicBezTo>
                  <a:pt x="51" y="167"/>
                  <a:pt x="49" y="167"/>
                  <a:pt x="47" y="166"/>
                </a:cubicBezTo>
                <a:cubicBezTo>
                  <a:pt x="46" y="165"/>
                  <a:pt x="44" y="165"/>
                  <a:pt x="44" y="163"/>
                </a:cubicBezTo>
                <a:cubicBezTo>
                  <a:pt x="44" y="162"/>
                  <a:pt x="43" y="162"/>
                  <a:pt x="42" y="161"/>
                </a:cubicBezTo>
                <a:cubicBezTo>
                  <a:pt x="42" y="160"/>
                  <a:pt x="43" y="160"/>
                  <a:pt x="43" y="159"/>
                </a:cubicBezTo>
                <a:cubicBezTo>
                  <a:pt x="42" y="158"/>
                  <a:pt x="41" y="158"/>
                  <a:pt x="40" y="157"/>
                </a:cubicBezTo>
                <a:cubicBezTo>
                  <a:pt x="40" y="156"/>
                  <a:pt x="40" y="155"/>
                  <a:pt x="39" y="155"/>
                </a:cubicBezTo>
                <a:cubicBezTo>
                  <a:pt x="36" y="153"/>
                  <a:pt x="34" y="152"/>
                  <a:pt x="32" y="150"/>
                </a:cubicBezTo>
                <a:cubicBezTo>
                  <a:pt x="31" y="150"/>
                  <a:pt x="32" y="149"/>
                  <a:pt x="32" y="148"/>
                </a:cubicBezTo>
                <a:cubicBezTo>
                  <a:pt x="32" y="147"/>
                  <a:pt x="32" y="147"/>
                  <a:pt x="31" y="146"/>
                </a:cubicBezTo>
                <a:cubicBezTo>
                  <a:pt x="29" y="146"/>
                  <a:pt x="30" y="145"/>
                  <a:pt x="29" y="145"/>
                </a:cubicBezTo>
                <a:cubicBezTo>
                  <a:pt x="28" y="144"/>
                  <a:pt x="27" y="144"/>
                  <a:pt x="26" y="144"/>
                </a:cubicBezTo>
                <a:cubicBezTo>
                  <a:pt x="25" y="143"/>
                  <a:pt x="22" y="144"/>
                  <a:pt x="22" y="142"/>
                </a:cubicBezTo>
                <a:cubicBezTo>
                  <a:pt x="22" y="141"/>
                  <a:pt x="23" y="140"/>
                  <a:pt x="22" y="139"/>
                </a:cubicBezTo>
                <a:cubicBezTo>
                  <a:pt x="21" y="138"/>
                  <a:pt x="17" y="139"/>
                  <a:pt x="16" y="138"/>
                </a:cubicBezTo>
                <a:cubicBezTo>
                  <a:pt x="16" y="138"/>
                  <a:pt x="16" y="137"/>
                  <a:pt x="16" y="136"/>
                </a:cubicBezTo>
                <a:cubicBezTo>
                  <a:pt x="15" y="136"/>
                  <a:pt x="15" y="136"/>
                  <a:pt x="15" y="136"/>
                </a:cubicBezTo>
                <a:cubicBezTo>
                  <a:pt x="15" y="135"/>
                  <a:pt x="16" y="135"/>
                  <a:pt x="16" y="134"/>
                </a:cubicBezTo>
                <a:cubicBezTo>
                  <a:pt x="17" y="133"/>
                  <a:pt x="17" y="131"/>
                  <a:pt x="17" y="130"/>
                </a:cubicBezTo>
                <a:cubicBezTo>
                  <a:pt x="17" y="127"/>
                  <a:pt x="15" y="124"/>
                  <a:pt x="13" y="122"/>
                </a:cubicBezTo>
                <a:cubicBezTo>
                  <a:pt x="12" y="120"/>
                  <a:pt x="10" y="119"/>
                  <a:pt x="10" y="118"/>
                </a:cubicBezTo>
                <a:cubicBezTo>
                  <a:pt x="9" y="116"/>
                  <a:pt x="11" y="115"/>
                  <a:pt x="10" y="113"/>
                </a:cubicBezTo>
                <a:cubicBezTo>
                  <a:pt x="9" y="112"/>
                  <a:pt x="7" y="112"/>
                  <a:pt x="7" y="111"/>
                </a:cubicBezTo>
                <a:cubicBezTo>
                  <a:pt x="6" y="109"/>
                  <a:pt x="8" y="108"/>
                  <a:pt x="7" y="106"/>
                </a:cubicBezTo>
                <a:cubicBezTo>
                  <a:pt x="6" y="107"/>
                  <a:pt x="6" y="107"/>
                  <a:pt x="6" y="107"/>
                </a:cubicBezTo>
                <a:cubicBezTo>
                  <a:pt x="6" y="106"/>
                  <a:pt x="6" y="104"/>
                  <a:pt x="5" y="103"/>
                </a:cubicBezTo>
                <a:cubicBezTo>
                  <a:pt x="5" y="102"/>
                  <a:pt x="6" y="101"/>
                  <a:pt x="5" y="101"/>
                </a:cubicBezTo>
                <a:cubicBezTo>
                  <a:pt x="3" y="100"/>
                  <a:pt x="1" y="102"/>
                  <a:pt x="0" y="99"/>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1" name="Freeform 415">
            <a:extLst>
              <a:ext uri="{FF2B5EF4-FFF2-40B4-BE49-F238E27FC236}">
                <a16:creationId xmlns:a16="http://schemas.microsoft.com/office/drawing/2014/main" id="{B2B43B7C-1995-6A43-B721-86783A89FFA5}"/>
              </a:ext>
            </a:extLst>
          </p:cNvPr>
          <p:cNvSpPr>
            <a:spLocks/>
          </p:cNvSpPr>
          <p:nvPr/>
        </p:nvSpPr>
        <p:spPr bwMode="auto">
          <a:xfrm>
            <a:off x="1837783" y="1710715"/>
            <a:ext cx="1002933" cy="901652"/>
          </a:xfrm>
          <a:custGeom>
            <a:avLst/>
            <a:gdLst>
              <a:gd name="T0" fmla="*/ 2 w 151"/>
              <a:gd name="T1" fmla="*/ 82 h 114"/>
              <a:gd name="T2" fmla="*/ 11 w 151"/>
              <a:gd name="T3" fmla="*/ 81 h 114"/>
              <a:gd name="T4" fmla="*/ 23 w 151"/>
              <a:gd name="T5" fmla="*/ 79 h 114"/>
              <a:gd name="T6" fmla="*/ 28 w 151"/>
              <a:gd name="T7" fmla="*/ 78 h 114"/>
              <a:gd name="T8" fmla="*/ 37 w 151"/>
              <a:gd name="T9" fmla="*/ 75 h 114"/>
              <a:gd name="T10" fmla="*/ 40 w 151"/>
              <a:gd name="T11" fmla="*/ 61 h 114"/>
              <a:gd name="T12" fmla="*/ 44 w 151"/>
              <a:gd name="T13" fmla="*/ 41 h 114"/>
              <a:gd name="T14" fmla="*/ 61 w 151"/>
              <a:gd name="T15" fmla="*/ 34 h 114"/>
              <a:gd name="T16" fmla="*/ 99 w 151"/>
              <a:gd name="T17" fmla="*/ 9 h 114"/>
              <a:gd name="T18" fmla="*/ 124 w 151"/>
              <a:gd name="T19" fmla="*/ 3 h 114"/>
              <a:gd name="T20" fmla="*/ 136 w 151"/>
              <a:gd name="T21" fmla="*/ 8 h 114"/>
              <a:gd name="T22" fmla="*/ 144 w 151"/>
              <a:gd name="T23" fmla="*/ 18 h 114"/>
              <a:gd name="T24" fmla="*/ 148 w 151"/>
              <a:gd name="T25" fmla="*/ 25 h 114"/>
              <a:gd name="T26" fmla="*/ 151 w 151"/>
              <a:gd name="T27" fmla="*/ 31 h 114"/>
              <a:gd name="T28" fmla="*/ 147 w 151"/>
              <a:gd name="T29" fmla="*/ 51 h 114"/>
              <a:gd name="T30" fmla="*/ 146 w 151"/>
              <a:gd name="T31" fmla="*/ 64 h 114"/>
              <a:gd name="T32" fmla="*/ 137 w 151"/>
              <a:gd name="T33" fmla="*/ 74 h 114"/>
              <a:gd name="T34" fmla="*/ 129 w 151"/>
              <a:gd name="T35" fmla="*/ 87 h 114"/>
              <a:gd name="T36" fmla="*/ 129 w 151"/>
              <a:gd name="T37" fmla="*/ 95 h 114"/>
              <a:gd name="T38" fmla="*/ 124 w 151"/>
              <a:gd name="T39" fmla="*/ 96 h 114"/>
              <a:gd name="T40" fmla="*/ 112 w 151"/>
              <a:gd name="T41" fmla="*/ 100 h 114"/>
              <a:gd name="T42" fmla="*/ 94 w 151"/>
              <a:gd name="T43" fmla="*/ 100 h 114"/>
              <a:gd name="T44" fmla="*/ 89 w 151"/>
              <a:gd name="T45" fmla="*/ 103 h 114"/>
              <a:gd name="T46" fmla="*/ 73 w 151"/>
              <a:gd name="T47" fmla="*/ 99 h 114"/>
              <a:gd name="T48" fmla="*/ 68 w 151"/>
              <a:gd name="T49" fmla="*/ 101 h 114"/>
              <a:gd name="T50" fmla="*/ 57 w 151"/>
              <a:gd name="T51" fmla="*/ 95 h 114"/>
              <a:gd name="T52" fmla="*/ 48 w 151"/>
              <a:gd name="T53" fmla="*/ 94 h 114"/>
              <a:gd name="T54" fmla="*/ 39 w 151"/>
              <a:gd name="T55" fmla="*/ 98 h 114"/>
              <a:gd name="T56" fmla="*/ 34 w 151"/>
              <a:gd name="T57" fmla="*/ 108 h 114"/>
              <a:gd name="T58" fmla="*/ 26 w 151"/>
              <a:gd name="T59" fmla="*/ 107 h 114"/>
              <a:gd name="T60" fmla="*/ 22 w 151"/>
              <a:gd name="T61" fmla="*/ 109 h 114"/>
              <a:gd name="T62" fmla="*/ 20 w 151"/>
              <a:gd name="T63" fmla="*/ 109 h 114"/>
              <a:gd name="T64" fmla="*/ 20 w 151"/>
              <a:gd name="T65" fmla="*/ 104 h 114"/>
              <a:gd name="T66" fmla="*/ 9 w 151"/>
              <a:gd name="T67" fmla="*/ 98 h 114"/>
              <a:gd name="T68" fmla="*/ 6 w 151"/>
              <a:gd name="T69" fmla="*/ 95 h 114"/>
              <a:gd name="T70" fmla="*/ 2 w 151"/>
              <a:gd name="T71" fmla="*/ 8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14">
                <a:moveTo>
                  <a:pt x="2" y="88"/>
                </a:moveTo>
                <a:cubicBezTo>
                  <a:pt x="0" y="86"/>
                  <a:pt x="2" y="84"/>
                  <a:pt x="2" y="82"/>
                </a:cubicBezTo>
                <a:cubicBezTo>
                  <a:pt x="3" y="83"/>
                  <a:pt x="5" y="83"/>
                  <a:pt x="7" y="83"/>
                </a:cubicBezTo>
                <a:cubicBezTo>
                  <a:pt x="9" y="83"/>
                  <a:pt x="10" y="82"/>
                  <a:pt x="11" y="81"/>
                </a:cubicBezTo>
                <a:cubicBezTo>
                  <a:pt x="12" y="79"/>
                  <a:pt x="14" y="80"/>
                  <a:pt x="16" y="79"/>
                </a:cubicBezTo>
                <a:cubicBezTo>
                  <a:pt x="18" y="79"/>
                  <a:pt x="21" y="79"/>
                  <a:pt x="23" y="79"/>
                </a:cubicBezTo>
                <a:cubicBezTo>
                  <a:pt x="25" y="79"/>
                  <a:pt x="26" y="79"/>
                  <a:pt x="27" y="79"/>
                </a:cubicBezTo>
                <a:cubicBezTo>
                  <a:pt x="29" y="79"/>
                  <a:pt x="27" y="78"/>
                  <a:pt x="28" y="78"/>
                </a:cubicBezTo>
                <a:cubicBezTo>
                  <a:pt x="30" y="78"/>
                  <a:pt x="32" y="80"/>
                  <a:pt x="33" y="78"/>
                </a:cubicBezTo>
                <a:cubicBezTo>
                  <a:pt x="34" y="76"/>
                  <a:pt x="36" y="76"/>
                  <a:pt x="37" y="75"/>
                </a:cubicBezTo>
                <a:cubicBezTo>
                  <a:pt x="37" y="73"/>
                  <a:pt x="37" y="72"/>
                  <a:pt x="38" y="70"/>
                </a:cubicBezTo>
                <a:cubicBezTo>
                  <a:pt x="40" y="67"/>
                  <a:pt x="40" y="64"/>
                  <a:pt x="40" y="61"/>
                </a:cubicBezTo>
                <a:cubicBezTo>
                  <a:pt x="40" y="56"/>
                  <a:pt x="40" y="51"/>
                  <a:pt x="40" y="46"/>
                </a:cubicBezTo>
                <a:cubicBezTo>
                  <a:pt x="40" y="43"/>
                  <a:pt x="40" y="42"/>
                  <a:pt x="44" y="41"/>
                </a:cubicBezTo>
                <a:cubicBezTo>
                  <a:pt x="47" y="41"/>
                  <a:pt x="50" y="41"/>
                  <a:pt x="53" y="40"/>
                </a:cubicBezTo>
                <a:cubicBezTo>
                  <a:pt x="56" y="39"/>
                  <a:pt x="59" y="36"/>
                  <a:pt x="61" y="34"/>
                </a:cubicBezTo>
                <a:cubicBezTo>
                  <a:pt x="65" y="31"/>
                  <a:pt x="68" y="27"/>
                  <a:pt x="72" y="25"/>
                </a:cubicBezTo>
                <a:cubicBezTo>
                  <a:pt x="81" y="19"/>
                  <a:pt x="90" y="14"/>
                  <a:pt x="99" y="9"/>
                </a:cubicBezTo>
                <a:cubicBezTo>
                  <a:pt x="103" y="7"/>
                  <a:pt x="107" y="4"/>
                  <a:pt x="111" y="2"/>
                </a:cubicBezTo>
                <a:cubicBezTo>
                  <a:pt x="115" y="0"/>
                  <a:pt x="120" y="2"/>
                  <a:pt x="124" y="3"/>
                </a:cubicBezTo>
                <a:cubicBezTo>
                  <a:pt x="128" y="4"/>
                  <a:pt x="131" y="6"/>
                  <a:pt x="133" y="8"/>
                </a:cubicBezTo>
                <a:cubicBezTo>
                  <a:pt x="134" y="9"/>
                  <a:pt x="135" y="9"/>
                  <a:pt x="136" y="8"/>
                </a:cubicBezTo>
                <a:cubicBezTo>
                  <a:pt x="138" y="7"/>
                  <a:pt x="140" y="6"/>
                  <a:pt x="142" y="5"/>
                </a:cubicBezTo>
                <a:cubicBezTo>
                  <a:pt x="143" y="10"/>
                  <a:pt x="143" y="14"/>
                  <a:pt x="144" y="18"/>
                </a:cubicBezTo>
                <a:cubicBezTo>
                  <a:pt x="144" y="20"/>
                  <a:pt x="145" y="21"/>
                  <a:pt x="146" y="22"/>
                </a:cubicBezTo>
                <a:cubicBezTo>
                  <a:pt x="147" y="23"/>
                  <a:pt x="147" y="24"/>
                  <a:pt x="148" y="25"/>
                </a:cubicBezTo>
                <a:cubicBezTo>
                  <a:pt x="148" y="26"/>
                  <a:pt x="147" y="26"/>
                  <a:pt x="148" y="27"/>
                </a:cubicBezTo>
                <a:cubicBezTo>
                  <a:pt x="149" y="28"/>
                  <a:pt x="150" y="29"/>
                  <a:pt x="151" y="31"/>
                </a:cubicBezTo>
                <a:cubicBezTo>
                  <a:pt x="151" y="32"/>
                  <a:pt x="149" y="34"/>
                  <a:pt x="149" y="36"/>
                </a:cubicBezTo>
                <a:cubicBezTo>
                  <a:pt x="148" y="41"/>
                  <a:pt x="147" y="46"/>
                  <a:pt x="147" y="51"/>
                </a:cubicBezTo>
                <a:cubicBezTo>
                  <a:pt x="147" y="54"/>
                  <a:pt x="147" y="56"/>
                  <a:pt x="147" y="58"/>
                </a:cubicBezTo>
                <a:cubicBezTo>
                  <a:pt x="147" y="60"/>
                  <a:pt x="147" y="62"/>
                  <a:pt x="146" y="64"/>
                </a:cubicBezTo>
                <a:cubicBezTo>
                  <a:pt x="146" y="65"/>
                  <a:pt x="144" y="67"/>
                  <a:pt x="143" y="68"/>
                </a:cubicBezTo>
                <a:cubicBezTo>
                  <a:pt x="141" y="70"/>
                  <a:pt x="139" y="72"/>
                  <a:pt x="137" y="74"/>
                </a:cubicBezTo>
                <a:cubicBezTo>
                  <a:pt x="135" y="77"/>
                  <a:pt x="132" y="80"/>
                  <a:pt x="130" y="84"/>
                </a:cubicBezTo>
                <a:cubicBezTo>
                  <a:pt x="130" y="85"/>
                  <a:pt x="129" y="86"/>
                  <a:pt x="129" y="87"/>
                </a:cubicBezTo>
                <a:cubicBezTo>
                  <a:pt x="128" y="87"/>
                  <a:pt x="128" y="87"/>
                  <a:pt x="127" y="88"/>
                </a:cubicBezTo>
                <a:cubicBezTo>
                  <a:pt x="127" y="89"/>
                  <a:pt x="129" y="93"/>
                  <a:pt x="129" y="95"/>
                </a:cubicBezTo>
                <a:cubicBezTo>
                  <a:pt x="128" y="95"/>
                  <a:pt x="127" y="94"/>
                  <a:pt x="126" y="95"/>
                </a:cubicBezTo>
                <a:cubicBezTo>
                  <a:pt x="125" y="95"/>
                  <a:pt x="125" y="96"/>
                  <a:pt x="124" y="96"/>
                </a:cubicBezTo>
                <a:cubicBezTo>
                  <a:pt x="122" y="97"/>
                  <a:pt x="121" y="98"/>
                  <a:pt x="119" y="99"/>
                </a:cubicBezTo>
                <a:cubicBezTo>
                  <a:pt x="117" y="102"/>
                  <a:pt x="115" y="101"/>
                  <a:pt x="112" y="100"/>
                </a:cubicBezTo>
                <a:cubicBezTo>
                  <a:pt x="109" y="98"/>
                  <a:pt x="106" y="98"/>
                  <a:pt x="102" y="98"/>
                </a:cubicBezTo>
                <a:cubicBezTo>
                  <a:pt x="99" y="98"/>
                  <a:pt x="96" y="98"/>
                  <a:pt x="94" y="100"/>
                </a:cubicBezTo>
                <a:cubicBezTo>
                  <a:pt x="93" y="101"/>
                  <a:pt x="92" y="102"/>
                  <a:pt x="92" y="103"/>
                </a:cubicBezTo>
                <a:cubicBezTo>
                  <a:pt x="91" y="104"/>
                  <a:pt x="90" y="103"/>
                  <a:pt x="89" y="103"/>
                </a:cubicBezTo>
                <a:cubicBezTo>
                  <a:pt x="85" y="104"/>
                  <a:pt x="83" y="102"/>
                  <a:pt x="80" y="101"/>
                </a:cubicBezTo>
                <a:cubicBezTo>
                  <a:pt x="78" y="100"/>
                  <a:pt x="76" y="97"/>
                  <a:pt x="73" y="99"/>
                </a:cubicBezTo>
                <a:cubicBezTo>
                  <a:pt x="72" y="99"/>
                  <a:pt x="71" y="100"/>
                  <a:pt x="70" y="100"/>
                </a:cubicBezTo>
                <a:cubicBezTo>
                  <a:pt x="69" y="101"/>
                  <a:pt x="68" y="100"/>
                  <a:pt x="68" y="101"/>
                </a:cubicBezTo>
                <a:cubicBezTo>
                  <a:pt x="66" y="103"/>
                  <a:pt x="64" y="100"/>
                  <a:pt x="63" y="99"/>
                </a:cubicBezTo>
                <a:cubicBezTo>
                  <a:pt x="62" y="96"/>
                  <a:pt x="60" y="95"/>
                  <a:pt x="57" y="95"/>
                </a:cubicBezTo>
                <a:cubicBezTo>
                  <a:pt x="55" y="95"/>
                  <a:pt x="54" y="93"/>
                  <a:pt x="52" y="93"/>
                </a:cubicBezTo>
                <a:cubicBezTo>
                  <a:pt x="51" y="93"/>
                  <a:pt x="50" y="94"/>
                  <a:pt x="48" y="94"/>
                </a:cubicBezTo>
                <a:cubicBezTo>
                  <a:pt x="45" y="94"/>
                  <a:pt x="43" y="94"/>
                  <a:pt x="40" y="96"/>
                </a:cubicBezTo>
                <a:cubicBezTo>
                  <a:pt x="40" y="97"/>
                  <a:pt x="39" y="97"/>
                  <a:pt x="39" y="98"/>
                </a:cubicBezTo>
                <a:cubicBezTo>
                  <a:pt x="39" y="100"/>
                  <a:pt x="39" y="101"/>
                  <a:pt x="38" y="103"/>
                </a:cubicBezTo>
                <a:cubicBezTo>
                  <a:pt x="36" y="105"/>
                  <a:pt x="34" y="106"/>
                  <a:pt x="34" y="108"/>
                </a:cubicBezTo>
                <a:cubicBezTo>
                  <a:pt x="34" y="109"/>
                  <a:pt x="34" y="114"/>
                  <a:pt x="34" y="114"/>
                </a:cubicBezTo>
                <a:cubicBezTo>
                  <a:pt x="32" y="113"/>
                  <a:pt x="28" y="107"/>
                  <a:pt x="26" y="107"/>
                </a:cubicBezTo>
                <a:cubicBezTo>
                  <a:pt x="26" y="107"/>
                  <a:pt x="25" y="108"/>
                  <a:pt x="25" y="108"/>
                </a:cubicBezTo>
                <a:cubicBezTo>
                  <a:pt x="24" y="108"/>
                  <a:pt x="23" y="108"/>
                  <a:pt x="22" y="109"/>
                </a:cubicBezTo>
                <a:cubicBezTo>
                  <a:pt x="22" y="109"/>
                  <a:pt x="23" y="112"/>
                  <a:pt x="22" y="112"/>
                </a:cubicBezTo>
                <a:cubicBezTo>
                  <a:pt x="22" y="112"/>
                  <a:pt x="20" y="110"/>
                  <a:pt x="20" y="109"/>
                </a:cubicBezTo>
                <a:cubicBezTo>
                  <a:pt x="19" y="108"/>
                  <a:pt x="20" y="107"/>
                  <a:pt x="21" y="107"/>
                </a:cubicBezTo>
                <a:cubicBezTo>
                  <a:pt x="21" y="106"/>
                  <a:pt x="21" y="105"/>
                  <a:pt x="20" y="104"/>
                </a:cubicBezTo>
                <a:cubicBezTo>
                  <a:pt x="18" y="103"/>
                  <a:pt x="17" y="106"/>
                  <a:pt x="16" y="105"/>
                </a:cubicBezTo>
                <a:cubicBezTo>
                  <a:pt x="13" y="105"/>
                  <a:pt x="8" y="101"/>
                  <a:pt x="9" y="98"/>
                </a:cubicBezTo>
                <a:cubicBezTo>
                  <a:pt x="10" y="99"/>
                  <a:pt x="11" y="99"/>
                  <a:pt x="12" y="98"/>
                </a:cubicBezTo>
                <a:cubicBezTo>
                  <a:pt x="11" y="98"/>
                  <a:pt x="6" y="94"/>
                  <a:pt x="6" y="95"/>
                </a:cubicBezTo>
                <a:cubicBezTo>
                  <a:pt x="6" y="94"/>
                  <a:pt x="4" y="92"/>
                  <a:pt x="4" y="92"/>
                </a:cubicBezTo>
                <a:cubicBezTo>
                  <a:pt x="3" y="90"/>
                  <a:pt x="3" y="89"/>
                  <a:pt x="2" y="88"/>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2" name="Freeform 422">
            <a:extLst>
              <a:ext uri="{FF2B5EF4-FFF2-40B4-BE49-F238E27FC236}">
                <a16:creationId xmlns:a16="http://schemas.microsoft.com/office/drawing/2014/main" id="{58FF9B5F-F29A-6C4D-A932-2EE884CAB483}"/>
              </a:ext>
            </a:extLst>
          </p:cNvPr>
          <p:cNvSpPr>
            <a:spLocks/>
          </p:cNvSpPr>
          <p:nvPr/>
        </p:nvSpPr>
        <p:spPr bwMode="auto">
          <a:xfrm>
            <a:off x="3218290" y="4116673"/>
            <a:ext cx="739416" cy="766169"/>
          </a:xfrm>
          <a:custGeom>
            <a:avLst/>
            <a:gdLst>
              <a:gd name="T0" fmla="*/ 0 w 111"/>
              <a:gd name="T1" fmla="*/ 50 h 97"/>
              <a:gd name="T2" fmla="*/ 5 w 111"/>
              <a:gd name="T3" fmla="*/ 47 h 97"/>
              <a:gd name="T4" fmla="*/ 19 w 111"/>
              <a:gd name="T5" fmla="*/ 42 h 97"/>
              <a:gd name="T6" fmla="*/ 19 w 111"/>
              <a:gd name="T7" fmla="*/ 26 h 97"/>
              <a:gd name="T8" fmla="*/ 22 w 111"/>
              <a:gd name="T9" fmla="*/ 31 h 97"/>
              <a:gd name="T10" fmla="*/ 32 w 111"/>
              <a:gd name="T11" fmla="*/ 29 h 97"/>
              <a:gd name="T12" fmla="*/ 36 w 111"/>
              <a:gd name="T13" fmla="*/ 35 h 97"/>
              <a:gd name="T14" fmla="*/ 48 w 111"/>
              <a:gd name="T15" fmla="*/ 35 h 97"/>
              <a:gd name="T16" fmla="*/ 53 w 111"/>
              <a:gd name="T17" fmla="*/ 39 h 97"/>
              <a:gd name="T18" fmla="*/ 60 w 111"/>
              <a:gd name="T19" fmla="*/ 41 h 97"/>
              <a:gd name="T20" fmla="*/ 66 w 111"/>
              <a:gd name="T21" fmla="*/ 50 h 97"/>
              <a:gd name="T22" fmla="*/ 73 w 111"/>
              <a:gd name="T23" fmla="*/ 51 h 97"/>
              <a:gd name="T24" fmla="*/ 74 w 111"/>
              <a:gd name="T25" fmla="*/ 38 h 97"/>
              <a:gd name="T26" fmla="*/ 71 w 111"/>
              <a:gd name="T27" fmla="*/ 41 h 97"/>
              <a:gd name="T28" fmla="*/ 61 w 111"/>
              <a:gd name="T29" fmla="*/ 30 h 97"/>
              <a:gd name="T30" fmla="*/ 63 w 111"/>
              <a:gd name="T31" fmla="*/ 19 h 97"/>
              <a:gd name="T32" fmla="*/ 66 w 111"/>
              <a:gd name="T33" fmla="*/ 3 h 97"/>
              <a:gd name="T34" fmla="*/ 84 w 111"/>
              <a:gd name="T35" fmla="*/ 2 h 97"/>
              <a:gd name="T36" fmla="*/ 91 w 111"/>
              <a:gd name="T37" fmla="*/ 7 h 97"/>
              <a:gd name="T38" fmla="*/ 95 w 111"/>
              <a:gd name="T39" fmla="*/ 8 h 97"/>
              <a:gd name="T40" fmla="*/ 102 w 111"/>
              <a:gd name="T41" fmla="*/ 11 h 97"/>
              <a:gd name="T42" fmla="*/ 108 w 111"/>
              <a:gd name="T43" fmla="*/ 16 h 97"/>
              <a:gd name="T44" fmla="*/ 109 w 111"/>
              <a:gd name="T45" fmla="*/ 20 h 97"/>
              <a:gd name="T46" fmla="*/ 108 w 111"/>
              <a:gd name="T47" fmla="*/ 26 h 97"/>
              <a:gd name="T48" fmla="*/ 107 w 111"/>
              <a:gd name="T49" fmla="*/ 32 h 97"/>
              <a:gd name="T50" fmla="*/ 104 w 111"/>
              <a:gd name="T51" fmla="*/ 45 h 97"/>
              <a:gd name="T52" fmla="*/ 102 w 111"/>
              <a:gd name="T53" fmla="*/ 53 h 97"/>
              <a:gd name="T54" fmla="*/ 104 w 111"/>
              <a:gd name="T55" fmla="*/ 55 h 97"/>
              <a:gd name="T56" fmla="*/ 107 w 111"/>
              <a:gd name="T57" fmla="*/ 56 h 97"/>
              <a:gd name="T58" fmla="*/ 78 w 111"/>
              <a:gd name="T59" fmla="*/ 66 h 97"/>
              <a:gd name="T60" fmla="*/ 76 w 111"/>
              <a:gd name="T61" fmla="*/ 72 h 97"/>
              <a:gd name="T62" fmla="*/ 65 w 111"/>
              <a:gd name="T63" fmla="*/ 77 h 97"/>
              <a:gd name="T64" fmla="*/ 61 w 111"/>
              <a:gd name="T65" fmla="*/ 82 h 97"/>
              <a:gd name="T66" fmla="*/ 44 w 111"/>
              <a:gd name="T67" fmla="*/ 95 h 97"/>
              <a:gd name="T68" fmla="*/ 37 w 111"/>
              <a:gd name="T69" fmla="*/ 94 h 97"/>
              <a:gd name="T70" fmla="*/ 31 w 111"/>
              <a:gd name="T71" fmla="*/ 92 h 97"/>
              <a:gd name="T72" fmla="*/ 17 w 111"/>
              <a:gd name="T73" fmla="*/ 90 h 97"/>
              <a:gd name="T74" fmla="*/ 6 w 111"/>
              <a:gd name="T75" fmla="*/ 84 h 97"/>
              <a:gd name="T76" fmla="*/ 0 w 111"/>
              <a:gd name="T77"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97">
                <a:moveTo>
                  <a:pt x="0" y="77"/>
                </a:moveTo>
                <a:cubicBezTo>
                  <a:pt x="0" y="68"/>
                  <a:pt x="0" y="59"/>
                  <a:pt x="0" y="50"/>
                </a:cubicBezTo>
                <a:cubicBezTo>
                  <a:pt x="0" y="49"/>
                  <a:pt x="0" y="47"/>
                  <a:pt x="1" y="46"/>
                </a:cubicBezTo>
                <a:cubicBezTo>
                  <a:pt x="2" y="46"/>
                  <a:pt x="4" y="47"/>
                  <a:pt x="5" y="47"/>
                </a:cubicBezTo>
                <a:cubicBezTo>
                  <a:pt x="10" y="47"/>
                  <a:pt x="15" y="47"/>
                  <a:pt x="19" y="46"/>
                </a:cubicBezTo>
                <a:cubicBezTo>
                  <a:pt x="18" y="45"/>
                  <a:pt x="19" y="43"/>
                  <a:pt x="19" y="42"/>
                </a:cubicBezTo>
                <a:cubicBezTo>
                  <a:pt x="20" y="40"/>
                  <a:pt x="19" y="39"/>
                  <a:pt x="19" y="37"/>
                </a:cubicBezTo>
                <a:cubicBezTo>
                  <a:pt x="19" y="33"/>
                  <a:pt x="21" y="29"/>
                  <a:pt x="19" y="26"/>
                </a:cubicBezTo>
                <a:cubicBezTo>
                  <a:pt x="20" y="26"/>
                  <a:pt x="20" y="27"/>
                  <a:pt x="22" y="28"/>
                </a:cubicBezTo>
                <a:cubicBezTo>
                  <a:pt x="24" y="28"/>
                  <a:pt x="23" y="30"/>
                  <a:pt x="22" y="31"/>
                </a:cubicBezTo>
                <a:cubicBezTo>
                  <a:pt x="24" y="32"/>
                  <a:pt x="24" y="31"/>
                  <a:pt x="26" y="31"/>
                </a:cubicBezTo>
                <a:cubicBezTo>
                  <a:pt x="28" y="30"/>
                  <a:pt x="30" y="30"/>
                  <a:pt x="32" y="29"/>
                </a:cubicBezTo>
                <a:cubicBezTo>
                  <a:pt x="31" y="31"/>
                  <a:pt x="32" y="33"/>
                  <a:pt x="33" y="34"/>
                </a:cubicBezTo>
                <a:cubicBezTo>
                  <a:pt x="34" y="35"/>
                  <a:pt x="35" y="34"/>
                  <a:pt x="36" y="35"/>
                </a:cubicBezTo>
                <a:cubicBezTo>
                  <a:pt x="38" y="36"/>
                  <a:pt x="39" y="36"/>
                  <a:pt x="41" y="36"/>
                </a:cubicBezTo>
                <a:cubicBezTo>
                  <a:pt x="44" y="36"/>
                  <a:pt x="47" y="38"/>
                  <a:pt x="48" y="35"/>
                </a:cubicBezTo>
                <a:cubicBezTo>
                  <a:pt x="49" y="31"/>
                  <a:pt x="50" y="35"/>
                  <a:pt x="52" y="36"/>
                </a:cubicBezTo>
                <a:cubicBezTo>
                  <a:pt x="53" y="37"/>
                  <a:pt x="52" y="38"/>
                  <a:pt x="53" y="39"/>
                </a:cubicBezTo>
                <a:cubicBezTo>
                  <a:pt x="54" y="40"/>
                  <a:pt x="55" y="39"/>
                  <a:pt x="56" y="39"/>
                </a:cubicBezTo>
                <a:cubicBezTo>
                  <a:pt x="58" y="40"/>
                  <a:pt x="59" y="41"/>
                  <a:pt x="60" y="41"/>
                </a:cubicBezTo>
                <a:cubicBezTo>
                  <a:pt x="62" y="42"/>
                  <a:pt x="62" y="44"/>
                  <a:pt x="63" y="45"/>
                </a:cubicBezTo>
                <a:cubicBezTo>
                  <a:pt x="65" y="47"/>
                  <a:pt x="65" y="48"/>
                  <a:pt x="66" y="50"/>
                </a:cubicBezTo>
                <a:cubicBezTo>
                  <a:pt x="68" y="52"/>
                  <a:pt x="72" y="48"/>
                  <a:pt x="73" y="49"/>
                </a:cubicBezTo>
                <a:cubicBezTo>
                  <a:pt x="72" y="50"/>
                  <a:pt x="72" y="50"/>
                  <a:pt x="73" y="51"/>
                </a:cubicBezTo>
                <a:cubicBezTo>
                  <a:pt x="75" y="51"/>
                  <a:pt x="74" y="49"/>
                  <a:pt x="74" y="48"/>
                </a:cubicBezTo>
                <a:cubicBezTo>
                  <a:pt x="74" y="45"/>
                  <a:pt x="74" y="42"/>
                  <a:pt x="74" y="38"/>
                </a:cubicBezTo>
                <a:cubicBezTo>
                  <a:pt x="74" y="39"/>
                  <a:pt x="73" y="39"/>
                  <a:pt x="72" y="39"/>
                </a:cubicBezTo>
                <a:cubicBezTo>
                  <a:pt x="71" y="39"/>
                  <a:pt x="71" y="40"/>
                  <a:pt x="71" y="41"/>
                </a:cubicBezTo>
                <a:cubicBezTo>
                  <a:pt x="69" y="42"/>
                  <a:pt x="66" y="39"/>
                  <a:pt x="65" y="38"/>
                </a:cubicBezTo>
                <a:cubicBezTo>
                  <a:pt x="63" y="36"/>
                  <a:pt x="60" y="34"/>
                  <a:pt x="61" y="30"/>
                </a:cubicBezTo>
                <a:cubicBezTo>
                  <a:pt x="62" y="28"/>
                  <a:pt x="63" y="26"/>
                  <a:pt x="63" y="24"/>
                </a:cubicBezTo>
                <a:cubicBezTo>
                  <a:pt x="64" y="23"/>
                  <a:pt x="63" y="21"/>
                  <a:pt x="63" y="19"/>
                </a:cubicBezTo>
                <a:cubicBezTo>
                  <a:pt x="63" y="17"/>
                  <a:pt x="64" y="12"/>
                  <a:pt x="61" y="11"/>
                </a:cubicBezTo>
                <a:cubicBezTo>
                  <a:pt x="62" y="8"/>
                  <a:pt x="68" y="7"/>
                  <a:pt x="66" y="3"/>
                </a:cubicBezTo>
                <a:cubicBezTo>
                  <a:pt x="71" y="2"/>
                  <a:pt x="76" y="1"/>
                  <a:pt x="81" y="1"/>
                </a:cubicBezTo>
                <a:cubicBezTo>
                  <a:pt x="83" y="0"/>
                  <a:pt x="83" y="1"/>
                  <a:pt x="84" y="2"/>
                </a:cubicBezTo>
                <a:cubicBezTo>
                  <a:pt x="85" y="3"/>
                  <a:pt x="86" y="4"/>
                  <a:pt x="88" y="4"/>
                </a:cubicBezTo>
                <a:cubicBezTo>
                  <a:pt x="90" y="5"/>
                  <a:pt x="90" y="5"/>
                  <a:pt x="91" y="7"/>
                </a:cubicBezTo>
                <a:cubicBezTo>
                  <a:pt x="92" y="7"/>
                  <a:pt x="92" y="7"/>
                  <a:pt x="93" y="7"/>
                </a:cubicBezTo>
                <a:cubicBezTo>
                  <a:pt x="94" y="7"/>
                  <a:pt x="94" y="8"/>
                  <a:pt x="95" y="8"/>
                </a:cubicBezTo>
                <a:cubicBezTo>
                  <a:pt x="97" y="9"/>
                  <a:pt x="99" y="9"/>
                  <a:pt x="100" y="10"/>
                </a:cubicBezTo>
                <a:cubicBezTo>
                  <a:pt x="100" y="11"/>
                  <a:pt x="101" y="11"/>
                  <a:pt x="102" y="11"/>
                </a:cubicBezTo>
                <a:cubicBezTo>
                  <a:pt x="103" y="11"/>
                  <a:pt x="104" y="12"/>
                  <a:pt x="104" y="13"/>
                </a:cubicBezTo>
                <a:cubicBezTo>
                  <a:pt x="105" y="15"/>
                  <a:pt x="107" y="14"/>
                  <a:pt x="108" y="16"/>
                </a:cubicBezTo>
                <a:cubicBezTo>
                  <a:pt x="108" y="17"/>
                  <a:pt x="107" y="17"/>
                  <a:pt x="108" y="18"/>
                </a:cubicBezTo>
                <a:cubicBezTo>
                  <a:pt x="108" y="19"/>
                  <a:pt x="109" y="19"/>
                  <a:pt x="109" y="20"/>
                </a:cubicBezTo>
                <a:cubicBezTo>
                  <a:pt x="110" y="20"/>
                  <a:pt x="110" y="22"/>
                  <a:pt x="111" y="23"/>
                </a:cubicBezTo>
                <a:cubicBezTo>
                  <a:pt x="111" y="24"/>
                  <a:pt x="109" y="25"/>
                  <a:pt x="108" y="26"/>
                </a:cubicBezTo>
                <a:cubicBezTo>
                  <a:pt x="106" y="26"/>
                  <a:pt x="107" y="27"/>
                  <a:pt x="108" y="28"/>
                </a:cubicBezTo>
                <a:cubicBezTo>
                  <a:pt x="108" y="30"/>
                  <a:pt x="107" y="31"/>
                  <a:pt x="107" y="32"/>
                </a:cubicBezTo>
                <a:cubicBezTo>
                  <a:pt x="107" y="35"/>
                  <a:pt x="106" y="40"/>
                  <a:pt x="110" y="41"/>
                </a:cubicBezTo>
                <a:cubicBezTo>
                  <a:pt x="108" y="42"/>
                  <a:pt x="104" y="42"/>
                  <a:pt x="104" y="45"/>
                </a:cubicBezTo>
                <a:cubicBezTo>
                  <a:pt x="104" y="46"/>
                  <a:pt x="105" y="47"/>
                  <a:pt x="104" y="48"/>
                </a:cubicBezTo>
                <a:cubicBezTo>
                  <a:pt x="104" y="50"/>
                  <a:pt x="104" y="51"/>
                  <a:pt x="102" y="53"/>
                </a:cubicBezTo>
                <a:cubicBezTo>
                  <a:pt x="103" y="53"/>
                  <a:pt x="102" y="53"/>
                  <a:pt x="102" y="53"/>
                </a:cubicBezTo>
                <a:cubicBezTo>
                  <a:pt x="102" y="54"/>
                  <a:pt x="104" y="55"/>
                  <a:pt x="104" y="55"/>
                </a:cubicBezTo>
                <a:cubicBezTo>
                  <a:pt x="104" y="56"/>
                  <a:pt x="104" y="56"/>
                  <a:pt x="105" y="56"/>
                </a:cubicBezTo>
                <a:cubicBezTo>
                  <a:pt x="106" y="56"/>
                  <a:pt x="106" y="55"/>
                  <a:pt x="107" y="56"/>
                </a:cubicBezTo>
                <a:cubicBezTo>
                  <a:pt x="100" y="59"/>
                  <a:pt x="93" y="61"/>
                  <a:pt x="87" y="63"/>
                </a:cubicBezTo>
                <a:cubicBezTo>
                  <a:pt x="84" y="64"/>
                  <a:pt x="81" y="64"/>
                  <a:pt x="78" y="66"/>
                </a:cubicBezTo>
                <a:cubicBezTo>
                  <a:pt x="76" y="67"/>
                  <a:pt x="83" y="72"/>
                  <a:pt x="79" y="72"/>
                </a:cubicBezTo>
                <a:cubicBezTo>
                  <a:pt x="78" y="72"/>
                  <a:pt x="77" y="72"/>
                  <a:pt x="76" y="72"/>
                </a:cubicBezTo>
                <a:cubicBezTo>
                  <a:pt x="74" y="71"/>
                  <a:pt x="72" y="72"/>
                  <a:pt x="71" y="73"/>
                </a:cubicBezTo>
                <a:cubicBezTo>
                  <a:pt x="68" y="73"/>
                  <a:pt x="66" y="75"/>
                  <a:pt x="65" y="77"/>
                </a:cubicBezTo>
                <a:cubicBezTo>
                  <a:pt x="65" y="78"/>
                  <a:pt x="65" y="79"/>
                  <a:pt x="65" y="80"/>
                </a:cubicBezTo>
                <a:cubicBezTo>
                  <a:pt x="64" y="81"/>
                  <a:pt x="62" y="81"/>
                  <a:pt x="61" y="82"/>
                </a:cubicBezTo>
                <a:cubicBezTo>
                  <a:pt x="59" y="83"/>
                  <a:pt x="55" y="84"/>
                  <a:pt x="54" y="86"/>
                </a:cubicBezTo>
                <a:cubicBezTo>
                  <a:pt x="53" y="88"/>
                  <a:pt x="48" y="97"/>
                  <a:pt x="44" y="95"/>
                </a:cubicBezTo>
                <a:cubicBezTo>
                  <a:pt x="43" y="94"/>
                  <a:pt x="42" y="94"/>
                  <a:pt x="41" y="94"/>
                </a:cubicBezTo>
                <a:cubicBezTo>
                  <a:pt x="40" y="93"/>
                  <a:pt x="39" y="95"/>
                  <a:pt x="37" y="94"/>
                </a:cubicBezTo>
                <a:cubicBezTo>
                  <a:pt x="37" y="94"/>
                  <a:pt x="36" y="93"/>
                  <a:pt x="35" y="93"/>
                </a:cubicBezTo>
                <a:cubicBezTo>
                  <a:pt x="33" y="93"/>
                  <a:pt x="32" y="94"/>
                  <a:pt x="31" y="92"/>
                </a:cubicBezTo>
                <a:cubicBezTo>
                  <a:pt x="28" y="90"/>
                  <a:pt x="26" y="90"/>
                  <a:pt x="23" y="90"/>
                </a:cubicBezTo>
                <a:cubicBezTo>
                  <a:pt x="21" y="89"/>
                  <a:pt x="19" y="90"/>
                  <a:pt x="17" y="90"/>
                </a:cubicBezTo>
                <a:cubicBezTo>
                  <a:pt x="17" y="91"/>
                  <a:pt x="15" y="91"/>
                  <a:pt x="14" y="91"/>
                </a:cubicBezTo>
                <a:cubicBezTo>
                  <a:pt x="11" y="89"/>
                  <a:pt x="9" y="87"/>
                  <a:pt x="6" y="84"/>
                </a:cubicBezTo>
                <a:cubicBezTo>
                  <a:pt x="5" y="83"/>
                  <a:pt x="4" y="82"/>
                  <a:pt x="2" y="81"/>
                </a:cubicBezTo>
                <a:cubicBezTo>
                  <a:pt x="1" y="80"/>
                  <a:pt x="1" y="78"/>
                  <a:pt x="0" y="7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3" name="Freeform 426">
            <a:extLst>
              <a:ext uri="{FF2B5EF4-FFF2-40B4-BE49-F238E27FC236}">
                <a16:creationId xmlns:a16="http://schemas.microsoft.com/office/drawing/2014/main" id="{980CEF75-5EE8-9B49-88FF-711D3C7CA1A1}"/>
              </a:ext>
            </a:extLst>
          </p:cNvPr>
          <p:cNvSpPr>
            <a:spLocks/>
          </p:cNvSpPr>
          <p:nvPr/>
        </p:nvSpPr>
        <p:spPr bwMode="auto">
          <a:xfrm>
            <a:off x="3910511" y="2364760"/>
            <a:ext cx="947871" cy="878293"/>
          </a:xfrm>
          <a:custGeom>
            <a:avLst/>
            <a:gdLst>
              <a:gd name="T0" fmla="*/ 2 w 143"/>
              <a:gd name="T1" fmla="*/ 64 h 111"/>
              <a:gd name="T2" fmla="*/ 11 w 143"/>
              <a:gd name="T3" fmla="*/ 61 h 111"/>
              <a:gd name="T4" fmla="*/ 12 w 143"/>
              <a:gd name="T5" fmla="*/ 49 h 111"/>
              <a:gd name="T6" fmla="*/ 13 w 143"/>
              <a:gd name="T7" fmla="*/ 43 h 111"/>
              <a:gd name="T8" fmla="*/ 17 w 143"/>
              <a:gd name="T9" fmla="*/ 41 h 111"/>
              <a:gd name="T10" fmla="*/ 20 w 143"/>
              <a:gd name="T11" fmla="*/ 33 h 111"/>
              <a:gd name="T12" fmla="*/ 25 w 143"/>
              <a:gd name="T13" fmla="*/ 24 h 111"/>
              <a:gd name="T14" fmla="*/ 30 w 143"/>
              <a:gd name="T15" fmla="*/ 21 h 111"/>
              <a:gd name="T16" fmla="*/ 32 w 143"/>
              <a:gd name="T17" fmla="*/ 13 h 111"/>
              <a:gd name="T18" fmla="*/ 39 w 143"/>
              <a:gd name="T19" fmla="*/ 6 h 111"/>
              <a:gd name="T20" fmla="*/ 44 w 143"/>
              <a:gd name="T21" fmla="*/ 8 h 111"/>
              <a:gd name="T22" fmla="*/ 49 w 143"/>
              <a:gd name="T23" fmla="*/ 2 h 111"/>
              <a:gd name="T24" fmla="*/ 55 w 143"/>
              <a:gd name="T25" fmla="*/ 5 h 111"/>
              <a:gd name="T26" fmla="*/ 58 w 143"/>
              <a:gd name="T27" fmla="*/ 3 h 111"/>
              <a:gd name="T28" fmla="*/ 66 w 143"/>
              <a:gd name="T29" fmla="*/ 5 h 111"/>
              <a:gd name="T30" fmla="*/ 80 w 143"/>
              <a:gd name="T31" fmla="*/ 14 h 111"/>
              <a:gd name="T32" fmla="*/ 87 w 143"/>
              <a:gd name="T33" fmla="*/ 21 h 111"/>
              <a:gd name="T34" fmla="*/ 84 w 143"/>
              <a:gd name="T35" fmla="*/ 34 h 111"/>
              <a:gd name="T36" fmla="*/ 91 w 143"/>
              <a:gd name="T37" fmla="*/ 37 h 111"/>
              <a:gd name="T38" fmla="*/ 93 w 143"/>
              <a:gd name="T39" fmla="*/ 43 h 111"/>
              <a:gd name="T40" fmla="*/ 98 w 143"/>
              <a:gd name="T41" fmla="*/ 50 h 111"/>
              <a:gd name="T42" fmla="*/ 102 w 143"/>
              <a:gd name="T43" fmla="*/ 54 h 111"/>
              <a:gd name="T44" fmla="*/ 125 w 143"/>
              <a:gd name="T45" fmla="*/ 64 h 111"/>
              <a:gd name="T46" fmla="*/ 143 w 143"/>
              <a:gd name="T47" fmla="*/ 67 h 111"/>
              <a:gd name="T48" fmla="*/ 115 w 143"/>
              <a:gd name="T49" fmla="*/ 95 h 111"/>
              <a:gd name="T50" fmla="*/ 96 w 143"/>
              <a:gd name="T51" fmla="*/ 100 h 111"/>
              <a:gd name="T52" fmla="*/ 87 w 143"/>
              <a:gd name="T53" fmla="*/ 103 h 111"/>
              <a:gd name="T54" fmla="*/ 77 w 143"/>
              <a:gd name="T55" fmla="*/ 105 h 111"/>
              <a:gd name="T56" fmla="*/ 71 w 143"/>
              <a:gd name="T57" fmla="*/ 104 h 111"/>
              <a:gd name="T58" fmla="*/ 65 w 143"/>
              <a:gd name="T59" fmla="*/ 109 h 111"/>
              <a:gd name="T60" fmla="*/ 57 w 143"/>
              <a:gd name="T61" fmla="*/ 110 h 111"/>
              <a:gd name="T62" fmla="*/ 51 w 143"/>
              <a:gd name="T63" fmla="*/ 109 h 111"/>
              <a:gd name="T64" fmla="*/ 30 w 143"/>
              <a:gd name="T65" fmla="*/ 101 h 111"/>
              <a:gd name="T66" fmla="*/ 27 w 143"/>
              <a:gd name="T67" fmla="*/ 93 h 111"/>
              <a:gd name="T68" fmla="*/ 21 w 143"/>
              <a:gd name="T69" fmla="*/ 89 h 111"/>
              <a:gd name="T70" fmla="*/ 17 w 143"/>
              <a:gd name="T71" fmla="*/ 80 h 111"/>
              <a:gd name="T72" fmla="*/ 14 w 143"/>
              <a:gd name="T73" fmla="*/ 77 h 111"/>
              <a:gd name="T74" fmla="*/ 12 w 143"/>
              <a:gd name="T75" fmla="*/ 75 h 111"/>
              <a:gd name="T76" fmla="*/ 4 w 143"/>
              <a:gd name="T77"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11">
                <a:moveTo>
                  <a:pt x="0" y="68"/>
                </a:moveTo>
                <a:cubicBezTo>
                  <a:pt x="1" y="66"/>
                  <a:pt x="2" y="66"/>
                  <a:pt x="2" y="64"/>
                </a:cubicBezTo>
                <a:cubicBezTo>
                  <a:pt x="2" y="62"/>
                  <a:pt x="4" y="62"/>
                  <a:pt x="6" y="62"/>
                </a:cubicBezTo>
                <a:cubicBezTo>
                  <a:pt x="8" y="63"/>
                  <a:pt x="10" y="63"/>
                  <a:pt x="11" y="61"/>
                </a:cubicBezTo>
                <a:cubicBezTo>
                  <a:pt x="12" y="60"/>
                  <a:pt x="11" y="58"/>
                  <a:pt x="11" y="56"/>
                </a:cubicBezTo>
                <a:cubicBezTo>
                  <a:pt x="11" y="54"/>
                  <a:pt x="11" y="51"/>
                  <a:pt x="12" y="49"/>
                </a:cubicBezTo>
                <a:cubicBezTo>
                  <a:pt x="12" y="48"/>
                  <a:pt x="12" y="47"/>
                  <a:pt x="13" y="47"/>
                </a:cubicBezTo>
                <a:cubicBezTo>
                  <a:pt x="13" y="45"/>
                  <a:pt x="13" y="44"/>
                  <a:pt x="13" y="43"/>
                </a:cubicBezTo>
                <a:cubicBezTo>
                  <a:pt x="13" y="42"/>
                  <a:pt x="14" y="40"/>
                  <a:pt x="15" y="39"/>
                </a:cubicBezTo>
                <a:cubicBezTo>
                  <a:pt x="16" y="38"/>
                  <a:pt x="17" y="40"/>
                  <a:pt x="17" y="41"/>
                </a:cubicBezTo>
                <a:cubicBezTo>
                  <a:pt x="18" y="40"/>
                  <a:pt x="21" y="37"/>
                  <a:pt x="19" y="36"/>
                </a:cubicBezTo>
                <a:cubicBezTo>
                  <a:pt x="19" y="35"/>
                  <a:pt x="20" y="34"/>
                  <a:pt x="20" y="33"/>
                </a:cubicBezTo>
                <a:cubicBezTo>
                  <a:pt x="21" y="32"/>
                  <a:pt x="20" y="30"/>
                  <a:pt x="21" y="29"/>
                </a:cubicBezTo>
                <a:cubicBezTo>
                  <a:pt x="23" y="28"/>
                  <a:pt x="24" y="26"/>
                  <a:pt x="25" y="24"/>
                </a:cubicBezTo>
                <a:cubicBezTo>
                  <a:pt x="26" y="23"/>
                  <a:pt x="26" y="22"/>
                  <a:pt x="27" y="22"/>
                </a:cubicBezTo>
                <a:cubicBezTo>
                  <a:pt x="28" y="22"/>
                  <a:pt x="30" y="22"/>
                  <a:pt x="30" y="21"/>
                </a:cubicBezTo>
                <a:cubicBezTo>
                  <a:pt x="31" y="20"/>
                  <a:pt x="31" y="18"/>
                  <a:pt x="31" y="16"/>
                </a:cubicBezTo>
                <a:cubicBezTo>
                  <a:pt x="31" y="15"/>
                  <a:pt x="32" y="14"/>
                  <a:pt x="32" y="13"/>
                </a:cubicBezTo>
                <a:cubicBezTo>
                  <a:pt x="33" y="12"/>
                  <a:pt x="33" y="10"/>
                  <a:pt x="34" y="8"/>
                </a:cubicBezTo>
                <a:cubicBezTo>
                  <a:pt x="34" y="5"/>
                  <a:pt x="36" y="6"/>
                  <a:pt x="39" y="6"/>
                </a:cubicBezTo>
                <a:cubicBezTo>
                  <a:pt x="40" y="6"/>
                  <a:pt x="40" y="4"/>
                  <a:pt x="41" y="5"/>
                </a:cubicBezTo>
                <a:cubicBezTo>
                  <a:pt x="43" y="6"/>
                  <a:pt x="43" y="7"/>
                  <a:pt x="44" y="8"/>
                </a:cubicBezTo>
                <a:cubicBezTo>
                  <a:pt x="45" y="6"/>
                  <a:pt x="46" y="3"/>
                  <a:pt x="47" y="0"/>
                </a:cubicBezTo>
                <a:cubicBezTo>
                  <a:pt x="47" y="1"/>
                  <a:pt x="48" y="2"/>
                  <a:pt x="49" y="2"/>
                </a:cubicBezTo>
                <a:cubicBezTo>
                  <a:pt x="49" y="3"/>
                  <a:pt x="50" y="2"/>
                  <a:pt x="51" y="3"/>
                </a:cubicBezTo>
                <a:cubicBezTo>
                  <a:pt x="52" y="5"/>
                  <a:pt x="53" y="5"/>
                  <a:pt x="55" y="5"/>
                </a:cubicBezTo>
                <a:cubicBezTo>
                  <a:pt x="55" y="4"/>
                  <a:pt x="56" y="4"/>
                  <a:pt x="57" y="4"/>
                </a:cubicBezTo>
                <a:cubicBezTo>
                  <a:pt x="58" y="3"/>
                  <a:pt x="58" y="3"/>
                  <a:pt x="58" y="3"/>
                </a:cubicBezTo>
                <a:cubicBezTo>
                  <a:pt x="58" y="2"/>
                  <a:pt x="59" y="4"/>
                  <a:pt x="60" y="5"/>
                </a:cubicBezTo>
                <a:cubicBezTo>
                  <a:pt x="61" y="3"/>
                  <a:pt x="64" y="5"/>
                  <a:pt x="66" y="5"/>
                </a:cubicBezTo>
                <a:cubicBezTo>
                  <a:pt x="69" y="4"/>
                  <a:pt x="72" y="7"/>
                  <a:pt x="74" y="7"/>
                </a:cubicBezTo>
                <a:cubicBezTo>
                  <a:pt x="77" y="8"/>
                  <a:pt x="77" y="12"/>
                  <a:pt x="80" y="14"/>
                </a:cubicBezTo>
                <a:cubicBezTo>
                  <a:pt x="81" y="15"/>
                  <a:pt x="83" y="15"/>
                  <a:pt x="84" y="17"/>
                </a:cubicBezTo>
                <a:cubicBezTo>
                  <a:pt x="85" y="18"/>
                  <a:pt x="85" y="20"/>
                  <a:pt x="87" y="21"/>
                </a:cubicBezTo>
                <a:cubicBezTo>
                  <a:pt x="89" y="22"/>
                  <a:pt x="90" y="23"/>
                  <a:pt x="88" y="26"/>
                </a:cubicBezTo>
                <a:cubicBezTo>
                  <a:pt x="86" y="29"/>
                  <a:pt x="84" y="31"/>
                  <a:pt x="84" y="34"/>
                </a:cubicBezTo>
                <a:cubicBezTo>
                  <a:pt x="84" y="36"/>
                  <a:pt x="83" y="38"/>
                  <a:pt x="86" y="38"/>
                </a:cubicBezTo>
                <a:cubicBezTo>
                  <a:pt x="88" y="38"/>
                  <a:pt x="90" y="37"/>
                  <a:pt x="91" y="37"/>
                </a:cubicBezTo>
                <a:cubicBezTo>
                  <a:pt x="93" y="37"/>
                  <a:pt x="93" y="38"/>
                  <a:pt x="95" y="38"/>
                </a:cubicBezTo>
                <a:cubicBezTo>
                  <a:pt x="95" y="40"/>
                  <a:pt x="92" y="41"/>
                  <a:pt x="93" y="43"/>
                </a:cubicBezTo>
                <a:cubicBezTo>
                  <a:pt x="94" y="44"/>
                  <a:pt x="95" y="46"/>
                  <a:pt x="96" y="48"/>
                </a:cubicBezTo>
                <a:cubicBezTo>
                  <a:pt x="97" y="49"/>
                  <a:pt x="97" y="49"/>
                  <a:pt x="98" y="50"/>
                </a:cubicBezTo>
                <a:cubicBezTo>
                  <a:pt x="98" y="51"/>
                  <a:pt x="99" y="52"/>
                  <a:pt x="100" y="53"/>
                </a:cubicBezTo>
                <a:cubicBezTo>
                  <a:pt x="100" y="54"/>
                  <a:pt x="101" y="54"/>
                  <a:pt x="102" y="54"/>
                </a:cubicBezTo>
                <a:cubicBezTo>
                  <a:pt x="103" y="55"/>
                  <a:pt x="104" y="57"/>
                  <a:pt x="106" y="57"/>
                </a:cubicBezTo>
                <a:cubicBezTo>
                  <a:pt x="112" y="59"/>
                  <a:pt x="118" y="62"/>
                  <a:pt x="125" y="64"/>
                </a:cubicBezTo>
                <a:cubicBezTo>
                  <a:pt x="128" y="65"/>
                  <a:pt x="131" y="66"/>
                  <a:pt x="134" y="67"/>
                </a:cubicBezTo>
                <a:cubicBezTo>
                  <a:pt x="137" y="67"/>
                  <a:pt x="140" y="67"/>
                  <a:pt x="143" y="67"/>
                </a:cubicBezTo>
                <a:cubicBezTo>
                  <a:pt x="135" y="74"/>
                  <a:pt x="127" y="82"/>
                  <a:pt x="120" y="90"/>
                </a:cubicBezTo>
                <a:cubicBezTo>
                  <a:pt x="118" y="91"/>
                  <a:pt x="117" y="93"/>
                  <a:pt x="115" y="95"/>
                </a:cubicBezTo>
                <a:cubicBezTo>
                  <a:pt x="114" y="97"/>
                  <a:pt x="112" y="96"/>
                  <a:pt x="110" y="96"/>
                </a:cubicBezTo>
                <a:cubicBezTo>
                  <a:pt x="105" y="96"/>
                  <a:pt x="99" y="96"/>
                  <a:pt x="96" y="100"/>
                </a:cubicBezTo>
                <a:cubicBezTo>
                  <a:pt x="95" y="101"/>
                  <a:pt x="94" y="102"/>
                  <a:pt x="92" y="103"/>
                </a:cubicBezTo>
                <a:cubicBezTo>
                  <a:pt x="91" y="103"/>
                  <a:pt x="89" y="102"/>
                  <a:pt x="87" y="103"/>
                </a:cubicBezTo>
                <a:cubicBezTo>
                  <a:pt x="85" y="104"/>
                  <a:pt x="85" y="106"/>
                  <a:pt x="83" y="105"/>
                </a:cubicBezTo>
                <a:cubicBezTo>
                  <a:pt x="81" y="105"/>
                  <a:pt x="79" y="107"/>
                  <a:pt x="77" y="105"/>
                </a:cubicBezTo>
                <a:cubicBezTo>
                  <a:pt x="76" y="104"/>
                  <a:pt x="76" y="102"/>
                  <a:pt x="74" y="102"/>
                </a:cubicBezTo>
                <a:cubicBezTo>
                  <a:pt x="73" y="102"/>
                  <a:pt x="72" y="103"/>
                  <a:pt x="71" y="104"/>
                </a:cubicBezTo>
                <a:cubicBezTo>
                  <a:pt x="69" y="105"/>
                  <a:pt x="67" y="105"/>
                  <a:pt x="66" y="107"/>
                </a:cubicBezTo>
                <a:cubicBezTo>
                  <a:pt x="65" y="107"/>
                  <a:pt x="65" y="108"/>
                  <a:pt x="65" y="109"/>
                </a:cubicBezTo>
                <a:cubicBezTo>
                  <a:pt x="64" y="109"/>
                  <a:pt x="63" y="110"/>
                  <a:pt x="63" y="111"/>
                </a:cubicBezTo>
                <a:cubicBezTo>
                  <a:pt x="62" y="110"/>
                  <a:pt x="59" y="110"/>
                  <a:pt x="57" y="110"/>
                </a:cubicBezTo>
                <a:cubicBezTo>
                  <a:pt x="56" y="110"/>
                  <a:pt x="55" y="109"/>
                  <a:pt x="54" y="109"/>
                </a:cubicBezTo>
                <a:cubicBezTo>
                  <a:pt x="53" y="108"/>
                  <a:pt x="52" y="109"/>
                  <a:pt x="51" y="109"/>
                </a:cubicBezTo>
                <a:cubicBezTo>
                  <a:pt x="46" y="108"/>
                  <a:pt x="43" y="103"/>
                  <a:pt x="38" y="101"/>
                </a:cubicBezTo>
                <a:cubicBezTo>
                  <a:pt x="36" y="100"/>
                  <a:pt x="33" y="101"/>
                  <a:pt x="30" y="101"/>
                </a:cubicBezTo>
                <a:cubicBezTo>
                  <a:pt x="29" y="101"/>
                  <a:pt x="27" y="98"/>
                  <a:pt x="27" y="98"/>
                </a:cubicBezTo>
                <a:cubicBezTo>
                  <a:pt x="26" y="96"/>
                  <a:pt x="28" y="94"/>
                  <a:pt x="27" y="93"/>
                </a:cubicBezTo>
                <a:cubicBezTo>
                  <a:pt x="27" y="92"/>
                  <a:pt x="24" y="91"/>
                  <a:pt x="23" y="92"/>
                </a:cubicBezTo>
                <a:cubicBezTo>
                  <a:pt x="22" y="92"/>
                  <a:pt x="21" y="90"/>
                  <a:pt x="21" y="89"/>
                </a:cubicBezTo>
                <a:cubicBezTo>
                  <a:pt x="20" y="88"/>
                  <a:pt x="19" y="86"/>
                  <a:pt x="18" y="84"/>
                </a:cubicBezTo>
                <a:cubicBezTo>
                  <a:pt x="18" y="82"/>
                  <a:pt x="18" y="81"/>
                  <a:pt x="17" y="80"/>
                </a:cubicBezTo>
                <a:cubicBezTo>
                  <a:pt x="16" y="79"/>
                  <a:pt x="16" y="79"/>
                  <a:pt x="15" y="79"/>
                </a:cubicBezTo>
                <a:cubicBezTo>
                  <a:pt x="15" y="78"/>
                  <a:pt x="15" y="78"/>
                  <a:pt x="14" y="77"/>
                </a:cubicBezTo>
                <a:cubicBezTo>
                  <a:pt x="14" y="77"/>
                  <a:pt x="14" y="77"/>
                  <a:pt x="13" y="77"/>
                </a:cubicBezTo>
                <a:cubicBezTo>
                  <a:pt x="12" y="77"/>
                  <a:pt x="12" y="76"/>
                  <a:pt x="12" y="75"/>
                </a:cubicBezTo>
                <a:cubicBezTo>
                  <a:pt x="11" y="74"/>
                  <a:pt x="10" y="72"/>
                  <a:pt x="8" y="71"/>
                </a:cubicBezTo>
                <a:cubicBezTo>
                  <a:pt x="7" y="70"/>
                  <a:pt x="6" y="69"/>
                  <a:pt x="4" y="69"/>
                </a:cubicBezTo>
                <a:cubicBezTo>
                  <a:pt x="3" y="69"/>
                  <a:pt x="1" y="69"/>
                  <a:pt x="0" y="68"/>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4" name="Freeform 432">
            <a:extLst>
              <a:ext uri="{FF2B5EF4-FFF2-40B4-BE49-F238E27FC236}">
                <a16:creationId xmlns:a16="http://schemas.microsoft.com/office/drawing/2014/main" id="{3E2E2661-781D-6D42-9F52-D356B4324D1F}"/>
              </a:ext>
            </a:extLst>
          </p:cNvPr>
          <p:cNvSpPr>
            <a:spLocks/>
          </p:cNvSpPr>
          <p:nvPr/>
        </p:nvSpPr>
        <p:spPr bwMode="auto">
          <a:xfrm>
            <a:off x="752256" y="1393035"/>
            <a:ext cx="542764" cy="532582"/>
          </a:xfrm>
          <a:custGeom>
            <a:avLst/>
            <a:gdLst>
              <a:gd name="T0" fmla="*/ 2 w 82"/>
              <a:gd name="T1" fmla="*/ 67 h 67"/>
              <a:gd name="T2" fmla="*/ 3 w 82"/>
              <a:gd name="T3" fmla="*/ 58 h 67"/>
              <a:gd name="T4" fmla="*/ 4 w 82"/>
              <a:gd name="T5" fmla="*/ 54 h 67"/>
              <a:gd name="T6" fmla="*/ 8 w 82"/>
              <a:gd name="T7" fmla="*/ 50 h 67"/>
              <a:gd name="T8" fmla="*/ 10 w 82"/>
              <a:gd name="T9" fmla="*/ 46 h 67"/>
              <a:gd name="T10" fmla="*/ 11 w 82"/>
              <a:gd name="T11" fmla="*/ 44 h 67"/>
              <a:gd name="T12" fmla="*/ 14 w 82"/>
              <a:gd name="T13" fmla="*/ 37 h 67"/>
              <a:gd name="T14" fmla="*/ 12 w 82"/>
              <a:gd name="T15" fmla="*/ 39 h 67"/>
              <a:gd name="T16" fmla="*/ 20 w 82"/>
              <a:gd name="T17" fmla="*/ 31 h 67"/>
              <a:gd name="T18" fmla="*/ 24 w 82"/>
              <a:gd name="T19" fmla="*/ 21 h 67"/>
              <a:gd name="T20" fmla="*/ 29 w 82"/>
              <a:gd name="T21" fmla="*/ 13 h 67"/>
              <a:gd name="T22" fmla="*/ 37 w 82"/>
              <a:gd name="T23" fmla="*/ 6 h 67"/>
              <a:gd name="T24" fmla="*/ 41 w 82"/>
              <a:gd name="T25" fmla="*/ 0 h 67"/>
              <a:gd name="T26" fmla="*/ 54 w 82"/>
              <a:gd name="T27" fmla="*/ 1 h 67"/>
              <a:gd name="T28" fmla="*/ 70 w 82"/>
              <a:gd name="T29" fmla="*/ 1 h 67"/>
              <a:gd name="T30" fmla="*/ 78 w 82"/>
              <a:gd name="T31" fmla="*/ 1 h 67"/>
              <a:gd name="T32" fmla="*/ 81 w 82"/>
              <a:gd name="T33" fmla="*/ 2 h 67"/>
              <a:gd name="T34" fmla="*/ 81 w 82"/>
              <a:gd name="T35" fmla="*/ 13 h 67"/>
              <a:gd name="T36" fmla="*/ 81 w 82"/>
              <a:gd name="T37" fmla="*/ 17 h 67"/>
              <a:gd name="T38" fmla="*/ 73 w 82"/>
              <a:gd name="T39" fmla="*/ 17 h 67"/>
              <a:gd name="T40" fmla="*/ 56 w 82"/>
              <a:gd name="T41" fmla="*/ 17 h 67"/>
              <a:gd name="T42" fmla="*/ 50 w 82"/>
              <a:gd name="T43" fmla="*/ 17 h 67"/>
              <a:gd name="T44" fmla="*/ 50 w 82"/>
              <a:gd name="T45" fmla="*/ 23 h 67"/>
              <a:gd name="T46" fmla="*/ 50 w 82"/>
              <a:gd name="T47" fmla="*/ 37 h 67"/>
              <a:gd name="T48" fmla="*/ 50 w 82"/>
              <a:gd name="T49" fmla="*/ 41 h 67"/>
              <a:gd name="T50" fmla="*/ 43 w 82"/>
              <a:gd name="T51" fmla="*/ 43 h 67"/>
              <a:gd name="T52" fmla="*/ 40 w 82"/>
              <a:gd name="T53" fmla="*/ 50 h 67"/>
              <a:gd name="T54" fmla="*/ 40 w 82"/>
              <a:gd name="T55" fmla="*/ 61 h 67"/>
              <a:gd name="T56" fmla="*/ 33 w 82"/>
              <a:gd name="T57" fmla="*/ 61 h 67"/>
              <a:gd name="T58" fmla="*/ 18 w 82"/>
              <a:gd name="T59" fmla="*/ 61 h 67"/>
              <a:gd name="T60" fmla="*/ 5 w 82"/>
              <a:gd name="T61" fmla="*/ 61 h 67"/>
              <a:gd name="T62" fmla="*/ 2 w 8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67">
                <a:moveTo>
                  <a:pt x="2" y="67"/>
                </a:moveTo>
                <a:cubicBezTo>
                  <a:pt x="0" y="65"/>
                  <a:pt x="2" y="61"/>
                  <a:pt x="3" y="58"/>
                </a:cubicBezTo>
                <a:cubicBezTo>
                  <a:pt x="3" y="57"/>
                  <a:pt x="3" y="55"/>
                  <a:pt x="4" y="54"/>
                </a:cubicBezTo>
                <a:cubicBezTo>
                  <a:pt x="5" y="52"/>
                  <a:pt x="8" y="52"/>
                  <a:pt x="8" y="50"/>
                </a:cubicBezTo>
                <a:cubicBezTo>
                  <a:pt x="9" y="49"/>
                  <a:pt x="9" y="47"/>
                  <a:pt x="10" y="46"/>
                </a:cubicBezTo>
                <a:cubicBezTo>
                  <a:pt x="11" y="46"/>
                  <a:pt x="10" y="45"/>
                  <a:pt x="11" y="44"/>
                </a:cubicBezTo>
                <a:cubicBezTo>
                  <a:pt x="11" y="43"/>
                  <a:pt x="15" y="39"/>
                  <a:pt x="14" y="37"/>
                </a:cubicBezTo>
                <a:cubicBezTo>
                  <a:pt x="13" y="38"/>
                  <a:pt x="13" y="38"/>
                  <a:pt x="12" y="39"/>
                </a:cubicBezTo>
                <a:cubicBezTo>
                  <a:pt x="14" y="36"/>
                  <a:pt x="17" y="34"/>
                  <a:pt x="20" y="31"/>
                </a:cubicBezTo>
                <a:cubicBezTo>
                  <a:pt x="23" y="28"/>
                  <a:pt x="22" y="25"/>
                  <a:pt x="24" y="21"/>
                </a:cubicBezTo>
                <a:cubicBezTo>
                  <a:pt x="25" y="18"/>
                  <a:pt x="26" y="14"/>
                  <a:pt x="29" y="13"/>
                </a:cubicBezTo>
                <a:cubicBezTo>
                  <a:pt x="33" y="11"/>
                  <a:pt x="35" y="9"/>
                  <a:pt x="37" y="6"/>
                </a:cubicBezTo>
                <a:cubicBezTo>
                  <a:pt x="37" y="3"/>
                  <a:pt x="38" y="0"/>
                  <a:pt x="41" y="0"/>
                </a:cubicBezTo>
                <a:cubicBezTo>
                  <a:pt x="45" y="0"/>
                  <a:pt x="50" y="1"/>
                  <a:pt x="54" y="1"/>
                </a:cubicBezTo>
                <a:cubicBezTo>
                  <a:pt x="59" y="1"/>
                  <a:pt x="65" y="1"/>
                  <a:pt x="70" y="1"/>
                </a:cubicBezTo>
                <a:cubicBezTo>
                  <a:pt x="73" y="1"/>
                  <a:pt x="76" y="1"/>
                  <a:pt x="78" y="1"/>
                </a:cubicBezTo>
                <a:cubicBezTo>
                  <a:pt x="80" y="1"/>
                  <a:pt x="81" y="0"/>
                  <a:pt x="81" y="2"/>
                </a:cubicBezTo>
                <a:cubicBezTo>
                  <a:pt x="81" y="6"/>
                  <a:pt x="81" y="9"/>
                  <a:pt x="81" y="13"/>
                </a:cubicBezTo>
                <a:cubicBezTo>
                  <a:pt x="81" y="13"/>
                  <a:pt x="82" y="16"/>
                  <a:pt x="81" y="17"/>
                </a:cubicBezTo>
                <a:cubicBezTo>
                  <a:pt x="78" y="17"/>
                  <a:pt x="75" y="17"/>
                  <a:pt x="73" y="17"/>
                </a:cubicBezTo>
                <a:cubicBezTo>
                  <a:pt x="67" y="17"/>
                  <a:pt x="62" y="17"/>
                  <a:pt x="56" y="17"/>
                </a:cubicBezTo>
                <a:cubicBezTo>
                  <a:pt x="55" y="17"/>
                  <a:pt x="50" y="16"/>
                  <a:pt x="50" y="17"/>
                </a:cubicBezTo>
                <a:cubicBezTo>
                  <a:pt x="49" y="18"/>
                  <a:pt x="50" y="22"/>
                  <a:pt x="50" y="23"/>
                </a:cubicBezTo>
                <a:cubicBezTo>
                  <a:pt x="50" y="28"/>
                  <a:pt x="50" y="32"/>
                  <a:pt x="50" y="37"/>
                </a:cubicBezTo>
                <a:cubicBezTo>
                  <a:pt x="50" y="38"/>
                  <a:pt x="50" y="41"/>
                  <a:pt x="50" y="41"/>
                </a:cubicBezTo>
                <a:cubicBezTo>
                  <a:pt x="48" y="42"/>
                  <a:pt x="45" y="42"/>
                  <a:pt x="43" y="43"/>
                </a:cubicBezTo>
                <a:cubicBezTo>
                  <a:pt x="40" y="45"/>
                  <a:pt x="39" y="47"/>
                  <a:pt x="40" y="50"/>
                </a:cubicBezTo>
                <a:cubicBezTo>
                  <a:pt x="40" y="52"/>
                  <a:pt x="42" y="61"/>
                  <a:pt x="40" y="61"/>
                </a:cubicBezTo>
                <a:cubicBezTo>
                  <a:pt x="38" y="62"/>
                  <a:pt x="35" y="61"/>
                  <a:pt x="33" y="61"/>
                </a:cubicBezTo>
                <a:cubicBezTo>
                  <a:pt x="28" y="61"/>
                  <a:pt x="23" y="61"/>
                  <a:pt x="18" y="61"/>
                </a:cubicBezTo>
                <a:cubicBezTo>
                  <a:pt x="13" y="61"/>
                  <a:pt x="9" y="61"/>
                  <a:pt x="5" y="61"/>
                </a:cubicBezTo>
                <a:cubicBezTo>
                  <a:pt x="2" y="61"/>
                  <a:pt x="2" y="65"/>
                  <a:pt x="2" y="6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5" name="Freeform 436">
            <a:extLst>
              <a:ext uri="{FF2B5EF4-FFF2-40B4-BE49-F238E27FC236}">
                <a16:creationId xmlns:a16="http://schemas.microsoft.com/office/drawing/2014/main" id="{5D72EA50-B34E-BD4C-ADA4-78748D5D857D}"/>
              </a:ext>
            </a:extLst>
          </p:cNvPr>
          <p:cNvSpPr>
            <a:spLocks/>
          </p:cNvSpPr>
          <p:nvPr/>
        </p:nvSpPr>
        <p:spPr bwMode="auto">
          <a:xfrm>
            <a:off x="2683393" y="1720058"/>
            <a:ext cx="668621" cy="1205315"/>
          </a:xfrm>
          <a:custGeom>
            <a:avLst/>
            <a:gdLst>
              <a:gd name="T0" fmla="*/ 2 w 101"/>
              <a:gd name="T1" fmla="*/ 86 h 153"/>
              <a:gd name="T2" fmla="*/ 4 w 101"/>
              <a:gd name="T3" fmla="*/ 81 h 153"/>
              <a:gd name="T4" fmla="*/ 20 w 101"/>
              <a:gd name="T5" fmla="*/ 60 h 153"/>
              <a:gd name="T6" fmla="*/ 23 w 101"/>
              <a:gd name="T7" fmla="*/ 32 h 153"/>
              <a:gd name="T8" fmla="*/ 21 w 101"/>
              <a:gd name="T9" fmla="*/ 26 h 153"/>
              <a:gd name="T10" fmla="*/ 17 w 101"/>
              <a:gd name="T11" fmla="*/ 19 h 153"/>
              <a:gd name="T12" fmla="*/ 15 w 101"/>
              <a:gd name="T13" fmla="*/ 6 h 153"/>
              <a:gd name="T14" fmla="*/ 22 w 101"/>
              <a:gd name="T15" fmla="*/ 1 h 153"/>
              <a:gd name="T16" fmla="*/ 30 w 101"/>
              <a:gd name="T17" fmla="*/ 3 h 153"/>
              <a:gd name="T18" fmla="*/ 87 w 101"/>
              <a:gd name="T19" fmla="*/ 31 h 153"/>
              <a:gd name="T20" fmla="*/ 100 w 101"/>
              <a:gd name="T21" fmla="*/ 41 h 153"/>
              <a:gd name="T22" fmla="*/ 100 w 101"/>
              <a:gd name="T23" fmla="*/ 75 h 153"/>
              <a:gd name="T24" fmla="*/ 90 w 101"/>
              <a:gd name="T25" fmla="*/ 80 h 153"/>
              <a:gd name="T26" fmla="*/ 86 w 101"/>
              <a:gd name="T27" fmla="*/ 85 h 153"/>
              <a:gd name="T28" fmla="*/ 83 w 101"/>
              <a:gd name="T29" fmla="*/ 96 h 153"/>
              <a:gd name="T30" fmla="*/ 81 w 101"/>
              <a:gd name="T31" fmla="*/ 104 h 153"/>
              <a:gd name="T32" fmla="*/ 85 w 101"/>
              <a:gd name="T33" fmla="*/ 105 h 153"/>
              <a:gd name="T34" fmla="*/ 87 w 101"/>
              <a:gd name="T35" fmla="*/ 109 h 153"/>
              <a:gd name="T36" fmla="*/ 88 w 101"/>
              <a:gd name="T37" fmla="*/ 115 h 153"/>
              <a:gd name="T38" fmla="*/ 90 w 101"/>
              <a:gd name="T39" fmla="*/ 121 h 153"/>
              <a:gd name="T40" fmla="*/ 83 w 101"/>
              <a:gd name="T41" fmla="*/ 121 h 153"/>
              <a:gd name="T42" fmla="*/ 78 w 101"/>
              <a:gd name="T43" fmla="*/ 124 h 153"/>
              <a:gd name="T44" fmla="*/ 76 w 101"/>
              <a:gd name="T45" fmla="*/ 128 h 153"/>
              <a:gd name="T46" fmla="*/ 70 w 101"/>
              <a:gd name="T47" fmla="*/ 135 h 153"/>
              <a:gd name="T48" fmla="*/ 62 w 101"/>
              <a:gd name="T49" fmla="*/ 138 h 153"/>
              <a:gd name="T50" fmla="*/ 52 w 101"/>
              <a:gd name="T51" fmla="*/ 141 h 153"/>
              <a:gd name="T52" fmla="*/ 51 w 101"/>
              <a:gd name="T53" fmla="*/ 146 h 153"/>
              <a:gd name="T54" fmla="*/ 43 w 101"/>
              <a:gd name="T55" fmla="*/ 149 h 153"/>
              <a:gd name="T56" fmla="*/ 32 w 101"/>
              <a:gd name="T57" fmla="*/ 153 h 153"/>
              <a:gd name="T58" fmla="*/ 28 w 101"/>
              <a:gd name="T59" fmla="*/ 152 h 153"/>
              <a:gd name="T60" fmla="*/ 20 w 101"/>
              <a:gd name="T61" fmla="*/ 153 h 153"/>
              <a:gd name="T62" fmla="*/ 16 w 101"/>
              <a:gd name="T63" fmla="*/ 143 h 153"/>
              <a:gd name="T64" fmla="*/ 8 w 101"/>
              <a:gd name="T65" fmla="*/ 136 h 153"/>
              <a:gd name="T66" fmla="*/ 9 w 101"/>
              <a:gd name="T67" fmla="*/ 129 h 153"/>
              <a:gd name="T68" fmla="*/ 19 w 101"/>
              <a:gd name="T69" fmla="*/ 130 h 153"/>
              <a:gd name="T70" fmla="*/ 15 w 101"/>
              <a:gd name="T71" fmla="*/ 118 h 153"/>
              <a:gd name="T72" fmla="*/ 16 w 101"/>
              <a:gd name="T73" fmla="*/ 112 h 153"/>
              <a:gd name="T74" fmla="*/ 14 w 101"/>
              <a:gd name="T75" fmla="*/ 108 h 153"/>
              <a:gd name="T76" fmla="*/ 11 w 101"/>
              <a:gd name="T77" fmla="*/ 103 h 153"/>
              <a:gd name="T78" fmla="*/ 2 w 101"/>
              <a:gd name="T79" fmla="*/ 9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 h="153">
                <a:moveTo>
                  <a:pt x="0" y="87"/>
                </a:moveTo>
                <a:cubicBezTo>
                  <a:pt x="1" y="86"/>
                  <a:pt x="1" y="86"/>
                  <a:pt x="2" y="86"/>
                </a:cubicBezTo>
                <a:cubicBezTo>
                  <a:pt x="2" y="85"/>
                  <a:pt x="2" y="84"/>
                  <a:pt x="3" y="84"/>
                </a:cubicBezTo>
                <a:cubicBezTo>
                  <a:pt x="4" y="84"/>
                  <a:pt x="4" y="82"/>
                  <a:pt x="4" y="81"/>
                </a:cubicBezTo>
                <a:cubicBezTo>
                  <a:pt x="6" y="77"/>
                  <a:pt x="10" y="73"/>
                  <a:pt x="13" y="70"/>
                </a:cubicBezTo>
                <a:cubicBezTo>
                  <a:pt x="16" y="67"/>
                  <a:pt x="19" y="64"/>
                  <a:pt x="20" y="60"/>
                </a:cubicBezTo>
                <a:cubicBezTo>
                  <a:pt x="20" y="55"/>
                  <a:pt x="20" y="50"/>
                  <a:pt x="21" y="45"/>
                </a:cubicBezTo>
                <a:cubicBezTo>
                  <a:pt x="21" y="41"/>
                  <a:pt x="21" y="35"/>
                  <a:pt x="23" y="32"/>
                </a:cubicBezTo>
                <a:cubicBezTo>
                  <a:pt x="24" y="30"/>
                  <a:pt x="24" y="29"/>
                  <a:pt x="22" y="27"/>
                </a:cubicBezTo>
                <a:cubicBezTo>
                  <a:pt x="22" y="27"/>
                  <a:pt x="21" y="27"/>
                  <a:pt x="21" y="26"/>
                </a:cubicBezTo>
                <a:cubicBezTo>
                  <a:pt x="20" y="25"/>
                  <a:pt x="21" y="25"/>
                  <a:pt x="21" y="24"/>
                </a:cubicBezTo>
                <a:cubicBezTo>
                  <a:pt x="20" y="22"/>
                  <a:pt x="18" y="21"/>
                  <a:pt x="17" y="19"/>
                </a:cubicBezTo>
                <a:cubicBezTo>
                  <a:pt x="16" y="17"/>
                  <a:pt x="17" y="16"/>
                  <a:pt x="17" y="14"/>
                </a:cubicBezTo>
                <a:cubicBezTo>
                  <a:pt x="16" y="11"/>
                  <a:pt x="16" y="9"/>
                  <a:pt x="15" y="6"/>
                </a:cubicBezTo>
                <a:cubicBezTo>
                  <a:pt x="15" y="6"/>
                  <a:pt x="15" y="4"/>
                  <a:pt x="15" y="4"/>
                </a:cubicBezTo>
                <a:cubicBezTo>
                  <a:pt x="17" y="3"/>
                  <a:pt x="20" y="2"/>
                  <a:pt x="22" y="1"/>
                </a:cubicBezTo>
                <a:cubicBezTo>
                  <a:pt x="23" y="0"/>
                  <a:pt x="24" y="0"/>
                  <a:pt x="26" y="0"/>
                </a:cubicBezTo>
                <a:cubicBezTo>
                  <a:pt x="27" y="1"/>
                  <a:pt x="29" y="2"/>
                  <a:pt x="30" y="3"/>
                </a:cubicBezTo>
                <a:cubicBezTo>
                  <a:pt x="39" y="8"/>
                  <a:pt x="48" y="11"/>
                  <a:pt x="57" y="16"/>
                </a:cubicBezTo>
                <a:cubicBezTo>
                  <a:pt x="67" y="21"/>
                  <a:pt x="77" y="26"/>
                  <a:pt x="87" y="31"/>
                </a:cubicBezTo>
                <a:cubicBezTo>
                  <a:pt x="91" y="33"/>
                  <a:pt x="96" y="35"/>
                  <a:pt x="99" y="38"/>
                </a:cubicBezTo>
                <a:cubicBezTo>
                  <a:pt x="101" y="38"/>
                  <a:pt x="100" y="40"/>
                  <a:pt x="100" y="41"/>
                </a:cubicBezTo>
                <a:cubicBezTo>
                  <a:pt x="100" y="44"/>
                  <a:pt x="100" y="47"/>
                  <a:pt x="100" y="49"/>
                </a:cubicBezTo>
                <a:cubicBezTo>
                  <a:pt x="100" y="58"/>
                  <a:pt x="100" y="66"/>
                  <a:pt x="100" y="75"/>
                </a:cubicBezTo>
                <a:cubicBezTo>
                  <a:pt x="98" y="74"/>
                  <a:pt x="94" y="74"/>
                  <a:pt x="92" y="75"/>
                </a:cubicBezTo>
                <a:cubicBezTo>
                  <a:pt x="88" y="76"/>
                  <a:pt x="92" y="78"/>
                  <a:pt x="90" y="80"/>
                </a:cubicBezTo>
                <a:cubicBezTo>
                  <a:pt x="89" y="81"/>
                  <a:pt x="89" y="82"/>
                  <a:pt x="88" y="83"/>
                </a:cubicBezTo>
                <a:cubicBezTo>
                  <a:pt x="87" y="84"/>
                  <a:pt x="88" y="84"/>
                  <a:pt x="86" y="85"/>
                </a:cubicBezTo>
                <a:cubicBezTo>
                  <a:pt x="84" y="85"/>
                  <a:pt x="85" y="88"/>
                  <a:pt x="87" y="89"/>
                </a:cubicBezTo>
                <a:cubicBezTo>
                  <a:pt x="83" y="92"/>
                  <a:pt x="82" y="92"/>
                  <a:pt x="83" y="96"/>
                </a:cubicBezTo>
                <a:cubicBezTo>
                  <a:pt x="84" y="98"/>
                  <a:pt x="81" y="99"/>
                  <a:pt x="80" y="101"/>
                </a:cubicBezTo>
                <a:cubicBezTo>
                  <a:pt x="80" y="102"/>
                  <a:pt x="80" y="103"/>
                  <a:pt x="81" y="104"/>
                </a:cubicBezTo>
                <a:cubicBezTo>
                  <a:pt x="82" y="105"/>
                  <a:pt x="83" y="103"/>
                  <a:pt x="84" y="104"/>
                </a:cubicBezTo>
                <a:cubicBezTo>
                  <a:pt x="85" y="104"/>
                  <a:pt x="86" y="104"/>
                  <a:pt x="85" y="105"/>
                </a:cubicBezTo>
                <a:cubicBezTo>
                  <a:pt x="84" y="106"/>
                  <a:pt x="86" y="108"/>
                  <a:pt x="86" y="110"/>
                </a:cubicBezTo>
                <a:cubicBezTo>
                  <a:pt x="87" y="109"/>
                  <a:pt x="87" y="109"/>
                  <a:pt x="87" y="109"/>
                </a:cubicBezTo>
                <a:cubicBezTo>
                  <a:pt x="87" y="110"/>
                  <a:pt x="87" y="112"/>
                  <a:pt x="87" y="113"/>
                </a:cubicBezTo>
                <a:cubicBezTo>
                  <a:pt x="87" y="114"/>
                  <a:pt x="87" y="114"/>
                  <a:pt x="88" y="115"/>
                </a:cubicBezTo>
                <a:cubicBezTo>
                  <a:pt x="89" y="116"/>
                  <a:pt x="90" y="116"/>
                  <a:pt x="90" y="117"/>
                </a:cubicBezTo>
                <a:cubicBezTo>
                  <a:pt x="91" y="118"/>
                  <a:pt x="90" y="120"/>
                  <a:pt x="90" y="121"/>
                </a:cubicBezTo>
                <a:cubicBezTo>
                  <a:pt x="89" y="120"/>
                  <a:pt x="87" y="119"/>
                  <a:pt x="85" y="120"/>
                </a:cubicBezTo>
                <a:cubicBezTo>
                  <a:pt x="85" y="120"/>
                  <a:pt x="84" y="121"/>
                  <a:pt x="83" y="121"/>
                </a:cubicBezTo>
                <a:cubicBezTo>
                  <a:pt x="83" y="122"/>
                  <a:pt x="82" y="121"/>
                  <a:pt x="81" y="122"/>
                </a:cubicBezTo>
                <a:cubicBezTo>
                  <a:pt x="80" y="123"/>
                  <a:pt x="79" y="123"/>
                  <a:pt x="78" y="124"/>
                </a:cubicBezTo>
                <a:cubicBezTo>
                  <a:pt x="78" y="125"/>
                  <a:pt x="79" y="125"/>
                  <a:pt x="79" y="126"/>
                </a:cubicBezTo>
                <a:cubicBezTo>
                  <a:pt x="78" y="127"/>
                  <a:pt x="77" y="127"/>
                  <a:pt x="76" y="128"/>
                </a:cubicBezTo>
                <a:cubicBezTo>
                  <a:pt x="75" y="129"/>
                  <a:pt x="75" y="129"/>
                  <a:pt x="73" y="131"/>
                </a:cubicBezTo>
                <a:cubicBezTo>
                  <a:pt x="72" y="132"/>
                  <a:pt x="72" y="133"/>
                  <a:pt x="70" y="135"/>
                </a:cubicBezTo>
                <a:cubicBezTo>
                  <a:pt x="69" y="135"/>
                  <a:pt x="67" y="136"/>
                  <a:pt x="67" y="137"/>
                </a:cubicBezTo>
                <a:cubicBezTo>
                  <a:pt x="66" y="139"/>
                  <a:pt x="64" y="138"/>
                  <a:pt x="62" y="138"/>
                </a:cubicBezTo>
                <a:cubicBezTo>
                  <a:pt x="60" y="139"/>
                  <a:pt x="57" y="139"/>
                  <a:pt x="55" y="139"/>
                </a:cubicBezTo>
                <a:cubicBezTo>
                  <a:pt x="55" y="139"/>
                  <a:pt x="51" y="140"/>
                  <a:pt x="52" y="141"/>
                </a:cubicBezTo>
                <a:cubicBezTo>
                  <a:pt x="53" y="141"/>
                  <a:pt x="54" y="141"/>
                  <a:pt x="54" y="142"/>
                </a:cubicBezTo>
                <a:cubicBezTo>
                  <a:pt x="53" y="144"/>
                  <a:pt x="52" y="145"/>
                  <a:pt x="51" y="146"/>
                </a:cubicBezTo>
                <a:cubicBezTo>
                  <a:pt x="50" y="147"/>
                  <a:pt x="50" y="148"/>
                  <a:pt x="49" y="148"/>
                </a:cubicBezTo>
                <a:cubicBezTo>
                  <a:pt x="47" y="149"/>
                  <a:pt x="44" y="148"/>
                  <a:pt x="43" y="149"/>
                </a:cubicBezTo>
                <a:cubicBezTo>
                  <a:pt x="40" y="149"/>
                  <a:pt x="38" y="149"/>
                  <a:pt x="36" y="151"/>
                </a:cubicBezTo>
                <a:cubicBezTo>
                  <a:pt x="35" y="151"/>
                  <a:pt x="33" y="152"/>
                  <a:pt x="32" y="153"/>
                </a:cubicBezTo>
                <a:cubicBezTo>
                  <a:pt x="31" y="152"/>
                  <a:pt x="30" y="151"/>
                  <a:pt x="30" y="150"/>
                </a:cubicBezTo>
                <a:cubicBezTo>
                  <a:pt x="29" y="150"/>
                  <a:pt x="29" y="151"/>
                  <a:pt x="28" y="152"/>
                </a:cubicBezTo>
                <a:cubicBezTo>
                  <a:pt x="28" y="152"/>
                  <a:pt x="26" y="152"/>
                  <a:pt x="26" y="152"/>
                </a:cubicBezTo>
                <a:cubicBezTo>
                  <a:pt x="23" y="153"/>
                  <a:pt x="22" y="153"/>
                  <a:pt x="20" y="153"/>
                </a:cubicBezTo>
                <a:cubicBezTo>
                  <a:pt x="21" y="152"/>
                  <a:pt x="19" y="151"/>
                  <a:pt x="19" y="149"/>
                </a:cubicBezTo>
                <a:cubicBezTo>
                  <a:pt x="18" y="147"/>
                  <a:pt x="18" y="145"/>
                  <a:pt x="16" y="143"/>
                </a:cubicBezTo>
                <a:cubicBezTo>
                  <a:pt x="15" y="142"/>
                  <a:pt x="13" y="141"/>
                  <a:pt x="11" y="140"/>
                </a:cubicBezTo>
                <a:cubicBezTo>
                  <a:pt x="10" y="139"/>
                  <a:pt x="9" y="137"/>
                  <a:pt x="8" y="136"/>
                </a:cubicBezTo>
                <a:cubicBezTo>
                  <a:pt x="7" y="135"/>
                  <a:pt x="5" y="133"/>
                  <a:pt x="6" y="132"/>
                </a:cubicBezTo>
                <a:cubicBezTo>
                  <a:pt x="7" y="130"/>
                  <a:pt x="7" y="129"/>
                  <a:pt x="9" y="129"/>
                </a:cubicBezTo>
                <a:cubicBezTo>
                  <a:pt x="11" y="129"/>
                  <a:pt x="14" y="130"/>
                  <a:pt x="16" y="130"/>
                </a:cubicBezTo>
                <a:cubicBezTo>
                  <a:pt x="17" y="129"/>
                  <a:pt x="18" y="130"/>
                  <a:pt x="19" y="130"/>
                </a:cubicBezTo>
                <a:cubicBezTo>
                  <a:pt x="19" y="130"/>
                  <a:pt x="21" y="130"/>
                  <a:pt x="21" y="129"/>
                </a:cubicBezTo>
                <a:cubicBezTo>
                  <a:pt x="17" y="127"/>
                  <a:pt x="15" y="122"/>
                  <a:pt x="15" y="118"/>
                </a:cubicBezTo>
                <a:cubicBezTo>
                  <a:pt x="15" y="117"/>
                  <a:pt x="16" y="116"/>
                  <a:pt x="16" y="115"/>
                </a:cubicBezTo>
                <a:cubicBezTo>
                  <a:pt x="16" y="114"/>
                  <a:pt x="16" y="113"/>
                  <a:pt x="16" y="112"/>
                </a:cubicBezTo>
                <a:cubicBezTo>
                  <a:pt x="16" y="111"/>
                  <a:pt x="16" y="110"/>
                  <a:pt x="15" y="109"/>
                </a:cubicBezTo>
                <a:cubicBezTo>
                  <a:pt x="15" y="109"/>
                  <a:pt x="14" y="109"/>
                  <a:pt x="14" y="108"/>
                </a:cubicBezTo>
                <a:cubicBezTo>
                  <a:pt x="14" y="107"/>
                  <a:pt x="14" y="106"/>
                  <a:pt x="13" y="105"/>
                </a:cubicBezTo>
                <a:cubicBezTo>
                  <a:pt x="13" y="104"/>
                  <a:pt x="12" y="104"/>
                  <a:pt x="11" y="103"/>
                </a:cubicBezTo>
                <a:cubicBezTo>
                  <a:pt x="9" y="102"/>
                  <a:pt x="11" y="99"/>
                  <a:pt x="8" y="100"/>
                </a:cubicBezTo>
                <a:cubicBezTo>
                  <a:pt x="5" y="100"/>
                  <a:pt x="3" y="96"/>
                  <a:pt x="2" y="94"/>
                </a:cubicBezTo>
                <a:cubicBezTo>
                  <a:pt x="1" y="92"/>
                  <a:pt x="1" y="89"/>
                  <a:pt x="0" y="8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6" name="Freeform 463">
            <a:extLst>
              <a:ext uri="{FF2B5EF4-FFF2-40B4-BE49-F238E27FC236}">
                <a16:creationId xmlns:a16="http://schemas.microsoft.com/office/drawing/2014/main" id="{4EA794E4-03F5-FA4A-90BE-6159803B0F5D}"/>
              </a:ext>
            </a:extLst>
          </p:cNvPr>
          <p:cNvSpPr>
            <a:spLocks/>
          </p:cNvSpPr>
          <p:nvPr/>
        </p:nvSpPr>
        <p:spPr bwMode="auto">
          <a:xfrm>
            <a:off x="889912" y="2663754"/>
            <a:ext cx="7866" cy="1868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2"/>
                  <a:pt x="1" y="2"/>
                </a:cubicBezTo>
                <a:cubicBezTo>
                  <a:pt x="1" y="1"/>
                  <a:pt x="1" y="1"/>
                  <a:pt x="1" y="0"/>
                </a:cubicBezTo>
                <a:cubicBezTo>
                  <a:pt x="0" y="0"/>
                  <a:pt x="0" y="0"/>
                  <a:pt x="0" y="0"/>
                </a:cubicBezTo>
              </a:path>
            </a:pathLst>
          </a:custGeom>
          <a:solidFill>
            <a:schemeClr val="accent3"/>
          </a:solidFill>
          <a:ln w="1" cap="flat">
            <a:solidFill>
              <a:schemeClr val="bg1">
                <a:lumMod val="85000"/>
              </a:schemeClr>
            </a:solidFill>
            <a:prstDash val="solid"/>
            <a:miter lim="800000"/>
            <a:headEnd/>
            <a:tailEnd/>
          </a:ln>
        </p:spPr>
        <p:txBody>
          <a:bodyPr/>
          <a:lstStyle/>
          <a:p>
            <a:pPr>
              <a:defRPr/>
            </a:pPr>
            <a:endParaRPr lang="en-US" sz="2400"/>
          </a:p>
        </p:txBody>
      </p:sp>
      <p:sp>
        <p:nvSpPr>
          <p:cNvPr id="147" name="Freeform 465">
            <a:extLst>
              <a:ext uri="{FF2B5EF4-FFF2-40B4-BE49-F238E27FC236}">
                <a16:creationId xmlns:a16="http://schemas.microsoft.com/office/drawing/2014/main" id="{674560AD-F68B-2246-8619-A89255074EC0}"/>
              </a:ext>
            </a:extLst>
          </p:cNvPr>
          <p:cNvSpPr>
            <a:spLocks/>
          </p:cNvSpPr>
          <p:nvPr/>
        </p:nvSpPr>
        <p:spPr bwMode="auto">
          <a:xfrm>
            <a:off x="889912" y="2532943"/>
            <a:ext cx="464101" cy="415787"/>
          </a:xfrm>
          <a:custGeom>
            <a:avLst/>
            <a:gdLst>
              <a:gd name="T0" fmla="*/ 3 w 70"/>
              <a:gd name="T1" fmla="*/ 12 h 53"/>
              <a:gd name="T2" fmla="*/ 11 w 70"/>
              <a:gd name="T3" fmla="*/ 10 h 53"/>
              <a:gd name="T4" fmla="*/ 11 w 70"/>
              <a:gd name="T5" fmla="*/ 6 h 53"/>
              <a:gd name="T6" fmla="*/ 16 w 70"/>
              <a:gd name="T7" fmla="*/ 1 h 53"/>
              <a:gd name="T8" fmla="*/ 20 w 70"/>
              <a:gd name="T9" fmla="*/ 2 h 53"/>
              <a:gd name="T10" fmla="*/ 26 w 70"/>
              <a:gd name="T11" fmla="*/ 4 h 53"/>
              <a:gd name="T12" fmla="*/ 35 w 70"/>
              <a:gd name="T13" fmla="*/ 3 h 53"/>
              <a:gd name="T14" fmla="*/ 39 w 70"/>
              <a:gd name="T15" fmla="*/ 5 h 53"/>
              <a:gd name="T16" fmla="*/ 50 w 70"/>
              <a:gd name="T17" fmla="*/ 7 h 53"/>
              <a:gd name="T18" fmla="*/ 54 w 70"/>
              <a:gd name="T19" fmla="*/ 4 h 53"/>
              <a:gd name="T20" fmla="*/ 58 w 70"/>
              <a:gd name="T21" fmla="*/ 4 h 53"/>
              <a:gd name="T22" fmla="*/ 60 w 70"/>
              <a:gd name="T23" fmla="*/ 10 h 53"/>
              <a:gd name="T24" fmla="*/ 62 w 70"/>
              <a:gd name="T25" fmla="*/ 15 h 53"/>
              <a:gd name="T26" fmla="*/ 63 w 70"/>
              <a:gd name="T27" fmla="*/ 16 h 53"/>
              <a:gd name="T28" fmla="*/ 65 w 70"/>
              <a:gd name="T29" fmla="*/ 22 h 53"/>
              <a:gd name="T30" fmla="*/ 66 w 70"/>
              <a:gd name="T31" fmla="*/ 26 h 53"/>
              <a:gd name="T32" fmla="*/ 68 w 70"/>
              <a:gd name="T33" fmla="*/ 32 h 53"/>
              <a:gd name="T34" fmla="*/ 67 w 70"/>
              <a:gd name="T35" fmla="*/ 38 h 53"/>
              <a:gd name="T36" fmla="*/ 65 w 70"/>
              <a:gd name="T37" fmla="*/ 42 h 53"/>
              <a:gd name="T38" fmla="*/ 66 w 70"/>
              <a:gd name="T39" fmla="*/ 49 h 53"/>
              <a:gd name="T40" fmla="*/ 62 w 70"/>
              <a:gd name="T41" fmla="*/ 49 h 53"/>
              <a:gd name="T42" fmla="*/ 56 w 70"/>
              <a:gd name="T43" fmla="*/ 53 h 53"/>
              <a:gd name="T44" fmla="*/ 54 w 70"/>
              <a:gd name="T45" fmla="*/ 48 h 53"/>
              <a:gd name="T46" fmla="*/ 51 w 70"/>
              <a:gd name="T47" fmla="*/ 41 h 53"/>
              <a:gd name="T48" fmla="*/ 47 w 70"/>
              <a:gd name="T49" fmla="*/ 41 h 53"/>
              <a:gd name="T50" fmla="*/ 41 w 70"/>
              <a:gd name="T51" fmla="*/ 43 h 53"/>
              <a:gd name="T52" fmla="*/ 41 w 70"/>
              <a:gd name="T53" fmla="*/ 35 h 53"/>
              <a:gd name="T54" fmla="*/ 40 w 70"/>
              <a:gd name="T55" fmla="*/ 31 h 53"/>
              <a:gd name="T56" fmla="*/ 32 w 70"/>
              <a:gd name="T57" fmla="*/ 26 h 53"/>
              <a:gd name="T58" fmla="*/ 24 w 70"/>
              <a:gd name="T59" fmla="*/ 29 h 53"/>
              <a:gd name="T60" fmla="*/ 19 w 70"/>
              <a:gd name="T61" fmla="*/ 35 h 53"/>
              <a:gd name="T62" fmla="*/ 18 w 70"/>
              <a:gd name="T63" fmla="*/ 34 h 53"/>
              <a:gd name="T64" fmla="*/ 17 w 70"/>
              <a:gd name="T65" fmla="*/ 34 h 53"/>
              <a:gd name="T66" fmla="*/ 15 w 70"/>
              <a:gd name="T67" fmla="*/ 33 h 53"/>
              <a:gd name="T68" fmla="*/ 13 w 70"/>
              <a:gd name="T69" fmla="*/ 28 h 53"/>
              <a:gd name="T70" fmla="*/ 13 w 70"/>
              <a:gd name="T71" fmla="*/ 27 h 53"/>
              <a:gd name="T72" fmla="*/ 10 w 70"/>
              <a:gd name="T73" fmla="*/ 25 h 53"/>
              <a:gd name="T74" fmla="*/ 5 w 70"/>
              <a:gd name="T75" fmla="*/ 22 h 53"/>
              <a:gd name="T76" fmla="*/ 5 w 70"/>
              <a:gd name="T77" fmla="*/ 18 h 53"/>
              <a:gd name="T78" fmla="*/ 3 w 70"/>
              <a:gd name="T79" fmla="*/ 20 h 53"/>
              <a:gd name="T80" fmla="*/ 0 w 70"/>
              <a:gd name="T8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53">
                <a:moveTo>
                  <a:pt x="0" y="17"/>
                </a:moveTo>
                <a:cubicBezTo>
                  <a:pt x="2" y="16"/>
                  <a:pt x="1" y="13"/>
                  <a:pt x="3" y="12"/>
                </a:cubicBezTo>
                <a:cubicBezTo>
                  <a:pt x="4" y="11"/>
                  <a:pt x="6" y="11"/>
                  <a:pt x="7" y="11"/>
                </a:cubicBezTo>
                <a:cubicBezTo>
                  <a:pt x="9" y="10"/>
                  <a:pt x="10" y="11"/>
                  <a:pt x="11" y="10"/>
                </a:cubicBezTo>
                <a:cubicBezTo>
                  <a:pt x="12" y="10"/>
                  <a:pt x="13" y="9"/>
                  <a:pt x="13" y="8"/>
                </a:cubicBezTo>
                <a:cubicBezTo>
                  <a:pt x="13" y="7"/>
                  <a:pt x="11" y="7"/>
                  <a:pt x="11" y="6"/>
                </a:cubicBezTo>
                <a:cubicBezTo>
                  <a:pt x="10" y="5"/>
                  <a:pt x="13" y="4"/>
                  <a:pt x="13" y="3"/>
                </a:cubicBezTo>
                <a:cubicBezTo>
                  <a:pt x="13" y="1"/>
                  <a:pt x="13" y="0"/>
                  <a:pt x="16" y="1"/>
                </a:cubicBezTo>
                <a:cubicBezTo>
                  <a:pt x="16" y="1"/>
                  <a:pt x="19" y="1"/>
                  <a:pt x="19" y="2"/>
                </a:cubicBezTo>
                <a:cubicBezTo>
                  <a:pt x="19" y="3"/>
                  <a:pt x="19" y="3"/>
                  <a:pt x="20" y="2"/>
                </a:cubicBezTo>
                <a:cubicBezTo>
                  <a:pt x="21" y="2"/>
                  <a:pt x="23" y="3"/>
                  <a:pt x="23" y="4"/>
                </a:cubicBezTo>
                <a:cubicBezTo>
                  <a:pt x="26" y="4"/>
                  <a:pt x="26" y="4"/>
                  <a:pt x="26" y="4"/>
                </a:cubicBezTo>
                <a:cubicBezTo>
                  <a:pt x="27" y="4"/>
                  <a:pt x="28" y="3"/>
                  <a:pt x="29" y="4"/>
                </a:cubicBezTo>
                <a:cubicBezTo>
                  <a:pt x="31" y="4"/>
                  <a:pt x="33" y="3"/>
                  <a:pt x="35" y="3"/>
                </a:cubicBezTo>
                <a:cubicBezTo>
                  <a:pt x="34" y="5"/>
                  <a:pt x="33" y="6"/>
                  <a:pt x="36" y="7"/>
                </a:cubicBezTo>
                <a:cubicBezTo>
                  <a:pt x="37" y="8"/>
                  <a:pt x="38" y="5"/>
                  <a:pt x="39" y="5"/>
                </a:cubicBezTo>
                <a:cubicBezTo>
                  <a:pt x="41" y="6"/>
                  <a:pt x="40" y="10"/>
                  <a:pt x="43" y="7"/>
                </a:cubicBezTo>
                <a:cubicBezTo>
                  <a:pt x="46" y="4"/>
                  <a:pt x="47" y="7"/>
                  <a:pt x="50" y="7"/>
                </a:cubicBezTo>
                <a:cubicBezTo>
                  <a:pt x="51" y="7"/>
                  <a:pt x="51" y="6"/>
                  <a:pt x="52" y="5"/>
                </a:cubicBezTo>
                <a:cubicBezTo>
                  <a:pt x="52" y="5"/>
                  <a:pt x="54" y="5"/>
                  <a:pt x="54" y="4"/>
                </a:cubicBezTo>
                <a:cubicBezTo>
                  <a:pt x="55" y="4"/>
                  <a:pt x="53" y="2"/>
                  <a:pt x="56" y="2"/>
                </a:cubicBezTo>
                <a:cubicBezTo>
                  <a:pt x="56" y="3"/>
                  <a:pt x="58" y="3"/>
                  <a:pt x="58" y="4"/>
                </a:cubicBezTo>
                <a:cubicBezTo>
                  <a:pt x="59" y="7"/>
                  <a:pt x="59" y="7"/>
                  <a:pt x="59" y="7"/>
                </a:cubicBezTo>
                <a:cubicBezTo>
                  <a:pt x="60" y="7"/>
                  <a:pt x="59" y="11"/>
                  <a:pt x="60" y="10"/>
                </a:cubicBezTo>
                <a:cubicBezTo>
                  <a:pt x="60" y="12"/>
                  <a:pt x="63" y="12"/>
                  <a:pt x="63" y="14"/>
                </a:cubicBezTo>
                <a:cubicBezTo>
                  <a:pt x="63" y="14"/>
                  <a:pt x="62" y="14"/>
                  <a:pt x="62" y="15"/>
                </a:cubicBezTo>
                <a:cubicBezTo>
                  <a:pt x="61" y="15"/>
                  <a:pt x="61" y="16"/>
                  <a:pt x="60" y="17"/>
                </a:cubicBezTo>
                <a:cubicBezTo>
                  <a:pt x="61" y="17"/>
                  <a:pt x="62" y="16"/>
                  <a:pt x="63" y="16"/>
                </a:cubicBezTo>
                <a:cubicBezTo>
                  <a:pt x="65" y="17"/>
                  <a:pt x="64" y="18"/>
                  <a:pt x="64" y="19"/>
                </a:cubicBezTo>
                <a:cubicBezTo>
                  <a:pt x="64" y="20"/>
                  <a:pt x="64" y="22"/>
                  <a:pt x="65" y="22"/>
                </a:cubicBezTo>
                <a:cubicBezTo>
                  <a:pt x="67" y="24"/>
                  <a:pt x="67" y="24"/>
                  <a:pt x="67" y="24"/>
                </a:cubicBezTo>
                <a:cubicBezTo>
                  <a:pt x="67" y="25"/>
                  <a:pt x="67" y="26"/>
                  <a:pt x="66" y="26"/>
                </a:cubicBezTo>
                <a:cubicBezTo>
                  <a:pt x="65" y="27"/>
                  <a:pt x="66" y="28"/>
                  <a:pt x="66" y="29"/>
                </a:cubicBezTo>
                <a:cubicBezTo>
                  <a:pt x="66" y="30"/>
                  <a:pt x="66" y="33"/>
                  <a:pt x="68" y="32"/>
                </a:cubicBezTo>
                <a:cubicBezTo>
                  <a:pt x="68" y="34"/>
                  <a:pt x="68" y="34"/>
                  <a:pt x="69" y="35"/>
                </a:cubicBezTo>
                <a:cubicBezTo>
                  <a:pt x="68" y="36"/>
                  <a:pt x="68" y="37"/>
                  <a:pt x="67" y="38"/>
                </a:cubicBezTo>
                <a:cubicBezTo>
                  <a:pt x="70" y="38"/>
                  <a:pt x="70" y="40"/>
                  <a:pt x="70" y="42"/>
                </a:cubicBezTo>
                <a:cubicBezTo>
                  <a:pt x="69" y="42"/>
                  <a:pt x="66" y="40"/>
                  <a:pt x="65" y="42"/>
                </a:cubicBezTo>
                <a:cubicBezTo>
                  <a:pt x="64" y="43"/>
                  <a:pt x="66" y="44"/>
                  <a:pt x="67" y="45"/>
                </a:cubicBezTo>
                <a:cubicBezTo>
                  <a:pt x="65" y="45"/>
                  <a:pt x="66" y="48"/>
                  <a:pt x="66" y="49"/>
                </a:cubicBezTo>
                <a:cubicBezTo>
                  <a:pt x="65" y="50"/>
                  <a:pt x="65" y="50"/>
                  <a:pt x="64" y="50"/>
                </a:cubicBezTo>
                <a:cubicBezTo>
                  <a:pt x="63" y="50"/>
                  <a:pt x="62" y="50"/>
                  <a:pt x="62" y="49"/>
                </a:cubicBezTo>
                <a:cubicBezTo>
                  <a:pt x="61" y="47"/>
                  <a:pt x="60" y="50"/>
                  <a:pt x="60" y="51"/>
                </a:cubicBezTo>
                <a:cubicBezTo>
                  <a:pt x="59" y="52"/>
                  <a:pt x="58" y="53"/>
                  <a:pt x="56" y="53"/>
                </a:cubicBezTo>
                <a:cubicBezTo>
                  <a:pt x="56" y="52"/>
                  <a:pt x="54" y="51"/>
                  <a:pt x="53" y="52"/>
                </a:cubicBezTo>
                <a:cubicBezTo>
                  <a:pt x="53" y="51"/>
                  <a:pt x="54" y="49"/>
                  <a:pt x="54" y="48"/>
                </a:cubicBezTo>
                <a:cubicBezTo>
                  <a:pt x="54" y="48"/>
                  <a:pt x="54" y="45"/>
                  <a:pt x="53" y="45"/>
                </a:cubicBezTo>
                <a:cubicBezTo>
                  <a:pt x="54" y="44"/>
                  <a:pt x="52" y="42"/>
                  <a:pt x="51" y="41"/>
                </a:cubicBezTo>
                <a:cubicBezTo>
                  <a:pt x="50" y="40"/>
                  <a:pt x="50" y="40"/>
                  <a:pt x="49" y="41"/>
                </a:cubicBezTo>
                <a:cubicBezTo>
                  <a:pt x="48" y="42"/>
                  <a:pt x="48" y="41"/>
                  <a:pt x="47" y="41"/>
                </a:cubicBezTo>
                <a:cubicBezTo>
                  <a:pt x="46" y="41"/>
                  <a:pt x="45" y="41"/>
                  <a:pt x="44" y="41"/>
                </a:cubicBezTo>
                <a:cubicBezTo>
                  <a:pt x="43" y="42"/>
                  <a:pt x="41" y="43"/>
                  <a:pt x="41" y="43"/>
                </a:cubicBezTo>
                <a:cubicBezTo>
                  <a:pt x="41" y="41"/>
                  <a:pt x="43" y="40"/>
                  <a:pt x="43" y="39"/>
                </a:cubicBezTo>
                <a:cubicBezTo>
                  <a:pt x="43" y="37"/>
                  <a:pt x="42" y="36"/>
                  <a:pt x="41" y="35"/>
                </a:cubicBezTo>
                <a:cubicBezTo>
                  <a:pt x="41" y="34"/>
                  <a:pt x="42" y="34"/>
                  <a:pt x="41" y="33"/>
                </a:cubicBezTo>
                <a:cubicBezTo>
                  <a:pt x="41" y="33"/>
                  <a:pt x="40" y="32"/>
                  <a:pt x="40" y="31"/>
                </a:cubicBezTo>
                <a:cubicBezTo>
                  <a:pt x="39" y="30"/>
                  <a:pt x="38" y="27"/>
                  <a:pt x="36" y="27"/>
                </a:cubicBezTo>
                <a:cubicBezTo>
                  <a:pt x="35" y="26"/>
                  <a:pt x="33" y="26"/>
                  <a:pt x="32" y="26"/>
                </a:cubicBezTo>
                <a:cubicBezTo>
                  <a:pt x="30" y="26"/>
                  <a:pt x="30" y="27"/>
                  <a:pt x="28" y="27"/>
                </a:cubicBezTo>
                <a:cubicBezTo>
                  <a:pt x="26" y="28"/>
                  <a:pt x="26" y="27"/>
                  <a:pt x="24" y="29"/>
                </a:cubicBezTo>
                <a:cubicBezTo>
                  <a:pt x="23" y="30"/>
                  <a:pt x="23" y="32"/>
                  <a:pt x="21" y="33"/>
                </a:cubicBezTo>
                <a:cubicBezTo>
                  <a:pt x="20" y="34"/>
                  <a:pt x="20" y="34"/>
                  <a:pt x="19" y="35"/>
                </a:cubicBezTo>
                <a:cubicBezTo>
                  <a:pt x="19" y="36"/>
                  <a:pt x="17" y="35"/>
                  <a:pt x="17" y="36"/>
                </a:cubicBezTo>
                <a:cubicBezTo>
                  <a:pt x="17" y="35"/>
                  <a:pt x="17" y="34"/>
                  <a:pt x="18" y="34"/>
                </a:cubicBezTo>
                <a:cubicBezTo>
                  <a:pt x="17" y="34"/>
                  <a:pt x="17" y="34"/>
                  <a:pt x="17" y="34"/>
                </a:cubicBezTo>
                <a:cubicBezTo>
                  <a:pt x="17" y="34"/>
                  <a:pt x="17" y="34"/>
                  <a:pt x="17" y="34"/>
                </a:cubicBezTo>
                <a:cubicBezTo>
                  <a:pt x="16" y="34"/>
                  <a:pt x="16" y="33"/>
                  <a:pt x="16" y="33"/>
                </a:cubicBezTo>
                <a:cubicBezTo>
                  <a:pt x="15" y="33"/>
                  <a:pt x="15" y="33"/>
                  <a:pt x="15" y="33"/>
                </a:cubicBezTo>
                <a:cubicBezTo>
                  <a:pt x="16" y="32"/>
                  <a:pt x="14" y="32"/>
                  <a:pt x="15" y="31"/>
                </a:cubicBezTo>
                <a:cubicBezTo>
                  <a:pt x="13" y="32"/>
                  <a:pt x="14" y="28"/>
                  <a:pt x="13" y="28"/>
                </a:cubicBezTo>
                <a:cubicBezTo>
                  <a:pt x="13" y="29"/>
                  <a:pt x="13" y="29"/>
                  <a:pt x="12" y="29"/>
                </a:cubicBezTo>
                <a:cubicBezTo>
                  <a:pt x="13" y="28"/>
                  <a:pt x="13" y="28"/>
                  <a:pt x="13" y="27"/>
                </a:cubicBezTo>
                <a:cubicBezTo>
                  <a:pt x="13" y="28"/>
                  <a:pt x="12" y="28"/>
                  <a:pt x="11" y="27"/>
                </a:cubicBezTo>
                <a:cubicBezTo>
                  <a:pt x="10" y="26"/>
                  <a:pt x="10" y="26"/>
                  <a:pt x="10" y="25"/>
                </a:cubicBezTo>
                <a:cubicBezTo>
                  <a:pt x="9" y="25"/>
                  <a:pt x="9" y="25"/>
                  <a:pt x="9" y="26"/>
                </a:cubicBezTo>
                <a:cubicBezTo>
                  <a:pt x="8" y="24"/>
                  <a:pt x="4" y="24"/>
                  <a:pt x="5" y="22"/>
                </a:cubicBezTo>
                <a:cubicBezTo>
                  <a:pt x="4" y="22"/>
                  <a:pt x="4" y="22"/>
                  <a:pt x="4" y="22"/>
                </a:cubicBezTo>
                <a:cubicBezTo>
                  <a:pt x="4" y="21"/>
                  <a:pt x="5" y="19"/>
                  <a:pt x="5" y="18"/>
                </a:cubicBezTo>
                <a:cubicBezTo>
                  <a:pt x="5" y="19"/>
                  <a:pt x="4" y="19"/>
                  <a:pt x="4" y="20"/>
                </a:cubicBezTo>
                <a:cubicBezTo>
                  <a:pt x="4" y="18"/>
                  <a:pt x="3" y="19"/>
                  <a:pt x="3" y="20"/>
                </a:cubicBezTo>
                <a:cubicBezTo>
                  <a:pt x="3" y="19"/>
                  <a:pt x="2" y="17"/>
                  <a:pt x="4" y="17"/>
                </a:cubicBezTo>
                <a:cubicBezTo>
                  <a:pt x="3" y="17"/>
                  <a:pt x="2" y="17"/>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48" name="Freeform 467">
            <a:extLst>
              <a:ext uri="{FF2B5EF4-FFF2-40B4-BE49-F238E27FC236}">
                <a16:creationId xmlns:a16="http://schemas.microsoft.com/office/drawing/2014/main" id="{DDCBAB5C-3709-F64F-A22C-6EA841B95650}"/>
              </a:ext>
            </a:extLst>
          </p:cNvPr>
          <p:cNvSpPr>
            <a:spLocks noEditPoints="1"/>
          </p:cNvSpPr>
          <p:nvPr/>
        </p:nvSpPr>
        <p:spPr bwMode="auto">
          <a:xfrm>
            <a:off x="2006906" y="2444183"/>
            <a:ext cx="763014" cy="742809"/>
          </a:xfrm>
          <a:custGeom>
            <a:avLst/>
            <a:gdLst>
              <a:gd name="T0" fmla="*/ 43 w 115"/>
              <a:gd name="T1" fmla="*/ 90 h 94"/>
              <a:gd name="T2" fmla="*/ 45 w 115"/>
              <a:gd name="T3" fmla="*/ 91 h 94"/>
              <a:gd name="T4" fmla="*/ 44 w 115"/>
              <a:gd name="T5" fmla="*/ 91 h 94"/>
              <a:gd name="T6" fmla="*/ 0 w 115"/>
              <a:gd name="T7" fmla="*/ 58 h 94"/>
              <a:gd name="T8" fmla="*/ 4 w 115"/>
              <a:gd name="T9" fmla="*/ 46 h 94"/>
              <a:gd name="T10" fmla="*/ 7 w 115"/>
              <a:gd name="T11" fmla="*/ 39 h 94"/>
              <a:gd name="T12" fmla="*/ 10 w 115"/>
              <a:gd name="T13" fmla="*/ 33 h 94"/>
              <a:gd name="T14" fmla="*/ 10 w 115"/>
              <a:gd name="T15" fmla="*/ 27 h 94"/>
              <a:gd name="T16" fmla="*/ 9 w 115"/>
              <a:gd name="T17" fmla="*/ 20 h 94"/>
              <a:gd name="T18" fmla="*/ 12 w 115"/>
              <a:gd name="T19" fmla="*/ 11 h 94"/>
              <a:gd name="T20" fmla="*/ 16 w 115"/>
              <a:gd name="T21" fmla="*/ 3 h 94"/>
              <a:gd name="T22" fmla="*/ 27 w 115"/>
              <a:gd name="T23" fmla="*/ 0 h 94"/>
              <a:gd name="T24" fmla="*/ 36 w 115"/>
              <a:gd name="T25" fmla="*/ 3 h 94"/>
              <a:gd name="T26" fmla="*/ 41 w 115"/>
              <a:gd name="T27" fmla="*/ 9 h 94"/>
              <a:gd name="T28" fmla="*/ 53 w 115"/>
              <a:gd name="T29" fmla="*/ 6 h 94"/>
              <a:gd name="T30" fmla="*/ 56 w 115"/>
              <a:gd name="T31" fmla="*/ 8 h 94"/>
              <a:gd name="T32" fmla="*/ 66 w 115"/>
              <a:gd name="T33" fmla="*/ 10 h 94"/>
              <a:gd name="T34" fmla="*/ 82 w 115"/>
              <a:gd name="T35" fmla="*/ 5 h 94"/>
              <a:gd name="T36" fmla="*/ 93 w 115"/>
              <a:gd name="T37" fmla="*/ 8 h 94"/>
              <a:gd name="T38" fmla="*/ 99 w 115"/>
              <a:gd name="T39" fmla="*/ 3 h 94"/>
              <a:gd name="T40" fmla="*/ 106 w 115"/>
              <a:gd name="T41" fmla="*/ 5 h 94"/>
              <a:gd name="T42" fmla="*/ 109 w 115"/>
              <a:gd name="T43" fmla="*/ 15 h 94"/>
              <a:gd name="T44" fmla="*/ 113 w 115"/>
              <a:gd name="T45" fmla="*/ 21 h 94"/>
              <a:gd name="T46" fmla="*/ 103 w 115"/>
              <a:gd name="T47" fmla="*/ 32 h 94"/>
              <a:gd name="T48" fmla="*/ 100 w 115"/>
              <a:gd name="T49" fmla="*/ 38 h 94"/>
              <a:gd name="T50" fmla="*/ 96 w 115"/>
              <a:gd name="T51" fmla="*/ 44 h 94"/>
              <a:gd name="T52" fmla="*/ 92 w 115"/>
              <a:gd name="T53" fmla="*/ 51 h 94"/>
              <a:gd name="T54" fmla="*/ 90 w 115"/>
              <a:gd name="T55" fmla="*/ 56 h 94"/>
              <a:gd name="T56" fmla="*/ 85 w 115"/>
              <a:gd name="T57" fmla="*/ 67 h 94"/>
              <a:gd name="T58" fmla="*/ 83 w 115"/>
              <a:gd name="T59" fmla="*/ 71 h 94"/>
              <a:gd name="T60" fmla="*/ 80 w 115"/>
              <a:gd name="T61" fmla="*/ 69 h 94"/>
              <a:gd name="T62" fmla="*/ 75 w 115"/>
              <a:gd name="T63" fmla="*/ 65 h 94"/>
              <a:gd name="T64" fmla="*/ 70 w 115"/>
              <a:gd name="T65" fmla="*/ 67 h 94"/>
              <a:gd name="T66" fmla="*/ 59 w 115"/>
              <a:gd name="T67" fmla="*/ 79 h 94"/>
              <a:gd name="T68" fmla="*/ 55 w 115"/>
              <a:gd name="T69" fmla="*/ 88 h 94"/>
              <a:gd name="T70" fmla="*/ 53 w 115"/>
              <a:gd name="T71" fmla="*/ 86 h 94"/>
              <a:gd name="T72" fmla="*/ 46 w 115"/>
              <a:gd name="T73" fmla="*/ 88 h 94"/>
              <a:gd name="T74" fmla="*/ 42 w 115"/>
              <a:gd name="T75" fmla="*/ 88 h 94"/>
              <a:gd name="T76" fmla="*/ 40 w 115"/>
              <a:gd name="T77" fmla="*/ 89 h 94"/>
              <a:gd name="T78" fmla="*/ 39 w 115"/>
              <a:gd name="T79" fmla="*/ 87 h 94"/>
              <a:gd name="T80" fmla="*/ 38 w 115"/>
              <a:gd name="T81" fmla="*/ 89 h 94"/>
              <a:gd name="T82" fmla="*/ 37 w 115"/>
              <a:gd name="T83" fmla="*/ 92 h 94"/>
              <a:gd name="T84" fmla="*/ 36 w 115"/>
              <a:gd name="T85" fmla="*/ 92 h 94"/>
              <a:gd name="T86" fmla="*/ 32 w 115"/>
              <a:gd name="T87" fmla="*/ 91 h 94"/>
              <a:gd name="T88" fmla="*/ 27 w 115"/>
              <a:gd name="T89" fmla="*/ 88 h 94"/>
              <a:gd name="T90" fmla="*/ 25 w 115"/>
              <a:gd name="T91" fmla="*/ 84 h 94"/>
              <a:gd name="T92" fmla="*/ 28 w 115"/>
              <a:gd name="T93" fmla="*/ 80 h 94"/>
              <a:gd name="T94" fmla="*/ 27 w 115"/>
              <a:gd name="T95" fmla="*/ 80 h 94"/>
              <a:gd name="T96" fmla="*/ 25 w 115"/>
              <a:gd name="T97" fmla="*/ 79 h 94"/>
              <a:gd name="T98" fmla="*/ 25 w 115"/>
              <a:gd name="T99" fmla="*/ 77 h 94"/>
              <a:gd name="T100" fmla="*/ 16 w 115"/>
              <a:gd name="T101" fmla="*/ 72 h 94"/>
              <a:gd name="T102" fmla="*/ 7 w 115"/>
              <a:gd name="T103" fmla="*/ 72 h 94"/>
              <a:gd name="T104" fmla="*/ 7 w 115"/>
              <a:gd name="T105" fmla="*/ 70 h 94"/>
              <a:gd name="T106" fmla="*/ 0 w 115"/>
              <a:gd name="T107" fmla="*/ 72 h 94"/>
              <a:gd name="T108" fmla="*/ 1 w 115"/>
              <a:gd name="T10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94">
                <a:moveTo>
                  <a:pt x="43" y="91"/>
                </a:moveTo>
                <a:cubicBezTo>
                  <a:pt x="44" y="91"/>
                  <a:pt x="44" y="91"/>
                  <a:pt x="43" y="90"/>
                </a:cubicBezTo>
                <a:cubicBezTo>
                  <a:pt x="43" y="90"/>
                  <a:pt x="43" y="91"/>
                  <a:pt x="43" y="91"/>
                </a:cubicBezTo>
                <a:moveTo>
                  <a:pt x="45" y="91"/>
                </a:moveTo>
                <a:cubicBezTo>
                  <a:pt x="46" y="90"/>
                  <a:pt x="46" y="90"/>
                  <a:pt x="46" y="90"/>
                </a:cubicBezTo>
                <a:cubicBezTo>
                  <a:pt x="45" y="90"/>
                  <a:pt x="45" y="91"/>
                  <a:pt x="44" y="91"/>
                </a:cubicBezTo>
                <a:cubicBezTo>
                  <a:pt x="45" y="91"/>
                  <a:pt x="45" y="91"/>
                  <a:pt x="45" y="91"/>
                </a:cubicBezTo>
                <a:moveTo>
                  <a:pt x="0" y="58"/>
                </a:moveTo>
                <a:cubicBezTo>
                  <a:pt x="1" y="54"/>
                  <a:pt x="0" y="50"/>
                  <a:pt x="1" y="47"/>
                </a:cubicBezTo>
                <a:cubicBezTo>
                  <a:pt x="2" y="46"/>
                  <a:pt x="3" y="47"/>
                  <a:pt x="4" y="46"/>
                </a:cubicBezTo>
                <a:cubicBezTo>
                  <a:pt x="5" y="45"/>
                  <a:pt x="4" y="43"/>
                  <a:pt x="5" y="42"/>
                </a:cubicBezTo>
                <a:cubicBezTo>
                  <a:pt x="6" y="41"/>
                  <a:pt x="6" y="39"/>
                  <a:pt x="7" y="39"/>
                </a:cubicBezTo>
                <a:cubicBezTo>
                  <a:pt x="8" y="38"/>
                  <a:pt x="10" y="37"/>
                  <a:pt x="9" y="36"/>
                </a:cubicBezTo>
                <a:cubicBezTo>
                  <a:pt x="9" y="35"/>
                  <a:pt x="8" y="34"/>
                  <a:pt x="10" y="33"/>
                </a:cubicBezTo>
                <a:cubicBezTo>
                  <a:pt x="12" y="33"/>
                  <a:pt x="10" y="30"/>
                  <a:pt x="10" y="29"/>
                </a:cubicBezTo>
                <a:cubicBezTo>
                  <a:pt x="10" y="28"/>
                  <a:pt x="10" y="28"/>
                  <a:pt x="10" y="27"/>
                </a:cubicBezTo>
                <a:cubicBezTo>
                  <a:pt x="9" y="26"/>
                  <a:pt x="9" y="25"/>
                  <a:pt x="8" y="25"/>
                </a:cubicBezTo>
                <a:cubicBezTo>
                  <a:pt x="7" y="23"/>
                  <a:pt x="9" y="22"/>
                  <a:pt x="9" y="20"/>
                </a:cubicBezTo>
                <a:cubicBezTo>
                  <a:pt x="10" y="19"/>
                  <a:pt x="9" y="17"/>
                  <a:pt x="9" y="15"/>
                </a:cubicBezTo>
                <a:cubicBezTo>
                  <a:pt x="10" y="13"/>
                  <a:pt x="10" y="12"/>
                  <a:pt x="12" y="11"/>
                </a:cubicBezTo>
                <a:cubicBezTo>
                  <a:pt x="13" y="10"/>
                  <a:pt x="14" y="8"/>
                  <a:pt x="14" y="6"/>
                </a:cubicBezTo>
                <a:cubicBezTo>
                  <a:pt x="14" y="5"/>
                  <a:pt x="15" y="4"/>
                  <a:pt x="16" y="3"/>
                </a:cubicBezTo>
                <a:cubicBezTo>
                  <a:pt x="18" y="2"/>
                  <a:pt x="19" y="1"/>
                  <a:pt x="21" y="1"/>
                </a:cubicBezTo>
                <a:cubicBezTo>
                  <a:pt x="23" y="1"/>
                  <a:pt x="25" y="1"/>
                  <a:pt x="27" y="0"/>
                </a:cubicBezTo>
                <a:cubicBezTo>
                  <a:pt x="28" y="0"/>
                  <a:pt x="30" y="1"/>
                  <a:pt x="31" y="2"/>
                </a:cubicBezTo>
                <a:cubicBezTo>
                  <a:pt x="33" y="2"/>
                  <a:pt x="35" y="2"/>
                  <a:pt x="36" y="3"/>
                </a:cubicBezTo>
                <a:cubicBezTo>
                  <a:pt x="37" y="4"/>
                  <a:pt x="38" y="6"/>
                  <a:pt x="39" y="7"/>
                </a:cubicBezTo>
                <a:cubicBezTo>
                  <a:pt x="39" y="8"/>
                  <a:pt x="40" y="8"/>
                  <a:pt x="41" y="9"/>
                </a:cubicBezTo>
                <a:cubicBezTo>
                  <a:pt x="42" y="9"/>
                  <a:pt x="42" y="7"/>
                  <a:pt x="43" y="7"/>
                </a:cubicBezTo>
                <a:cubicBezTo>
                  <a:pt x="47" y="7"/>
                  <a:pt x="49" y="4"/>
                  <a:pt x="53" y="6"/>
                </a:cubicBezTo>
                <a:cubicBezTo>
                  <a:pt x="53" y="7"/>
                  <a:pt x="54" y="7"/>
                  <a:pt x="54" y="8"/>
                </a:cubicBezTo>
                <a:cubicBezTo>
                  <a:pt x="56" y="8"/>
                  <a:pt x="56" y="8"/>
                  <a:pt x="56" y="8"/>
                </a:cubicBezTo>
                <a:cubicBezTo>
                  <a:pt x="58" y="9"/>
                  <a:pt x="58" y="10"/>
                  <a:pt x="61" y="10"/>
                </a:cubicBezTo>
                <a:cubicBezTo>
                  <a:pt x="62" y="10"/>
                  <a:pt x="65" y="11"/>
                  <a:pt x="66" y="10"/>
                </a:cubicBezTo>
                <a:cubicBezTo>
                  <a:pt x="67" y="10"/>
                  <a:pt x="68" y="8"/>
                  <a:pt x="69" y="7"/>
                </a:cubicBezTo>
                <a:cubicBezTo>
                  <a:pt x="73" y="5"/>
                  <a:pt x="78" y="5"/>
                  <a:pt x="82" y="5"/>
                </a:cubicBezTo>
                <a:cubicBezTo>
                  <a:pt x="84" y="5"/>
                  <a:pt x="85" y="6"/>
                  <a:pt x="87" y="6"/>
                </a:cubicBezTo>
                <a:cubicBezTo>
                  <a:pt x="89" y="7"/>
                  <a:pt x="91" y="8"/>
                  <a:pt x="93" y="8"/>
                </a:cubicBezTo>
                <a:cubicBezTo>
                  <a:pt x="94" y="7"/>
                  <a:pt x="95" y="5"/>
                  <a:pt x="97" y="4"/>
                </a:cubicBezTo>
                <a:cubicBezTo>
                  <a:pt x="97" y="4"/>
                  <a:pt x="98" y="3"/>
                  <a:pt x="99" y="3"/>
                </a:cubicBezTo>
                <a:cubicBezTo>
                  <a:pt x="101" y="3"/>
                  <a:pt x="100" y="3"/>
                  <a:pt x="100" y="2"/>
                </a:cubicBezTo>
                <a:cubicBezTo>
                  <a:pt x="103" y="1"/>
                  <a:pt x="104" y="3"/>
                  <a:pt x="106" y="5"/>
                </a:cubicBezTo>
                <a:cubicBezTo>
                  <a:pt x="108" y="7"/>
                  <a:pt x="109" y="9"/>
                  <a:pt x="109" y="12"/>
                </a:cubicBezTo>
                <a:cubicBezTo>
                  <a:pt x="109" y="13"/>
                  <a:pt x="109" y="14"/>
                  <a:pt x="109" y="15"/>
                </a:cubicBezTo>
                <a:cubicBezTo>
                  <a:pt x="110" y="15"/>
                  <a:pt x="111" y="15"/>
                  <a:pt x="112" y="15"/>
                </a:cubicBezTo>
                <a:cubicBezTo>
                  <a:pt x="115" y="16"/>
                  <a:pt x="112" y="19"/>
                  <a:pt x="113" y="21"/>
                </a:cubicBezTo>
                <a:cubicBezTo>
                  <a:pt x="114" y="23"/>
                  <a:pt x="110" y="25"/>
                  <a:pt x="108" y="25"/>
                </a:cubicBezTo>
                <a:cubicBezTo>
                  <a:pt x="105" y="25"/>
                  <a:pt x="104" y="30"/>
                  <a:pt x="103" y="32"/>
                </a:cubicBezTo>
                <a:cubicBezTo>
                  <a:pt x="103" y="33"/>
                  <a:pt x="103" y="34"/>
                  <a:pt x="102" y="35"/>
                </a:cubicBezTo>
                <a:cubicBezTo>
                  <a:pt x="102" y="37"/>
                  <a:pt x="100" y="37"/>
                  <a:pt x="100" y="38"/>
                </a:cubicBezTo>
                <a:cubicBezTo>
                  <a:pt x="100" y="39"/>
                  <a:pt x="101" y="40"/>
                  <a:pt x="100" y="41"/>
                </a:cubicBezTo>
                <a:cubicBezTo>
                  <a:pt x="99" y="42"/>
                  <a:pt x="98" y="43"/>
                  <a:pt x="96" y="44"/>
                </a:cubicBezTo>
                <a:cubicBezTo>
                  <a:pt x="98" y="44"/>
                  <a:pt x="96" y="47"/>
                  <a:pt x="96" y="48"/>
                </a:cubicBezTo>
                <a:cubicBezTo>
                  <a:pt x="96" y="50"/>
                  <a:pt x="95" y="51"/>
                  <a:pt x="92" y="51"/>
                </a:cubicBezTo>
                <a:cubicBezTo>
                  <a:pt x="93" y="52"/>
                  <a:pt x="92" y="52"/>
                  <a:pt x="91" y="53"/>
                </a:cubicBezTo>
                <a:cubicBezTo>
                  <a:pt x="90" y="54"/>
                  <a:pt x="91" y="55"/>
                  <a:pt x="90" y="56"/>
                </a:cubicBezTo>
                <a:cubicBezTo>
                  <a:pt x="90" y="58"/>
                  <a:pt x="89" y="60"/>
                  <a:pt x="87" y="62"/>
                </a:cubicBezTo>
                <a:cubicBezTo>
                  <a:pt x="86" y="64"/>
                  <a:pt x="88" y="65"/>
                  <a:pt x="85" y="67"/>
                </a:cubicBezTo>
                <a:cubicBezTo>
                  <a:pt x="84" y="68"/>
                  <a:pt x="85" y="68"/>
                  <a:pt x="84" y="70"/>
                </a:cubicBezTo>
                <a:cubicBezTo>
                  <a:pt x="84" y="70"/>
                  <a:pt x="83" y="71"/>
                  <a:pt x="83" y="71"/>
                </a:cubicBezTo>
                <a:cubicBezTo>
                  <a:pt x="82" y="72"/>
                  <a:pt x="81" y="72"/>
                  <a:pt x="80" y="71"/>
                </a:cubicBezTo>
                <a:cubicBezTo>
                  <a:pt x="80" y="71"/>
                  <a:pt x="80" y="70"/>
                  <a:pt x="80" y="69"/>
                </a:cubicBezTo>
                <a:cubicBezTo>
                  <a:pt x="79" y="68"/>
                  <a:pt x="78" y="68"/>
                  <a:pt x="78" y="67"/>
                </a:cubicBezTo>
                <a:cubicBezTo>
                  <a:pt x="77" y="66"/>
                  <a:pt x="76" y="66"/>
                  <a:pt x="75" y="65"/>
                </a:cubicBezTo>
                <a:cubicBezTo>
                  <a:pt x="75" y="66"/>
                  <a:pt x="75" y="67"/>
                  <a:pt x="74" y="68"/>
                </a:cubicBezTo>
                <a:cubicBezTo>
                  <a:pt x="72" y="68"/>
                  <a:pt x="71" y="66"/>
                  <a:pt x="70" y="67"/>
                </a:cubicBezTo>
                <a:cubicBezTo>
                  <a:pt x="68" y="67"/>
                  <a:pt x="67" y="70"/>
                  <a:pt x="65" y="72"/>
                </a:cubicBezTo>
                <a:cubicBezTo>
                  <a:pt x="64" y="73"/>
                  <a:pt x="57" y="78"/>
                  <a:pt x="59" y="79"/>
                </a:cubicBezTo>
                <a:cubicBezTo>
                  <a:pt x="60" y="80"/>
                  <a:pt x="58" y="83"/>
                  <a:pt x="58" y="83"/>
                </a:cubicBezTo>
                <a:cubicBezTo>
                  <a:pt x="57" y="85"/>
                  <a:pt x="56" y="87"/>
                  <a:pt x="55" y="88"/>
                </a:cubicBezTo>
                <a:cubicBezTo>
                  <a:pt x="54" y="88"/>
                  <a:pt x="54" y="88"/>
                  <a:pt x="54" y="87"/>
                </a:cubicBezTo>
                <a:cubicBezTo>
                  <a:pt x="54" y="87"/>
                  <a:pt x="53" y="87"/>
                  <a:pt x="53" y="86"/>
                </a:cubicBezTo>
                <a:cubicBezTo>
                  <a:pt x="53" y="89"/>
                  <a:pt x="54" y="89"/>
                  <a:pt x="51" y="90"/>
                </a:cubicBezTo>
                <a:cubicBezTo>
                  <a:pt x="49" y="90"/>
                  <a:pt x="45" y="91"/>
                  <a:pt x="46" y="88"/>
                </a:cubicBezTo>
                <a:cubicBezTo>
                  <a:pt x="46" y="89"/>
                  <a:pt x="46" y="90"/>
                  <a:pt x="44" y="90"/>
                </a:cubicBezTo>
                <a:cubicBezTo>
                  <a:pt x="43" y="89"/>
                  <a:pt x="43" y="89"/>
                  <a:pt x="42" y="88"/>
                </a:cubicBezTo>
                <a:cubicBezTo>
                  <a:pt x="42" y="89"/>
                  <a:pt x="43" y="91"/>
                  <a:pt x="41" y="90"/>
                </a:cubicBezTo>
                <a:cubicBezTo>
                  <a:pt x="40" y="90"/>
                  <a:pt x="42" y="88"/>
                  <a:pt x="40" y="89"/>
                </a:cubicBezTo>
                <a:cubicBezTo>
                  <a:pt x="41" y="90"/>
                  <a:pt x="41" y="90"/>
                  <a:pt x="41" y="92"/>
                </a:cubicBezTo>
                <a:cubicBezTo>
                  <a:pt x="40" y="91"/>
                  <a:pt x="39" y="88"/>
                  <a:pt x="39" y="87"/>
                </a:cubicBezTo>
                <a:cubicBezTo>
                  <a:pt x="38" y="88"/>
                  <a:pt x="40" y="91"/>
                  <a:pt x="39" y="92"/>
                </a:cubicBezTo>
                <a:cubicBezTo>
                  <a:pt x="38" y="93"/>
                  <a:pt x="38" y="90"/>
                  <a:pt x="38" y="89"/>
                </a:cubicBezTo>
                <a:cubicBezTo>
                  <a:pt x="38" y="90"/>
                  <a:pt x="38" y="92"/>
                  <a:pt x="38" y="90"/>
                </a:cubicBezTo>
                <a:cubicBezTo>
                  <a:pt x="38" y="91"/>
                  <a:pt x="38" y="91"/>
                  <a:pt x="37" y="92"/>
                </a:cubicBezTo>
                <a:cubicBezTo>
                  <a:pt x="37" y="91"/>
                  <a:pt x="37" y="91"/>
                  <a:pt x="37" y="90"/>
                </a:cubicBezTo>
                <a:cubicBezTo>
                  <a:pt x="37" y="91"/>
                  <a:pt x="37" y="92"/>
                  <a:pt x="36" y="92"/>
                </a:cubicBezTo>
                <a:cubicBezTo>
                  <a:pt x="34" y="92"/>
                  <a:pt x="34" y="92"/>
                  <a:pt x="34" y="90"/>
                </a:cubicBezTo>
                <a:cubicBezTo>
                  <a:pt x="34" y="92"/>
                  <a:pt x="32" y="94"/>
                  <a:pt x="32" y="91"/>
                </a:cubicBezTo>
                <a:cubicBezTo>
                  <a:pt x="32" y="93"/>
                  <a:pt x="32" y="92"/>
                  <a:pt x="30" y="91"/>
                </a:cubicBezTo>
                <a:cubicBezTo>
                  <a:pt x="29" y="91"/>
                  <a:pt x="28" y="89"/>
                  <a:pt x="27" y="88"/>
                </a:cubicBezTo>
                <a:cubicBezTo>
                  <a:pt x="27" y="87"/>
                  <a:pt x="26" y="86"/>
                  <a:pt x="26" y="85"/>
                </a:cubicBezTo>
                <a:cubicBezTo>
                  <a:pt x="27" y="84"/>
                  <a:pt x="27" y="83"/>
                  <a:pt x="25" y="84"/>
                </a:cubicBezTo>
                <a:cubicBezTo>
                  <a:pt x="25" y="83"/>
                  <a:pt x="25" y="82"/>
                  <a:pt x="26" y="82"/>
                </a:cubicBezTo>
                <a:cubicBezTo>
                  <a:pt x="28" y="82"/>
                  <a:pt x="26" y="81"/>
                  <a:pt x="28" y="80"/>
                </a:cubicBezTo>
                <a:cubicBezTo>
                  <a:pt x="27" y="81"/>
                  <a:pt x="26" y="82"/>
                  <a:pt x="25" y="82"/>
                </a:cubicBezTo>
                <a:cubicBezTo>
                  <a:pt x="22" y="81"/>
                  <a:pt x="26" y="80"/>
                  <a:pt x="27" y="80"/>
                </a:cubicBezTo>
                <a:cubicBezTo>
                  <a:pt x="26" y="79"/>
                  <a:pt x="26" y="79"/>
                  <a:pt x="25" y="80"/>
                </a:cubicBezTo>
                <a:cubicBezTo>
                  <a:pt x="25" y="79"/>
                  <a:pt x="25" y="79"/>
                  <a:pt x="25" y="79"/>
                </a:cubicBezTo>
                <a:cubicBezTo>
                  <a:pt x="25" y="80"/>
                  <a:pt x="24" y="80"/>
                  <a:pt x="23" y="79"/>
                </a:cubicBezTo>
                <a:cubicBezTo>
                  <a:pt x="23" y="78"/>
                  <a:pt x="24" y="77"/>
                  <a:pt x="25" y="77"/>
                </a:cubicBezTo>
                <a:cubicBezTo>
                  <a:pt x="24" y="77"/>
                  <a:pt x="23" y="78"/>
                  <a:pt x="23" y="78"/>
                </a:cubicBezTo>
                <a:cubicBezTo>
                  <a:pt x="21" y="76"/>
                  <a:pt x="19" y="73"/>
                  <a:pt x="16" y="72"/>
                </a:cubicBezTo>
                <a:cubicBezTo>
                  <a:pt x="14" y="72"/>
                  <a:pt x="12" y="72"/>
                  <a:pt x="11" y="72"/>
                </a:cubicBezTo>
                <a:cubicBezTo>
                  <a:pt x="10" y="72"/>
                  <a:pt x="8" y="72"/>
                  <a:pt x="7" y="72"/>
                </a:cubicBezTo>
                <a:cubicBezTo>
                  <a:pt x="8" y="72"/>
                  <a:pt x="10" y="71"/>
                  <a:pt x="11" y="70"/>
                </a:cubicBezTo>
                <a:cubicBezTo>
                  <a:pt x="9" y="70"/>
                  <a:pt x="9" y="71"/>
                  <a:pt x="7" y="70"/>
                </a:cubicBezTo>
                <a:cubicBezTo>
                  <a:pt x="7" y="71"/>
                  <a:pt x="7" y="71"/>
                  <a:pt x="7" y="72"/>
                </a:cubicBezTo>
                <a:cubicBezTo>
                  <a:pt x="5" y="72"/>
                  <a:pt x="3" y="72"/>
                  <a:pt x="0" y="72"/>
                </a:cubicBezTo>
                <a:cubicBezTo>
                  <a:pt x="0" y="71"/>
                  <a:pt x="1" y="70"/>
                  <a:pt x="1" y="69"/>
                </a:cubicBezTo>
                <a:cubicBezTo>
                  <a:pt x="1" y="68"/>
                  <a:pt x="1" y="67"/>
                  <a:pt x="1" y="66"/>
                </a:cubicBezTo>
                <a:cubicBezTo>
                  <a:pt x="1" y="63"/>
                  <a:pt x="1" y="60"/>
                  <a:pt x="0" y="58"/>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49" name="Freeform 468">
            <a:extLst>
              <a:ext uri="{FF2B5EF4-FFF2-40B4-BE49-F238E27FC236}">
                <a16:creationId xmlns:a16="http://schemas.microsoft.com/office/drawing/2014/main" id="{C2DBA347-3CCA-6B43-B05A-6A0912E4927D}"/>
              </a:ext>
            </a:extLst>
          </p:cNvPr>
          <p:cNvSpPr>
            <a:spLocks noEditPoints="1"/>
          </p:cNvSpPr>
          <p:nvPr/>
        </p:nvSpPr>
        <p:spPr bwMode="auto">
          <a:xfrm>
            <a:off x="2309749" y="659567"/>
            <a:ext cx="259584" cy="546597"/>
          </a:xfrm>
          <a:custGeom>
            <a:avLst/>
            <a:gdLst>
              <a:gd name="T0" fmla="*/ 0 w 39"/>
              <a:gd name="T1" fmla="*/ 32 h 69"/>
              <a:gd name="T2" fmla="*/ 2 w 39"/>
              <a:gd name="T3" fmla="*/ 30 h 69"/>
              <a:gd name="T4" fmla="*/ 5 w 39"/>
              <a:gd name="T5" fmla="*/ 28 h 69"/>
              <a:gd name="T6" fmla="*/ 7 w 39"/>
              <a:gd name="T7" fmla="*/ 25 h 69"/>
              <a:gd name="T8" fmla="*/ 8 w 39"/>
              <a:gd name="T9" fmla="*/ 21 h 69"/>
              <a:gd name="T10" fmla="*/ 8 w 39"/>
              <a:gd name="T11" fmla="*/ 18 h 69"/>
              <a:gd name="T12" fmla="*/ 7 w 39"/>
              <a:gd name="T13" fmla="*/ 14 h 69"/>
              <a:gd name="T14" fmla="*/ 6 w 39"/>
              <a:gd name="T15" fmla="*/ 9 h 69"/>
              <a:gd name="T16" fmla="*/ 10 w 39"/>
              <a:gd name="T17" fmla="*/ 6 h 69"/>
              <a:gd name="T18" fmla="*/ 11 w 39"/>
              <a:gd name="T19" fmla="*/ 4 h 69"/>
              <a:gd name="T20" fmla="*/ 13 w 39"/>
              <a:gd name="T21" fmla="*/ 4 h 69"/>
              <a:gd name="T22" fmla="*/ 18 w 39"/>
              <a:gd name="T23" fmla="*/ 1 h 69"/>
              <a:gd name="T24" fmla="*/ 21 w 39"/>
              <a:gd name="T25" fmla="*/ 1 h 69"/>
              <a:gd name="T26" fmla="*/ 22 w 39"/>
              <a:gd name="T27" fmla="*/ 2 h 69"/>
              <a:gd name="T28" fmla="*/ 22 w 39"/>
              <a:gd name="T29" fmla="*/ 1 h 69"/>
              <a:gd name="T30" fmla="*/ 25 w 39"/>
              <a:gd name="T31" fmla="*/ 3 h 69"/>
              <a:gd name="T32" fmla="*/ 26 w 39"/>
              <a:gd name="T33" fmla="*/ 4 h 69"/>
              <a:gd name="T34" fmla="*/ 26 w 39"/>
              <a:gd name="T35" fmla="*/ 6 h 69"/>
              <a:gd name="T36" fmla="*/ 28 w 39"/>
              <a:gd name="T37" fmla="*/ 6 h 69"/>
              <a:gd name="T38" fmla="*/ 31 w 39"/>
              <a:gd name="T39" fmla="*/ 4 h 69"/>
              <a:gd name="T40" fmla="*/ 33 w 39"/>
              <a:gd name="T41" fmla="*/ 3 h 69"/>
              <a:gd name="T42" fmla="*/ 33 w 39"/>
              <a:gd name="T43" fmla="*/ 6 h 69"/>
              <a:gd name="T44" fmla="*/ 28 w 39"/>
              <a:gd name="T45" fmla="*/ 12 h 69"/>
              <a:gd name="T46" fmla="*/ 30 w 39"/>
              <a:gd name="T47" fmla="*/ 16 h 69"/>
              <a:gd name="T48" fmla="*/ 33 w 39"/>
              <a:gd name="T49" fmla="*/ 19 h 69"/>
              <a:gd name="T50" fmla="*/ 29 w 39"/>
              <a:gd name="T51" fmla="*/ 27 h 69"/>
              <a:gd name="T52" fmla="*/ 25 w 39"/>
              <a:gd name="T53" fmla="*/ 34 h 69"/>
              <a:gd name="T54" fmla="*/ 27 w 39"/>
              <a:gd name="T55" fmla="*/ 36 h 69"/>
              <a:gd name="T56" fmla="*/ 30 w 39"/>
              <a:gd name="T57" fmla="*/ 36 h 69"/>
              <a:gd name="T58" fmla="*/ 30 w 39"/>
              <a:gd name="T59" fmla="*/ 37 h 69"/>
              <a:gd name="T60" fmla="*/ 33 w 39"/>
              <a:gd name="T61" fmla="*/ 36 h 69"/>
              <a:gd name="T62" fmla="*/ 34 w 39"/>
              <a:gd name="T63" fmla="*/ 38 h 69"/>
              <a:gd name="T64" fmla="*/ 34 w 39"/>
              <a:gd name="T65" fmla="*/ 40 h 69"/>
              <a:gd name="T66" fmla="*/ 38 w 39"/>
              <a:gd name="T67" fmla="*/ 41 h 69"/>
              <a:gd name="T68" fmla="*/ 37 w 39"/>
              <a:gd name="T69" fmla="*/ 45 h 69"/>
              <a:gd name="T70" fmla="*/ 37 w 39"/>
              <a:gd name="T71" fmla="*/ 49 h 69"/>
              <a:gd name="T72" fmla="*/ 31 w 39"/>
              <a:gd name="T73" fmla="*/ 51 h 69"/>
              <a:gd name="T74" fmla="*/ 30 w 39"/>
              <a:gd name="T75" fmla="*/ 52 h 69"/>
              <a:gd name="T76" fmla="*/ 28 w 39"/>
              <a:gd name="T77" fmla="*/ 54 h 69"/>
              <a:gd name="T78" fmla="*/ 25 w 39"/>
              <a:gd name="T79" fmla="*/ 58 h 69"/>
              <a:gd name="T80" fmla="*/ 25 w 39"/>
              <a:gd name="T81" fmla="*/ 64 h 69"/>
              <a:gd name="T82" fmla="*/ 19 w 39"/>
              <a:gd name="T83" fmla="*/ 69 h 69"/>
              <a:gd name="T84" fmla="*/ 16 w 39"/>
              <a:gd name="T85" fmla="*/ 57 h 69"/>
              <a:gd name="T86" fmla="*/ 11 w 39"/>
              <a:gd name="T87" fmla="*/ 49 h 69"/>
              <a:gd name="T88" fmla="*/ 7 w 39"/>
              <a:gd name="T89" fmla="*/ 45 h 69"/>
              <a:gd name="T90" fmla="*/ 4 w 39"/>
              <a:gd name="T91" fmla="*/ 41 h 69"/>
              <a:gd name="T92" fmla="*/ 2 w 39"/>
              <a:gd name="T93" fmla="*/ 40 h 69"/>
              <a:gd name="T94" fmla="*/ 1 w 39"/>
              <a:gd name="T95" fmla="*/ 37 h 69"/>
              <a:gd name="T96" fmla="*/ 0 w 39"/>
              <a:gd name="T97" fmla="*/ 32 h 69"/>
              <a:gd name="T98" fmla="*/ 32 w 39"/>
              <a:gd name="T99" fmla="*/ 36 h 69"/>
              <a:gd name="T100" fmla="*/ 30 w 39"/>
              <a:gd name="T101" fmla="*/ 35 h 69"/>
              <a:gd name="T102" fmla="*/ 32 w 39"/>
              <a:gd name="T103" fmla="*/ 34 h 69"/>
              <a:gd name="T104" fmla="*/ 32 w 39"/>
              <a:gd name="T105"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69">
                <a:moveTo>
                  <a:pt x="0" y="32"/>
                </a:moveTo>
                <a:cubicBezTo>
                  <a:pt x="0" y="31"/>
                  <a:pt x="1" y="31"/>
                  <a:pt x="2" y="30"/>
                </a:cubicBezTo>
                <a:cubicBezTo>
                  <a:pt x="3" y="29"/>
                  <a:pt x="3" y="28"/>
                  <a:pt x="5" y="28"/>
                </a:cubicBezTo>
                <a:cubicBezTo>
                  <a:pt x="6" y="27"/>
                  <a:pt x="7" y="26"/>
                  <a:pt x="7" y="25"/>
                </a:cubicBezTo>
                <a:cubicBezTo>
                  <a:pt x="7" y="24"/>
                  <a:pt x="9" y="21"/>
                  <a:pt x="8" y="21"/>
                </a:cubicBezTo>
                <a:cubicBezTo>
                  <a:pt x="8" y="20"/>
                  <a:pt x="7" y="20"/>
                  <a:pt x="8" y="18"/>
                </a:cubicBezTo>
                <a:cubicBezTo>
                  <a:pt x="8" y="17"/>
                  <a:pt x="7" y="15"/>
                  <a:pt x="7" y="14"/>
                </a:cubicBezTo>
                <a:cubicBezTo>
                  <a:pt x="7" y="12"/>
                  <a:pt x="9" y="9"/>
                  <a:pt x="6" y="9"/>
                </a:cubicBezTo>
                <a:cubicBezTo>
                  <a:pt x="7" y="8"/>
                  <a:pt x="9" y="7"/>
                  <a:pt x="10" y="6"/>
                </a:cubicBezTo>
                <a:cubicBezTo>
                  <a:pt x="10" y="5"/>
                  <a:pt x="10" y="4"/>
                  <a:pt x="11" y="4"/>
                </a:cubicBezTo>
                <a:cubicBezTo>
                  <a:pt x="12" y="4"/>
                  <a:pt x="12" y="4"/>
                  <a:pt x="13" y="4"/>
                </a:cubicBezTo>
                <a:cubicBezTo>
                  <a:pt x="14" y="2"/>
                  <a:pt x="16" y="2"/>
                  <a:pt x="18" y="1"/>
                </a:cubicBezTo>
                <a:cubicBezTo>
                  <a:pt x="19" y="1"/>
                  <a:pt x="20" y="0"/>
                  <a:pt x="21" y="1"/>
                </a:cubicBezTo>
                <a:cubicBezTo>
                  <a:pt x="23" y="1"/>
                  <a:pt x="21" y="2"/>
                  <a:pt x="22" y="2"/>
                </a:cubicBezTo>
                <a:cubicBezTo>
                  <a:pt x="23" y="2"/>
                  <a:pt x="23" y="2"/>
                  <a:pt x="22" y="1"/>
                </a:cubicBezTo>
                <a:cubicBezTo>
                  <a:pt x="24" y="2"/>
                  <a:pt x="25" y="1"/>
                  <a:pt x="25" y="3"/>
                </a:cubicBezTo>
                <a:cubicBezTo>
                  <a:pt x="26" y="3"/>
                  <a:pt x="25" y="3"/>
                  <a:pt x="26" y="4"/>
                </a:cubicBezTo>
                <a:cubicBezTo>
                  <a:pt x="26" y="4"/>
                  <a:pt x="27" y="5"/>
                  <a:pt x="26" y="6"/>
                </a:cubicBezTo>
                <a:cubicBezTo>
                  <a:pt x="26" y="6"/>
                  <a:pt x="27" y="7"/>
                  <a:pt x="28" y="6"/>
                </a:cubicBezTo>
                <a:cubicBezTo>
                  <a:pt x="29" y="6"/>
                  <a:pt x="30" y="5"/>
                  <a:pt x="31" y="4"/>
                </a:cubicBezTo>
                <a:cubicBezTo>
                  <a:pt x="31" y="4"/>
                  <a:pt x="32" y="3"/>
                  <a:pt x="33" y="3"/>
                </a:cubicBezTo>
                <a:cubicBezTo>
                  <a:pt x="34" y="4"/>
                  <a:pt x="34" y="5"/>
                  <a:pt x="33" y="6"/>
                </a:cubicBezTo>
                <a:cubicBezTo>
                  <a:pt x="32" y="8"/>
                  <a:pt x="28" y="9"/>
                  <a:pt x="28" y="12"/>
                </a:cubicBezTo>
                <a:cubicBezTo>
                  <a:pt x="28" y="13"/>
                  <a:pt x="29" y="15"/>
                  <a:pt x="30" y="16"/>
                </a:cubicBezTo>
                <a:cubicBezTo>
                  <a:pt x="33" y="17"/>
                  <a:pt x="33" y="17"/>
                  <a:pt x="33" y="19"/>
                </a:cubicBezTo>
                <a:cubicBezTo>
                  <a:pt x="34" y="22"/>
                  <a:pt x="32" y="26"/>
                  <a:pt x="29" y="27"/>
                </a:cubicBezTo>
                <a:cubicBezTo>
                  <a:pt x="26" y="29"/>
                  <a:pt x="22" y="30"/>
                  <a:pt x="25" y="34"/>
                </a:cubicBezTo>
                <a:cubicBezTo>
                  <a:pt x="25" y="35"/>
                  <a:pt x="26" y="35"/>
                  <a:pt x="27" y="36"/>
                </a:cubicBezTo>
                <a:cubicBezTo>
                  <a:pt x="28" y="36"/>
                  <a:pt x="29" y="36"/>
                  <a:pt x="30" y="36"/>
                </a:cubicBezTo>
                <a:cubicBezTo>
                  <a:pt x="30" y="37"/>
                  <a:pt x="30" y="37"/>
                  <a:pt x="30" y="37"/>
                </a:cubicBezTo>
                <a:cubicBezTo>
                  <a:pt x="31" y="38"/>
                  <a:pt x="32" y="36"/>
                  <a:pt x="33" y="36"/>
                </a:cubicBezTo>
                <a:cubicBezTo>
                  <a:pt x="34" y="37"/>
                  <a:pt x="34" y="37"/>
                  <a:pt x="34" y="38"/>
                </a:cubicBezTo>
                <a:cubicBezTo>
                  <a:pt x="34" y="39"/>
                  <a:pt x="36" y="40"/>
                  <a:pt x="34" y="40"/>
                </a:cubicBezTo>
                <a:cubicBezTo>
                  <a:pt x="35" y="40"/>
                  <a:pt x="37" y="40"/>
                  <a:pt x="38" y="41"/>
                </a:cubicBezTo>
                <a:cubicBezTo>
                  <a:pt x="38" y="41"/>
                  <a:pt x="37" y="44"/>
                  <a:pt x="37" y="45"/>
                </a:cubicBezTo>
                <a:cubicBezTo>
                  <a:pt x="38" y="47"/>
                  <a:pt x="39" y="48"/>
                  <a:pt x="37" y="49"/>
                </a:cubicBezTo>
                <a:cubicBezTo>
                  <a:pt x="35" y="49"/>
                  <a:pt x="32" y="50"/>
                  <a:pt x="31" y="51"/>
                </a:cubicBezTo>
                <a:cubicBezTo>
                  <a:pt x="31" y="52"/>
                  <a:pt x="30" y="52"/>
                  <a:pt x="30" y="52"/>
                </a:cubicBezTo>
                <a:cubicBezTo>
                  <a:pt x="29" y="53"/>
                  <a:pt x="29" y="54"/>
                  <a:pt x="28" y="54"/>
                </a:cubicBezTo>
                <a:cubicBezTo>
                  <a:pt x="26" y="55"/>
                  <a:pt x="24" y="56"/>
                  <a:pt x="25" y="58"/>
                </a:cubicBezTo>
                <a:cubicBezTo>
                  <a:pt x="26" y="61"/>
                  <a:pt x="27" y="62"/>
                  <a:pt x="25" y="64"/>
                </a:cubicBezTo>
                <a:cubicBezTo>
                  <a:pt x="23" y="67"/>
                  <a:pt x="22" y="68"/>
                  <a:pt x="19" y="69"/>
                </a:cubicBezTo>
                <a:cubicBezTo>
                  <a:pt x="18" y="65"/>
                  <a:pt x="17" y="61"/>
                  <a:pt x="16" y="57"/>
                </a:cubicBezTo>
                <a:cubicBezTo>
                  <a:pt x="15" y="53"/>
                  <a:pt x="15" y="51"/>
                  <a:pt x="11" y="49"/>
                </a:cubicBezTo>
                <a:cubicBezTo>
                  <a:pt x="9" y="48"/>
                  <a:pt x="8" y="47"/>
                  <a:pt x="7" y="45"/>
                </a:cubicBezTo>
                <a:cubicBezTo>
                  <a:pt x="7" y="43"/>
                  <a:pt x="6" y="42"/>
                  <a:pt x="4" y="41"/>
                </a:cubicBezTo>
                <a:cubicBezTo>
                  <a:pt x="4" y="41"/>
                  <a:pt x="3" y="40"/>
                  <a:pt x="2" y="40"/>
                </a:cubicBezTo>
                <a:cubicBezTo>
                  <a:pt x="1" y="39"/>
                  <a:pt x="2" y="38"/>
                  <a:pt x="1" y="37"/>
                </a:cubicBezTo>
                <a:cubicBezTo>
                  <a:pt x="0" y="36"/>
                  <a:pt x="0" y="34"/>
                  <a:pt x="0" y="32"/>
                </a:cubicBezTo>
                <a:moveTo>
                  <a:pt x="32" y="36"/>
                </a:moveTo>
                <a:cubicBezTo>
                  <a:pt x="32" y="35"/>
                  <a:pt x="31" y="36"/>
                  <a:pt x="30" y="35"/>
                </a:cubicBezTo>
                <a:cubicBezTo>
                  <a:pt x="30" y="34"/>
                  <a:pt x="30" y="34"/>
                  <a:pt x="32" y="34"/>
                </a:cubicBezTo>
                <a:cubicBezTo>
                  <a:pt x="34" y="34"/>
                  <a:pt x="33" y="35"/>
                  <a:pt x="32" y="36"/>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50" name="Freeform 472">
            <a:extLst>
              <a:ext uri="{FF2B5EF4-FFF2-40B4-BE49-F238E27FC236}">
                <a16:creationId xmlns:a16="http://schemas.microsoft.com/office/drawing/2014/main" id="{AA52DE7F-396E-6D46-B538-FA1EC5494757}"/>
              </a:ext>
            </a:extLst>
          </p:cNvPr>
          <p:cNvSpPr>
            <a:spLocks/>
          </p:cNvSpPr>
          <p:nvPr/>
        </p:nvSpPr>
        <p:spPr bwMode="auto">
          <a:xfrm>
            <a:off x="2577200" y="4780063"/>
            <a:ext cx="849542" cy="915665"/>
          </a:xfrm>
          <a:custGeom>
            <a:avLst/>
            <a:gdLst>
              <a:gd name="T0" fmla="*/ 4 w 128"/>
              <a:gd name="T1" fmla="*/ 2 h 116"/>
              <a:gd name="T2" fmla="*/ 15 w 128"/>
              <a:gd name="T3" fmla="*/ 1 h 116"/>
              <a:gd name="T4" fmla="*/ 29 w 128"/>
              <a:gd name="T5" fmla="*/ 5 h 116"/>
              <a:gd name="T6" fmla="*/ 60 w 128"/>
              <a:gd name="T7" fmla="*/ 5 h 116"/>
              <a:gd name="T8" fmla="*/ 72 w 128"/>
              <a:gd name="T9" fmla="*/ 9 h 116"/>
              <a:gd name="T10" fmla="*/ 84 w 128"/>
              <a:gd name="T11" fmla="*/ 10 h 116"/>
              <a:gd name="T12" fmla="*/ 91 w 128"/>
              <a:gd name="T13" fmla="*/ 11 h 116"/>
              <a:gd name="T14" fmla="*/ 115 w 128"/>
              <a:gd name="T15" fmla="*/ 6 h 116"/>
              <a:gd name="T16" fmla="*/ 122 w 128"/>
              <a:gd name="T17" fmla="*/ 6 h 116"/>
              <a:gd name="T18" fmla="*/ 124 w 128"/>
              <a:gd name="T19" fmla="*/ 9 h 116"/>
              <a:gd name="T20" fmla="*/ 112 w 128"/>
              <a:gd name="T21" fmla="*/ 15 h 116"/>
              <a:gd name="T22" fmla="*/ 99 w 128"/>
              <a:gd name="T23" fmla="*/ 12 h 116"/>
              <a:gd name="T24" fmla="*/ 88 w 128"/>
              <a:gd name="T25" fmla="*/ 20 h 116"/>
              <a:gd name="T26" fmla="*/ 88 w 128"/>
              <a:gd name="T27" fmla="*/ 49 h 116"/>
              <a:gd name="T28" fmla="*/ 78 w 128"/>
              <a:gd name="T29" fmla="*/ 54 h 116"/>
              <a:gd name="T30" fmla="*/ 78 w 128"/>
              <a:gd name="T31" fmla="*/ 88 h 116"/>
              <a:gd name="T32" fmla="*/ 74 w 128"/>
              <a:gd name="T33" fmla="*/ 112 h 116"/>
              <a:gd name="T34" fmla="*/ 72 w 128"/>
              <a:gd name="T35" fmla="*/ 115 h 116"/>
              <a:gd name="T36" fmla="*/ 60 w 128"/>
              <a:gd name="T37" fmla="*/ 115 h 116"/>
              <a:gd name="T38" fmla="*/ 56 w 128"/>
              <a:gd name="T39" fmla="*/ 114 h 116"/>
              <a:gd name="T40" fmla="*/ 53 w 128"/>
              <a:gd name="T41" fmla="*/ 110 h 116"/>
              <a:gd name="T42" fmla="*/ 47 w 128"/>
              <a:gd name="T43" fmla="*/ 111 h 116"/>
              <a:gd name="T44" fmla="*/ 38 w 128"/>
              <a:gd name="T45" fmla="*/ 107 h 116"/>
              <a:gd name="T46" fmla="*/ 33 w 128"/>
              <a:gd name="T47" fmla="*/ 98 h 116"/>
              <a:gd name="T48" fmla="*/ 31 w 128"/>
              <a:gd name="T49" fmla="*/ 91 h 116"/>
              <a:gd name="T50" fmla="*/ 30 w 128"/>
              <a:gd name="T51" fmla="*/ 85 h 116"/>
              <a:gd name="T52" fmla="*/ 29 w 128"/>
              <a:gd name="T53" fmla="*/ 78 h 116"/>
              <a:gd name="T54" fmla="*/ 26 w 128"/>
              <a:gd name="T55" fmla="*/ 65 h 116"/>
              <a:gd name="T56" fmla="*/ 26 w 128"/>
              <a:gd name="T57" fmla="*/ 56 h 116"/>
              <a:gd name="T58" fmla="*/ 21 w 128"/>
              <a:gd name="T59" fmla="*/ 47 h 116"/>
              <a:gd name="T60" fmla="*/ 12 w 128"/>
              <a:gd name="T61" fmla="*/ 30 h 116"/>
              <a:gd name="T62" fmla="*/ 0 w 128"/>
              <a:gd name="T6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16">
                <a:moveTo>
                  <a:pt x="0" y="3"/>
                </a:moveTo>
                <a:cubicBezTo>
                  <a:pt x="1" y="3"/>
                  <a:pt x="2" y="2"/>
                  <a:pt x="4" y="2"/>
                </a:cubicBezTo>
                <a:cubicBezTo>
                  <a:pt x="5" y="3"/>
                  <a:pt x="6" y="3"/>
                  <a:pt x="7" y="3"/>
                </a:cubicBezTo>
                <a:cubicBezTo>
                  <a:pt x="10" y="3"/>
                  <a:pt x="12" y="0"/>
                  <a:pt x="15" y="1"/>
                </a:cubicBezTo>
                <a:cubicBezTo>
                  <a:pt x="17" y="1"/>
                  <a:pt x="19" y="4"/>
                  <a:pt x="21" y="5"/>
                </a:cubicBezTo>
                <a:cubicBezTo>
                  <a:pt x="23" y="5"/>
                  <a:pt x="27" y="5"/>
                  <a:pt x="29" y="5"/>
                </a:cubicBezTo>
                <a:cubicBezTo>
                  <a:pt x="36" y="5"/>
                  <a:pt x="44" y="5"/>
                  <a:pt x="51" y="5"/>
                </a:cubicBezTo>
                <a:cubicBezTo>
                  <a:pt x="54" y="5"/>
                  <a:pt x="57" y="5"/>
                  <a:pt x="60" y="5"/>
                </a:cubicBezTo>
                <a:cubicBezTo>
                  <a:pt x="63" y="4"/>
                  <a:pt x="63" y="5"/>
                  <a:pt x="65" y="6"/>
                </a:cubicBezTo>
                <a:cubicBezTo>
                  <a:pt x="67" y="9"/>
                  <a:pt x="69" y="8"/>
                  <a:pt x="72" y="9"/>
                </a:cubicBezTo>
                <a:cubicBezTo>
                  <a:pt x="75" y="9"/>
                  <a:pt x="78" y="10"/>
                  <a:pt x="80" y="9"/>
                </a:cubicBezTo>
                <a:cubicBezTo>
                  <a:pt x="82" y="9"/>
                  <a:pt x="83" y="10"/>
                  <a:pt x="84" y="10"/>
                </a:cubicBezTo>
                <a:cubicBezTo>
                  <a:pt x="85" y="11"/>
                  <a:pt x="87" y="11"/>
                  <a:pt x="88" y="10"/>
                </a:cubicBezTo>
                <a:cubicBezTo>
                  <a:pt x="90" y="10"/>
                  <a:pt x="90" y="10"/>
                  <a:pt x="91" y="11"/>
                </a:cubicBezTo>
                <a:cubicBezTo>
                  <a:pt x="92" y="11"/>
                  <a:pt x="94" y="10"/>
                  <a:pt x="95" y="10"/>
                </a:cubicBezTo>
                <a:cubicBezTo>
                  <a:pt x="102" y="9"/>
                  <a:pt x="109" y="7"/>
                  <a:pt x="115" y="6"/>
                </a:cubicBezTo>
                <a:cubicBezTo>
                  <a:pt x="117" y="6"/>
                  <a:pt x="118" y="5"/>
                  <a:pt x="119" y="6"/>
                </a:cubicBezTo>
                <a:cubicBezTo>
                  <a:pt x="120" y="6"/>
                  <a:pt x="121" y="6"/>
                  <a:pt x="122" y="6"/>
                </a:cubicBezTo>
                <a:cubicBezTo>
                  <a:pt x="125" y="5"/>
                  <a:pt x="126" y="8"/>
                  <a:pt x="128" y="9"/>
                </a:cubicBezTo>
                <a:cubicBezTo>
                  <a:pt x="127" y="8"/>
                  <a:pt x="125" y="9"/>
                  <a:pt x="124" y="9"/>
                </a:cubicBezTo>
                <a:cubicBezTo>
                  <a:pt x="122" y="10"/>
                  <a:pt x="122" y="12"/>
                  <a:pt x="121" y="10"/>
                </a:cubicBezTo>
                <a:cubicBezTo>
                  <a:pt x="118" y="9"/>
                  <a:pt x="114" y="15"/>
                  <a:pt x="112" y="15"/>
                </a:cubicBezTo>
                <a:cubicBezTo>
                  <a:pt x="112" y="14"/>
                  <a:pt x="111" y="11"/>
                  <a:pt x="108" y="11"/>
                </a:cubicBezTo>
                <a:cubicBezTo>
                  <a:pt x="105" y="10"/>
                  <a:pt x="102" y="12"/>
                  <a:pt x="99" y="12"/>
                </a:cubicBezTo>
                <a:cubicBezTo>
                  <a:pt x="95" y="13"/>
                  <a:pt x="92" y="13"/>
                  <a:pt x="89" y="14"/>
                </a:cubicBezTo>
                <a:cubicBezTo>
                  <a:pt x="87" y="14"/>
                  <a:pt x="88" y="19"/>
                  <a:pt x="88" y="20"/>
                </a:cubicBezTo>
                <a:cubicBezTo>
                  <a:pt x="88" y="27"/>
                  <a:pt x="88" y="35"/>
                  <a:pt x="88" y="42"/>
                </a:cubicBezTo>
                <a:cubicBezTo>
                  <a:pt x="88" y="43"/>
                  <a:pt x="89" y="47"/>
                  <a:pt x="88" y="49"/>
                </a:cubicBezTo>
                <a:cubicBezTo>
                  <a:pt x="87" y="50"/>
                  <a:pt x="82" y="49"/>
                  <a:pt x="81" y="49"/>
                </a:cubicBezTo>
                <a:cubicBezTo>
                  <a:pt x="77" y="49"/>
                  <a:pt x="78" y="51"/>
                  <a:pt x="78" y="54"/>
                </a:cubicBezTo>
                <a:cubicBezTo>
                  <a:pt x="78" y="57"/>
                  <a:pt x="78" y="61"/>
                  <a:pt x="78" y="64"/>
                </a:cubicBezTo>
                <a:cubicBezTo>
                  <a:pt x="78" y="72"/>
                  <a:pt x="78" y="80"/>
                  <a:pt x="78" y="88"/>
                </a:cubicBezTo>
                <a:cubicBezTo>
                  <a:pt x="78" y="95"/>
                  <a:pt x="78" y="102"/>
                  <a:pt x="78" y="109"/>
                </a:cubicBezTo>
                <a:cubicBezTo>
                  <a:pt x="78" y="112"/>
                  <a:pt x="76" y="111"/>
                  <a:pt x="74" y="112"/>
                </a:cubicBezTo>
                <a:cubicBezTo>
                  <a:pt x="73" y="113"/>
                  <a:pt x="73" y="113"/>
                  <a:pt x="72" y="114"/>
                </a:cubicBezTo>
                <a:cubicBezTo>
                  <a:pt x="71" y="114"/>
                  <a:pt x="71" y="115"/>
                  <a:pt x="72" y="115"/>
                </a:cubicBezTo>
                <a:cubicBezTo>
                  <a:pt x="69" y="116"/>
                  <a:pt x="69" y="115"/>
                  <a:pt x="67" y="115"/>
                </a:cubicBezTo>
                <a:cubicBezTo>
                  <a:pt x="65" y="115"/>
                  <a:pt x="63" y="116"/>
                  <a:pt x="60" y="115"/>
                </a:cubicBezTo>
                <a:cubicBezTo>
                  <a:pt x="59" y="115"/>
                  <a:pt x="59" y="114"/>
                  <a:pt x="58" y="114"/>
                </a:cubicBezTo>
                <a:cubicBezTo>
                  <a:pt x="57" y="114"/>
                  <a:pt x="57" y="114"/>
                  <a:pt x="56" y="114"/>
                </a:cubicBezTo>
                <a:cubicBezTo>
                  <a:pt x="55" y="113"/>
                  <a:pt x="55" y="113"/>
                  <a:pt x="55" y="113"/>
                </a:cubicBezTo>
                <a:cubicBezTo>
                  <a:pt x="53" y="112"/>
                  <a:pt x="54" y="112"/>
                  <a:pt x="53" y="110"/>
                </a:cubicBezTo>
                <a:cubicBezTo>
                  <a:pt x="53" y="109"/>
                  <a:pt x="51" y="107"/>
                  <a:pt x="50" y="107"/>
                </a:cubicBezTo>
                <a:cubicBezTo>
                  <a:pt x="48" y="108"/>
                  <a:pt x="49" y="111"/>
                  <a:pt x="47" y="111"/>
                </a:cubicBezTo>
                <a:cubicBezTo>
                  <a:pt x="46" y="112"/>
                  <a:pt x="45" y="113"/>
                  <a:pt x="43" y="112"/>
                </a:cubicBezTo>
                <a:cubicBezTo>
                  <a:pt x="41" y="110"/>
                  <a:pt x="39" y="108"/>
                  <a:pt x="38" y="107"/>
                </a:cubicBezTo>
                <a:cubicBezTo>
                  <a:pt x="36" y="105"/>
                  <a:pt x="35" y="103"/>
                  <a:pt x="34" y="101"/>
                </a:cubicBezTo>
                <a:cubicBezTo>
                  <a:pt x="34" y="100"/>
                  <a:pt x="34" y="99"/>
                  <a:pt x="33" y="98"/>
                </a:cubicBezTo>
                <a:cubicBezTo>
                  <a:pt x="33" y="97"/>
                  <a:pt x="32" y="96"/>
                  <a:pt x="32" y="95"/>
                </a:cubicBezTo>
                <a:cubicBezTo>
                  <a:pt x="32" y="93"/>
                  <a:pt x="33" y="93"/>
                  <a:pt x="31" y="91"/>
                </a:cubicBezTo>
                <a:cubicBezTo>
                  <a:pt x="30" y="90"/>
                  <a:pt x="31" y="90"/>
                  <a:pt x="31" y="89"/>
                </a:cubicBezTo>
                <a:cubicBezTo>
                  <a:pt x="31" y="88"/>
                  <a:pt x="30" y="87"/>
                  <a:pt x="30" y="85"/>
                </a:cubicBezTo>
                <a:cubicBezTo>
                  <a:pt x="30" y="84"/>
                  <a:pt x="30" y="83"/>
                  <a:pt x="29" y="82"/>
                </a:cubicBezTo>
                <a:cubicBezTo>
                  <a:pt x="29" y="81"/>
                  <a:pt x="30" y="80"/>
                  <a:pt x="29" y="78"/>
                </a:cubicBezTo>
                <a:cubicBezTo>
                  <a:pt x="29" y="76"/>
                  <a:pt x="28" y="74"/>
                  <a:pt x="27" y="72"/>
                </a:cubicBezTo>
                <a:cubicBezTo>
                  <a:pt x="26" y="69"/>
                  <a:pt x="26" y="67"/>
                  <a:pt x="26" y="65"/>
                </a:cubicBezTo>
                <a:cubicBezTo>
                  <a:pt x="26" y="63"/>
                  <a:pt x="25" y="61"/>
                  <a:pt x="26" y="60"/>
                </a:cubicBezTo>
                <a:cubicBezTo>
                  <a:pt x="26" y="60"/>
                  <a:pt x="27" y="56"/>
                  <a:pt x="26" y="56"/>
                </a:cubicBezTo>
                <a:cubicBezTo>
                  <a:pt x="26" y="53"/>
                  <a:pt x="25" y="51"/>
                  <a:pt x="23" y="50"/>
                </a:cubicBezTo>
                <a:cubicBezTo>
                  <a:pt x="23" y="49"/>
                  <a:pt x="22" y="48"/>
                  <a:pt x="21" y="47"/>
                </a:cubicBezTo>
                <a:cubicBezTo>
                  <a:pt x="20" y="46"/>
                  <a:pt x="20" y="44"/>
                  <a:pt x="20" y="43"/>
                </a:cubicBezTo>
                <a:cubicBezTo>
                  <a:pt x="16" y="39"/>
                  <a:pt x="15" y="34"/>
                  <a:pt x="12" y="30"/>
                </a:cubicBezTo>
                <a:cubicBezTo>
                  <a:pt x="10" y="26"/>
                  <a:pt x="9" y="20"/>
                  <a:pt x="5" y="17"/>
                </a:cubicBezTo>
                <a:cubicBezTo>
                  <a:pt x="0" y="13"/>
                  <a:pt x="0" y="8"/>
                  <a:pt x="0" y="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1" name="Freeform 474">
            <a:hlinkClick r:id="rId7" action="ppaction://hlinksldjump"/>
            <a:extLst>
              <a:ext uri="{FF2B5EF4-FFF2-40B4-BE49-F238E27FC236}">
                <a16:creationId xmlns:a16="http://schemas.microsoft.com/office/drawing/2014/main" id="{AD2D742F-8B9B-7F47-B2EE-83F706344C45}"/>
              </a:ext>
            </a:extLst>
          </p:cNvPr>
          <p:cNvSpPr>
            <a:spLocks/>
          </p:cNvSpPr>
          <p:nvPr/>
        </p:nvSpPr>
        <p:spPr bwMode="auto">
          <a:xfrm>
            <a:off x="2876113" y="5177162"/>
            <a:ext cx="1026529" cy="962384"/>
          </a:xfrm>
          <a:custGeom>
            <a:avLst/>
            <a:gdLst>
              <a:gd name="T0" fmla="*/ 3 w 155"/>
              <a:gd name="T1" fmla="*/ 60 h 122"/>
              <a:gd name="T2" fmla="*/ 8 w 155"/>
              <a:gd name="T3" fmla="*/ 59 h 122"/>
              <a:gd name="T4" fmla="*/ 15 w 155"/>
              <a:gd name="T5" fmla="*/ 65 h 122"/>
              <a:gd name="T6" fmla="*/ 27 w 155"/>
              <a:gd name="T7" fmla="*/ 65 h 122"/>
              <a:gd name="T8" fmla="*/ 30 w 155"/>
              <a:gd name="T9" fmla="*/ 62 h 122"/>
              <a:gd name="T10" fmla="*/ 33 w 155"/>
              <a:gd name="T11" fmla="*/ 54 h 122"/>
              <a:gd name="T12" fmla="*/ 37 w 155"/>
              <a:gd name="T13" fmla="*/ 29 h 122"/>
              <a:gd name="T14" fmla="*/ 41 w 155"/>
              <a:gd name="T15" fmla="*/ 40 h 122"/>
              <a:gd name="T16" fmla="*/ 50 w 155"/>
              <a:gd name="T17" fmla="*/ 45 h 122"/>
              <a:gd name="T18" fmla="*/ 52 w 155"/>
              <a:gd name="T19" fmla="*/ 44 h 122"/>
              <a:gd name="T20" fmla="*/ 59 w 155"/>
              <a:gd name="T21" fmla="*/ 36 h 122"/>
              <a:gd name="T22" fmla="*/ 66 w 155"/>
              <a:gd name="T23" fmla="*/ 31 h 122"/>
              <a:gd name="T24" fmla="*/ 80 w 155"/>
              <a:gd name="T25" fmla="*/ 35 h 122"/>
              <a:gd name="T26" fmla="*/ 88 w 155"/>
              <a:gd name="T27" fmla="*/ 30 h 122"/>
              <a:gd name="T28" fmla="*/ 90 w 155"/>
              <a:gd name="T29" fmla="*/ 25 h 122"/>
              <a:gd name="T30" fmla="*/ 98 w 155"/>
              <a:gd name="T31" fmla="*/ 20 h 122"/>
              <a:gd name="T32" fmla="*/ 104 w 155"/>
              <a:gd name="T33" fmla="*/ 12 h 122"/>
              <a:gd name="T34" fmla="*/ 112 w 155"/>
              <a:gd name="T35" fmla="*/ 5 h 122"/>
              <a:gd name="T36" fmla="*/ 118 w 155"/>
              <a:gd name="T37" fmla="*/ 2 h 122"/>
              <a:gd name="T38" fmla="*/ 133 w 155"/>
              <a:gd name="T39" fmla="*/ 2 h 122"/>
              <a:gd name="T40" fmla="*/ 143 w 155"/>
              <a:gd name="T41" fmla="*/ 12 h 122"/>
              <a:gd name="T42" fmla="*/ 147 w 155"/>
              <a:gd name="T43" fmla="*/ 30 h 122"/>
              <a:gd name="T44" fmla="*/ 148 w 155"/>
              <a:gd name="T45" fmla="*/ 45 h 122"/>
              <a:gd name="T46" fmla="*/ 152 w 155"/>
              <a:gd name="T47" fmla="*/ 58 h 122"/>
              <a:gd name="T48" fmla="*/ 145 w 155"/>
              <a:gd name="T49" fmla="*/ 66 h 122"/>
              <a:gd name="T50" fmla="*/ 138 w 155"/>
              <a:gd name="T51" fmla="*/ 74 h 122"/>
              <a:gd name="T52" fmla="*/ 132 w 155"/>
              <a:gd name="T53" fmla="*/ 84 h 122"/>
              <a:gd name="T54" fmla="*/ 116 w 155"/>
              <a:gd name="T55" fmla="*/ 99 h 122"/>
              <a:gd name="T56" fmla="*/ 94 w 155"/>
              <a:gd name="T57" fmla="*/ 112 h 122"/>
              <a:gd name="T58" fmla="*/ 87 w 155"/>
              <a:gd name="T59" fmla="*/ 115 h 122"/>
              <a:gd name="T60" fmla="*/ 74 w 155"/>
              <a:gd name="T61" fmla="*/ 116 h 122"/>
              <a:gd name="T62" fmla="*/ 63 w 155"/>
              <a:gd name="T63" fmla="*/ 115 h 122"/>
              <a:gd name="T64" fmla="*/ 60 w 155"/>
              <a:gd name="T65" fmla="*/ 115 h 122"/>
              <a:gd name="T66" fmla="*/ 42 w 155"/>
              <a:gd name="T67" fmla="*/ 118 h 122"/>
              <a:gd name="T68" fmla="*/ 34 w 155"/>
              <a:gd name="T69" fmla="*/ 121 h 122"/>
              <a:gd name="T70" fmla="*/ 29 w 155"/>
              <a:gd name="T71" fmla="*/ 121 h 122"/>
              <a:gd name="T72" fmla="*/ 22 w 155"/>
              <a:gd name="T73" fmla="*/ 118 h 122"/>
              <a:gd name="T74" fmla="*/ 19 w 155"/>
              <a:gd name="T75" fmla="*/ 118 h 122"/>
              <a:gd name="T76" fmla="*/ 17 w 155"/>
              <a:gd name="T77" fmla="*/ 109 h 122"/>
              <a:gd name="T78" fmla="*/ 13 w 155"/>
              <a:gd name="T79" fmla="*/ 105 h 122"/>
              <a:gd name="T80" fmla="*/ 17 w 155"/>
              <a:gd name="T81" fmla="*/ 99 h 122"/>
              <a:gd name="T82" fmla="*/ 6 w 155"/>
              <a:gd name="T83" fmla="*/ 76 h 122"/>
              <a:gd name="T84" fmla="*/ 0 w 155"/>
              <a:gd name="T85"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22">
                <a:moveTo>
                  <a:pt x="0" y="62"/>
                </a:moveTo>
                <a:cubicBezTo>
                  <a:pt x="1" y="62"/>
                  <a:pt x="2" y="62"/>
                  <a:pt x="3" y="60"/>
                </a:cubicBezTo>
                <a:cubicBezTo>
                  <a:pt x="3" y="59"/>
                  <a:pt x="4" y="58"/>
                  <a:pt x="5" y="57"/>
                </a:cubicBezTo>
                <a:cubicBezTo>
                  <a:pt x="7" y="57"/>
                  <a:pt x="6" y="59"/>
                  <a:pt x="8" y="59"/>
                </a:cubicBezTo>
                <a:cubicBezTo>
                  <a:pt x="10" y="60"/>
                  <a:pt x="8" y="61"/>
                  <a:pt x="9" y="62"/>
                </a:cubicBezTo>
                <a:cubicBezTo>
                  <a:pt x="10" y="64"/>
                  <a:pt x="13" y="64"/>
                  <a:pt x="15" y="65"/>
                </a:cubicBezTo>
                <a:cubicBezTo>
                  <a:pt x="18" y="66"/>
                  <a:pt x="20" y="65"/>
                  <a:pt x="22" y="65"/>
                </a:cubicBezTo>
                <a:cubicBezTo>
                  <a:pt x="24" y="65"/>
                  <a:pt x="25" y="66"/>
                  <a:pt x="27" y="65"/>
                </a:cubicBezTo>
                <a:cubicBezTo>
                  <a:pt x="25" y="64"/>
                  <a:pt x="27" y="64"/>
                  <a:pt x="28" y="64"/>
                </a:cubicBezTo>
                <a:cubicBezTo>
                  <a:pt x="29" y="63"/>
                  <a:pt x="29" y="62"/>
                  <a:pt x="30" y="62"/>
                </a:cubicBezTo>
                <a:cubicBezTo>
                  <a:pt x="31" y="61"/>
                  <a:pt x="33" y="61"/>
                  <a:pt x="33" y="60"/>
                </a:cubicBezTo>
                <a:cubicBezTo>
                  <a:pt x="33" y="58"/>
                  <a:pt x="33" y="56"/>
                  <a:pt x="33" y="54"/>
                </a:cubicBezTo>
                <a:cubicBezTo>
                  <a:pt x="33" y="44"/>
                  <a:pt x="34" y="35"/>
                  <a:pt x="33" y="26"/>
                </a:cubicBezTo>
                <a:cubicBezTo>
                  <a:pt x="34" y="27"/>
                  <a:pt x="36" y="28"/>
                  <a:pt x="37" y="29"/>
                </a:cubicBezTo>
                <a:cubicBezTo>
                  <a:pt x="38" y="31"/>
                  <a:pt x="39" y="33"/>
                  <a:pt x="40" y="34"/>
                </a:cubicBezTo>
                <a:cubicBezTo>
                  <a:pt x="41" y="36"/>
                  <a:pt x="42" y="38"/>
                  <a:pt x="41" y="40"/>
                </a:cubicBezTo>
                <a:cubicBezTo>
                  <a:pt x="39" y="42"/>
                  <a:pt x="39" y="44"/>
                  <a:pt x="40" y="46"/>
                </a:cubicBezTo>
                <a:cubicBezTo>
                  <a:pt x="42" y="44"/>
                  <a:pt x="48" y="47"/>
                  <a:pt x="50" y="45"/>
                </a:cubicBezTo>
                <a:cubicBezTo>
                  <a:pt x="50" y="45"/>
                  <a:pt x="50" y="44"/>
                  <a:pt x="51" y="44"/>
                </a:cubicBezTo>
                <a:cubicBezTo>
                  <a:pt x="51" y="44"/>
                  <a:pt x="52" y="44"/>
                  <a:pt x="52" y="44"/>
                </a:cubicBezTo>
                <a:cubicBezTo>
                  <a:pt x="54" y="43"/>
                  <a:pt x="54" y="41"/>
                  <a:pt x="56" y="40"/>
                </a:cubicBezTo>
                <a:cubicBezTo>
                  <a:pt x="58" y="39"/>
                  <a:pt x="59" y="38"/>
                  <a:pt x="59" y="36"/>
                </a:cubicBezTo>
                <a:cubicBezTo>
                  <a:pt x="60" y="34"/>
                  <a:pt x="60" y="33"/>
                  <a:pt x="61" y="32"/>
                </a:cubicBezTo>
                <a:cubicBezTo>
                  <a:pt x="62" y="31"/>
                  <a:pt x="64" y="30"/>
                  <a:pt x="66" y="31"/>
                </a:cubicBezTo>
                <a:cubicBezTo>
                  <a:pt x="67" y="32"/>
                  <a:pt x="70" y="34"/>
                  <a:pt x="71" y="34"/>
                </a:cubicBezTo>
                <a:cubicBezTo>
                  <a:pt x="74" y="34"/>
                  <a:pt x="78" y="37"/>
                  <a:pt x="80" y="35"/>
                </a:cubicBezTo>
                <a:cubicBezTo>
                  <a:pt x="82" y="34"/>
                  <a:pt x="84" y="36"/>
                  <a:pt x="85" y="35"/>
                </a:cubicBezTo>
                <a:cubicBezTo>
                  <a:pt x="87" y="33"/>
                  <a:pt x="87" y="32"/>
                  <a:pt x="88" y="30"/>
                </a:cubicBezTo>
                <a:cubicBezTo>
                  <a:pt x="88" y="29"/>
                  <a:pt x="89" y="28"/>
                  <a:pt x="89" y="27"/>
                </a:cubicBezTo>
                <a:cubicBezTo>
                  <a:pt x="89" y="26"/>
                  <a:pt x="88" y="26"/>
                  <a:pt x="90" y="25"/>
                </a:cubicBezTo>
                <a:cubicBezTo>
                  <a:pt x="91" y="25"/>
                  <a:pt x="94" y="25"/>
                  <a:pt x="95" y="24"/>
                </a:cubicBezTo>
                <a:cubicBezTo>
                  <a:pt x="96" y="22"/>
                  <a:pt x="98" y="22"/>
                  <a:pt x="98" y="20"/>
                </a:cubicBezTo>
                <a:cubicBezTo>
                  <a:pt x="99" y="18"/>
                  <a:pt x="99" y="16"/>
                  <a:pt x="100" y="15"/>
                </a:cubicBezTo>
                <a:cubicBezTo>
                  <a:pt x="101" y="13"/>
                  <a:pt x="102" y="13"/>
                  <a:pt x="104" y="12"/>
                </a:cubicBezTo>
                <a:cubicBezTo>
                  <a:pt x="105" y="11"/>
                  <a:pt x="107" y="10"/>
                  <a:pt x="108" y="9"/>
                </a:cubicBezTo>
                <a:cubicBezTo>
                  <a:pt x="109" y="8"/>
                  <a:pt x="110" y="6"/>
                  <a:pt x="112" y="5"/>
                </a:cubicBezTo>
                <a:cubicBezTo>
                  <a:pt x="113" y="5"/>
                  <a:pt x="115" y="5"/>
                  <a:pt x="116" y="4"/>
                </a:cubicBezTo>
                <a:cubicBezTo>
                  <a:pt x="118" y="4"/>
                  <a:pt x="118" y="3"/>
                  <a:pt x="118" y="2"/>
                </a:cubicBezTo>
                <a:cubicBezTo>
                  <a:pt x="119" y="1"/>
                  <a:pt x="121" y="1"/>
                  <a:pt x="122" y="1"/>
                </a:cubicBezTo>
                <a:cubicBezTo>
                  <a:pt x="126" y="0"/>
                  <a:pt x="129" y="2"/>
                  <a:pt x="133" y="2"/>
                </a:cubicBezTo>
                <a:cubicBezTo>
                  <a:pt x="136" y="2"/>
                  <a:pt x="140" y="1"/>
                  <a:pt x="141" y="5"/>
                </a:cubicBezTo>
                <a:cubicBezTo>
                  <a:pt x="142" y="7"/>
                  <a:pt x="143" y="9"/>
                  <a:pt x="143" y="12"/>
                </a:cubicBezTo>
                <a:cubicBezTo>
                  <a:pt x="143" y="14"/>
                  <a:pt x="144" y="16"/>
                  <a:pt x="145" y="18"/>
                </a:cubicBezTo>
                <a:cubicBezTo>
                  <a:pt x="147" y="22"/>
                  <a:pt x="147" y="25"/>
                  <a:pt x="147" y="30"/>
                </a:cubicBezTo>
                <a:cubicBezTo>
                  <a:pt x="147" y="31"/>
                  <a:pt x="147" y="33"/>
                  <a:pt x="147" y="35"/>
                </a:cubicBezTo>
                <a:cubicBezTo>
                  <a:pt x="146" y="36"/>
                  <a:pt x="148" y="46"/>
                  <a:pt x="148" y="45"/>
                </a:cubicBezTo>
                <a:cubicBezTo>
                  <a:pt x="151" y="46"/>
                  <a:pt x="152" y="46"/>
                  <a:pt x="155" y="46"/>
                </a:cubicBezTo>
                <a:cubicBezTo>
                  <a:pt x="154" y="50"/>
                  <a:pt x="153" y="54"/>
                  <a:pt x="152" y="58"/>
                </a:cubicBezTo>
                <a:cubicBezTo>
                  <a:pt x="152" y="60"/>
                  <a:pt x="150" y="65"/>
                  <a:pt x="147" y="65"/>
                </a:cubicBezTo>
                <a:cubicBezTo>
                  <a:pt x="148" y="66"/>
                  <a:pt x="146" y="66"/>
                  <a:pt x="145" y="66"/>
                </a:cubicBezTo>
                <a:cubicBezTo>
                  <a:pt x="144" y="66"/>
                  <a:pt x="144" y="67"/>
                  <a:pt x="143" y="67"/>
                </a:cubicBezTo>
                <a:cubicBezTo>
                  <a:pt x="141" y="69"/>
                  <a:pt x="139" y="72"/>
                  <a:pt x="138" y="74"/>
                </a:cubicBezTo>
                <a:cubicBezTo>
                  <a:pt x="138" y="76"/>
                  <a:pt x="136" y="77"/>
                  <a:pt x="136" y="78"/>
                </a:cubicBezTo>
                <a:cubicBezTo>
                  <a:pt x="135" y="80"/>
                  <a:pt x="133" y="82"/>
                  <a:pt x="132" y="84"/>
                </a:cubicBezTo>
                <a:cubicBezTo>
                  <a:pt x="130" y="87"/>
                  <a:pt x="127" y="89"/>
                  <a:pt x="123" y="92"/>
                </a:cubicBezTo>
                <a:cubicBezTo>
                  <a:pt x="120" y="94"/>
                  <a:pt x="119" y="97"/>
                  <a:pt x="116" y="99"/>
                </a:cubicBezTo>
                <a:cubicBezTo>
                  <a:pt x="112" y="102"/>
                  <a:pt x="109" y="105"/>
                  <a:pt x="105" y="107"/>
                </a:cubicBezTo>
                <a:cubicBezTo>
                  <a:pt x="102" y="109"/>
                  <a:pt x="98" y="112"/>
                  <a:pt x="94" y="112"/>
                </a:cubicBezTo>
                <a:cubicBezTo>
                  <a:pt x="93" y="112"/>
                  <a:pt x="91" y="111"/>
                  <a:pt x="89" y="112"/>
                </a:cubicBezTo>
                <a:cubicBezTo>
                  <a:pt x="87" y="112"/>
                  <a:pt x="85" y="114"/>
                  <a:pt x="87" y="115"/>
                </a:cubicBezTo>
                <a:cubicBezTo>
                  <a:pt x="85" y="116"/>
                  <a:pt x="83" y="113"/>
                  <a:pt x="80" y="114"/>
                </a:cubicBezTo>
                <a:cubicBezTo>
                  <a:pt x="78" y="116"/>
                  <a:pt x="78" y="117"/>
                  <a:pt x="74" y="116"/>
                </a:cubicBezTo>
                <a:cubicBezTo>
                  <a:pt x="71" y="115"/>
                  <a:pt x="68" y="114"/>
                  <a:pt x="66" y="115"/>
                </a:cubicBezTo>
                <a:cubicBezTo>
                  <a:pt x="64" y="115"/>
                  <a:pt x="65" y="116"/>
                  <a:pt x="63" y="115"/>
                </a:cubicBezTo>
                <a:cubicBezTo>
                  <a:pt x="62" y="115"/>
                  <a:pt x="60" y="115"/>
                  <a:pt x="60" y="114"/>
                </a:cubicBezTo>
                <a:cubicBezTo>
                  <a:pt x="60" y="115"/>
                  <a:pt x="60" y="115"/>
                  <a:pt x="60" y="115"/>
                </a:cubicBezTo>
                <a:cubicBezTo>
                  <a:pt x="57" y="114"/>
                  <a:pt x="52" y="115"/>
                  <a:pt x="51" y="118"/>
                </a:cubicBezTo>
                <a:cubicBezTo>
                  <a:pt x="50" y="120"/>
                  <a:pt x="44" y="118"/>
                  <a:pt x="42" y="118"/>
                </a:cubicBezTo>
                <a:cubicBezTo>
                  <a:pt x="41" y="119"/>
                  <a:pt x="39" y="118"/>
                  <a:pt x="38" y="119"/>
                </a:cubicBezTo>
                <a:cubicBezTo>
                  <a:pt x="37" y="119"/>
                  <a:pt x="35" y="121"/>
                  <a:pt x="34" y="121"/>
                </a:cubicBezTo>
                <a:cubicBezTo>
                  <a:pt x="33" y="122"/>
                  <a:pt x="33" y="122"/>
                  <a:pt x="32" y="122"/>
                </a:cubicBezTo>
                <a:cubicBezTo>
                  <a:pt x="31" y="122"/>
                  <a:pt x="30" y="122"/>
                  <a:pt x="29" y="121"/>
                </a:cubicBezTo>
                <a:cubicBezTo>
                  <a:pt x="29" y="121"/>
                  <a:pt x="28" y="120"/>
                  <a:pt x="27" y="120"/>
                </a:cubicBezTo>
                <a:cubicBezTo>
                  <a:pt x="28" y="118"/>
                  <a:pt x="23" y="118"/>
                  <a:pt x="22" y="118"/>
                </a:cubicBezTo>
                <a:cubicBezTo>
                  <a:pt x="23" y="116"/>
                  <a:pt x="22" y="115"/>
                  <a:pt x="20" y="115"/>
                </a:cubicBezTo>
                <a:cubicBezTo>
                  <a:pt x="18" y="115"/>
                  <a:pt x="19" y="117"/>
                  <a:pt x="19" y="118"/>
                </a:cubicBezTo>
                <a:cubicBezTo>
                  <a:pt x="16" y="117"/>
                  <a:pt x="18" y="114"/>
                  <a:pt x="18" y="113"/>
                </a:cubicBezTo>
                <a:cubicBezTo>
                  <a:pt x="19" y="112"/>
                  <a:pt x="18" y="110"/>
                  <a:pt x="17" y="109"/>
                </a:cubicBezTo>
                <a:cubicBezTo>
                  <a:pt x="17" y="109"/>
                  <a:pt x="13" y="105"/>
                  <a:pt x="15" y="107"/>
                </a:cubicBezTo>
                <a:cubicBezTo>
                  <a:pt x="14" y="106"/>
                  <a:pt x="15" y="105"/>
                  <a:pt x="13" y="105"/>
                </a:cubicBezTo>
                <a:cubicBezTo>
                  <a:pt x="12" y="105"/>
                  <a:pt x="14" y="102"/>
                  <a:pt x="14" y="102"/>
                </a:cubicBezTo>
                <a:cubicBezTo>
                  <a:pt x="17" y="104"/>
                  <a:pt x="17" y="101"/>
                  <a:pt x="17" y="99"/>
                </a:cubicBezTo>
                <a:cubicBezTo>
                  <a:pt x="17" y="95"/>
                  <a:pt x="16" y="92"/>
                  <a:pt x="14" y="89"/>
                </a:cubicBezTo>
                <a:cubicBezTo>
                  <a:pt x="11" y="85"/>
                  <a:pt x="8" y="81"/>
                  <a:pt x="6" y="76"/>
                </a:cubicBezTo>
                <a:cubicBezTo>
                  <a:pt x="5" y="74"/>
                  <a:pt x="5" y="71"/>
                  <a:pt x="4" y="69"/>
                </a:cubicBezTo>
                <a:cubicBezTo>
                  <a:pt x="3" y="67"/>
                  <a:pt x="0" y="65"/>
                  <a:pt x="0" y="62"/>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dirty="0"/>
          </a:p>
        </p:txBody>
      </p:sp>
      <p:sp>
        <p:nvSpPr>
          <p:cNvPr id="152" name="Freeform 476">
            <a:extLst>
              <a:ext uri="{FF2B5EF4-FFF2-40B4-BE49-F238E27FC236}">
                <a16:creationId xmlns:a16="http://schemas.microsoft.com/office/drawing/2014/main" id="{94DBACCC-3C3F-3746-A9CC-8C5C09F61E27}"/>
              </a:ext>
            </a:extLst>
          </p:cNvPr>
          <p:cNvSpPr>
            <a:spLocks/>
          </p:cNvSpPr>
          <p:nvPr/>
        </p:nvSpPr>
        <p:spPr bwMode="auto">
          <a:xfrm>
            <a:off x="3387411" y="1094042"/>
            <a:ext cx="700085" cy="756826"/>
          </a:xfrm>
          <a:custGeom>
            <a:avLst/>
            <a:gdLst>
              <a:gd name="T0" fmla="*/ 3 w 106"/>
              <a:gd name="T1" fmla="*/ 8 h 96"/>
              <a:gd name="T2" fmla="*/ 9 w 106"/>
              <a:gd name="T3" fmla="*/ 1 h 96"/>
              <a:gd name="T4" fmla="*/ 25 w 106"/>
              <a:gd name="T5" fmla="*/ 3 h 96"/>
              <a:gd name="T6" fmla="*/ 30 w 106"/>
              <a:gd name="T7" fmla="*/ 5 h 96"/>
              <a:gd name="T8" fmla="*/ 35 w 106"/>
              <a:gd name="T9" fmla="*/ 6 h 96"/>
              <a:gd name="T10" fmla="*/ 49 w 106"/>
              <a:gd name="T11" fmla="*/ 6 h 96"/>
              <a:gd name="T12" fmla="*/ 54 w 106"/>
              <a:gd name="T13" fmla="*/ 4 h 96"/>
              <a:gd name="T14" fmla="*/ 55 w 106"/>
              <a:gd name="T15" fmla="*/ 2 h 96"/>
              <a:gd name="T16" fmla="*/ 57 w 106"/>
              <a:gd name="T17" fmla="*/ 3 h 96"/>
              <a:gd name="T18" fmla="*/ 66 w 106"/>
              <a:gd name="T19" fmla="*/ 2 h 96"/>
              <a:gd name="T20" fmla="*/ 72 w 106"/>
              <a:gd name="T21" fmla="*/ 4 h 96"/>
              <a:gd name="T22" fmla="*/ 69 w 106"/>
              <a:gd name="T23" fmla="*/ 4 h 96"/>
              <a:gd name="T24" fmla="*/ 72 w 106"/>
              <a:gd name="T25" fmla="*/ 4 h 96"/>
              <a:gd name="T26" fmla="*/ 81 w 106"/>
              <a:gd name="T27" fmla="*/ 6 h 96"/>
              <a:gd name="T28" fmla="*/ 91 w 106"/>
              <a:gd name="T29" fmla="*/ 3 h 96"/>
              <a:gd name="T30" fmla="*/ 97 w 106"/>
              <a:gd name="T31" fmla="*/ 21 h 96"/>
              <a:gd name="T32" fmla="*/ 93 w 106"/>
              <a:gd name="T33" fmla="*/ 34 h 96"/>
              <a:gd name="T34" fmla="*/ 88 w 106"/>
              <a:gd name="T35" fmla="*/ 36 h 96"/>
              <a:gd name="T36" fmla="*/ 82 w 106"/>
              <a:gd name="T37" fmla="*/ 28 h 96"/>
              <a:gd name="T38" fmla="*/ 75 w 106"/>
              <a:gd name="T39" fmla="*/ 16 h 96"/>
              <a:gd name="T40" fmla="*/ 77 w 106"/>
              <a:gd name="T41" fmla="*/ 28 h 96"/>
              <a:gd name="T42" fmla="*/ 84 w 106"/>
              <a:gd name="T43" fmla="*/ 35 h 96"/>
              <a:gd name="T44" fmla="*/ 85 w 106"/>
              <a:gd name="T45" fmla="*/ 40 h 96"/>
              <a:gd name="T46" fmla="*/ 89 w 106"/>
              <a:gd name="T47" fmla="*/ 46 h 96"/>
              <a:gd name="T48" fmla="*/ 90 w 106"/>
              <a:gd name="T49" fmla="*/ 50 h 96"/>
              <a:gd name="T50" fmla="*/ 99 w 106"/>
              <a:gd name="T51" fmla="*/ 67 h 96"/>
              <a:gd name="T52" fmla="*/ 106 w 106"/>
              <a:gd name="T53" fmla="*/ 75 h 96"/>
              <a:gd name="T54" fmla="*/ 104 w 106"/>
              <a:gd name="T55" fmla="*/ 81 h 96"/>
              <a:gd name="T56" fmla="*/ 98 w 106"/>
              <a:gd name="T57" fmla="*/ 86 h 96"/>
              <a:gd name="T58" fmla="*/ 94 w 106"/>
              <a:gd name="T59" fmla="*/ 91 h 96"/>
              <a:gd name="T60" fmla="*/ 87 w 106"/>
              <a:gd name="T61" fmla="*/ 96 h 96"/>
              <a:gd name="T62" fmla="*/ 65 w 106"/>
              <a:gd name="T63" fmla="*/ 93 h 96"/>
              <a:gd name="T64" fmla="*/ 63 w 106"/>
              <a:gd name="T65" fmla="*/ 92 h 96"/>
              <a:gd name="T66" fmla="*/ 34 w 106"/>
              <a:gd name="T67" fmla="*/ 93 h 96"/>
              <a:gd name="T68" fmla="*/ 4 w 106"/>
              <a:gd name="T69" fmla="*/ 93 h 96"/>
              <a:gd name="T70" fmla="*/ 4 w 106"/>
              <a:gd name="T71" fmla="*/ 50 h 96"/>
              <a:gd name="T72" fmla="*/ 4 w 106"/>
              <a:gd name="T7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96">
                <a:moveTo>
                  <a:pt x="2" y="16"/>
                </a:moveTo>
                <a:cubicBezTo>
                  <a:pt x="0" y="14"/>
                  <a:pt x="4" y="11"/>
                  <a:pt x="3" y="8"/>
                </a:cubicBezTo>
                <a:cubicBezTo>
                  <a:pt x="3" y="5"/>
                  <a:pt x="1" y="3"/>
                  <a:pt x="5" y="0"/>
                </a:cubicBezTo>
                <a:cubicBezTo>
                  <a:pt x="5" y="2"/>
                  <a:pt x="8" y="2"/>
                  <a:pt x="9" y="1"/>
                </a:cubicBezTo>
                <a:cubicBezTo>
                  <a:pt x="12" y="1"/>
                  <a:pt x="14" y="1"/>
                  <a:pt x="17" y="1"/>
                </a:cubicBezTo>
                <a:cubicBezTo>
                  <a:pt x="20" y="2"/>
                  <a:pt x="22" y="2"/>
                  <a:pt x="25" y="3"/>
                </a:cubicBezTo>
                <a:cubicBezTo>
                  <a:pt x="26" y="3"/>
                  <a:pt x="26" y="4"/>
                  <a:pt x="27" y="5"/>
                </a:cubicBezTo>
                <a:cubicBezTo>
                  <a:pt x="29" y="5"/>
                  <a:pt x="29" y="5"/>
                  <a:pt x="30" y="5"/>
                </a:cubicBezTo>
                <a:cubicBezTo>
                  <a:pt x="31" y="5"/>
                  <a:pt x="31" y="6"/>
                  <a:pt x="32" y="6"/>
                </a:cubicBezTo>
                <a:cubicBezTo>
                  <a:pt x="33" y="6"/>
                  <a:pt x="34" y="6"/>
                  <a:pt x="35" y="6"/>
                </a:cubicBezTo>
                <a:cubicBezTo>
                  <a:pt x="38" y="6"/>
                  <a:pt x="39" y="8"/>
                  <a:pt x="42" y="8"/>
                </a:cubicBezTo>
                <a:cubicBezTo>
                  <a:pt x="44" y="8"/>
                  <a:pt x="47" y="7"/>
                  <a:pt x="49" y="6"/>
                </a:cubicBezTo>
                <a:cubicBezTo>
                  <a:pt x="50" y="5"/>
                  <a:pt x="51" y="4"/>
                  <a:pt x="52" y="3"/>
                </a:cubicBezTo>
                <a:cubicBezTo>
                  <a:pt x="52" y="4"/>
                  <a:pt x="53" y="4"/>
                  <a:pt x="54" y="4"/>
                </a:cubicBezTo>
                <a:cubicBezTo>
                  <a:pt x="53" y="4"/>
                  <a:pt x="53" y="4"/>
                  <a:pt x="53" y="4"/>
                </a:cubicBezTo>
                <a:cubicBezTo>
                  <a:pt x="54" y="3"/>
                  <a:pt x="55" y="3"/>
                  <a:pt x="55" y="2"/>
                </a:cubicBezTo>
                <a:cubicBezTo>
                  <a:pt x="57" y="3"/>
                  <a:pt x="58" y="1"/>
                  <a:pt x="60" y="1"/>
                </a:cubicBezTo>
                <a:cubicBezTo>
                  <a:pt x="59" y="2"/>
                  <a:pt x="58" y="2"/>
                  <a:pt x="57" y="3"/>
                </a:cubicBezTo>
                <a:cubicBezTo>
                  <a:pt x="57" y="3"/>
                  <a:pt x="64" y="1"/>
                  <a:pt x="60" y="1"/>
                </a:cubicBezTo>
                <a:cubicBezTo>
                  <a:pt x="63" y="0"/>
                  <a:pt x="64" y="2"/>
                  <a:pt x="66" y="2"/>
                </a:cubicBezTo>
                <a:cubicBezTo>
                  <a:pt x="67" y="2"/>
                  <a:pt x="68" y="1"/>
                  <a:pt x="70" y="2"/>
                </a:cubicBezTo>
                <a:cubicBezTo>
                  <a:pt x="71" y="2"/>
                  <a:pt x="71" y="3"/>
                  <a:pt x="72" y="4"/>
                </a:cubicBezTo>
                <a:cubicBezTo>
                  <a:pt x="71" y="3"/>
                  <a:pt x="70" y="2"/>
                  <a:pt x="69" y="2"/>
                </a:cubicBezTo>
                <a:cubicBezTo>
                  <a:pt x="69" y="3"/>
                  <a:pt x="68" y="4"/>
                  <a:pt x="69" y="4"/>
                </a:cubicBezTo>
                <a:cubicBezTo>
                  <a:pt x="71" y="5"/>
                  <a:pt x="70" y="5"/>
                  <a:pt x="71" y="6"/>
                </a:cubicBezTo>
                <a:cubicBezTo>
                  <a:pt x="71" y="6"/>
                  <a:pt x="74" y="5"/>
                  <a:pt x="72" y="4"/>
                </a:cubicBezTo>
                <a:cubicBezTo>
                  <a:pt x="74" y="4"/>
                  <a:pt x="75" y="6"/>
                  <a:pt x="78" y="6"/>
                </a:cubicBezTo>
                <a:cubicBezTo>
                  <a:pt x="79" y="6"/>
                  <a:pt x="82" y="4"/>
                  <a:pt x="81" y="6"/>
                </a:cubicBezTo>
                <a:cubicBezTo>
                  <a:pt x="83" y="5"/>
                  <a:pt x="85" y="6"/>
                  <a:pt x="86" y="5"/>
                </a:cubicBezTo>
                <a:cubicBezTo>
                  <a:pt x="88" y="5"/>
                  <a:pt x="90" y="4"/>
                  <a:pt x="91" y="3"/>
                </a:cubicBezTo>
                <a:cubicBezTo>
                  <a:pt x="92" y="7"/>
                  <a:pt x="94" y="10"/>
                  <a:pt x="95" y="14"/>
                </a:cubicBezTo>
                <a:cubicBezTo>
                  <a:pt x="96" y="15"/>
                  <a:pt x="99" y="20"/>
                  <a:pt x="97" y="21"/>
                </a:cubicBezTo>
                <a:cubicBezTo>
                  <a:pt x="95" y="24"/>
                  <a:pt x="96" y="27"/>
                  <a:pt x="94" y="30"/>
                </a:cubicBezTo>
                <a:cubicBezTo>
                  <a:pt x="93" y="31"/>
                  <a:pt x="93" y="32"/>
                  <a:pt x="93" y="34"/>
                </a:cubicBezTo>
                <a:cubicBezTo>
                  <a:pt x="93" y="35"/>
                  <a:pt x="91" y="37"/>
                  <a:pt x="92" y="38"/>
                </a:cubicBezTo>
                <a:cubicBezTo>
                  <a:pt x="91" y="37"/>
                  <a:pt x="89" y="37"/>
                  <a:pt x="88" y="36"/>
                </a:cubicBezTo>
                <a:cubicBezTo>
                  <a:pt x="87" y="35"/>
                  <a:pt x="86" y="34"/>
                  <a:pt x="85" y="33"/>
                </a:cubicBezTo>
                <a:cubicBezTo>
                  <a:pt x="84" y="32"/>
                  <a:pt x="81" y="31"/>
                  <a:pt x="82" y="28"/>
                </a:cubicBezTo>
                <a:cubicBezTo>
                  <a:pt x="82" y="26"/>
                  <a:pt x="80" y="25"/>
                  <a:pt x="79" y="23"/>
                </a:cubicBezTo>
                <a:cubicBezTo>
                  <a:pt x="77" y="21"/>
                  <a:pt x="76" y="19"/>
                  <a:pt x="75" y="16"/>
                </a:cubicBezTo>
                <a:cubicBezTo>
                  <a:pt x="74" y="17"/>
                  <a:pt x="73" y="20"/>
                  <a:pt x="74" y="21"/>
                </a:cubicBezTo>
                <a:cubicBezTo>
                  <a:pt x="76" y="23"/>
                  <a:pt x="76" y="25"/>
                  <a:pt x="77" y="28"/>
                </a:cubicBezTo>
                <a:cubicBezTo>
                  <a:pt x="79" y="29"/>
                  <a:pt x="80" y="32"/>
                  <a:pt x="82" y="33"/>
                </a:cubicBezTo>
                <a:cubicBezTo>
                  <a:pt x="82" y="34"/>
                  <a:pt x="83" y="35"/>
                  <a:pt x="84" y="35"/>
                </a:cubicBezTo>
                <a:cubicBezTo>
                  <a:pt x="84" y="36"/>
                  <a:pt x="86" y="38"/>
                  <a:pt x="84" y="37"/>
                </a:cubicBezTo>
                <a:cubicBezTo>
                  <a:pt x="86" y="38"/>
                  <a:pt x="84" y="39"/>
                  <a:pt x="85" y="40"/>
                </a:cubicBezTo>
                <a:cubicBezTo>
                  <a:pt x="86" y="41"/>
                  <a:pt x="87" y="43"/>
                  <a:pt x="88" y="44"/>
                </a:cubicBezTo>
                <a:cubicBezTo>
                  <a:pt x="88" y="45"/>
                  <a:pt x="89" y="46"/>
                  <a:pt x="89" y="46"/>
                </a:cubicBezTo>
                <a:cubicBezTo>
                  <a:pt x="89" y="47"/>
                  <a:pt x="89" y="47"/>
                  <a:pt x="88" y="48"/>
                </a:cubicBezTo>
                <a:cubicBezTo>
                  <a:pt x="88" y="49"/>
                  <a:pt x="90" y="50"/>
                  <a:pt x="90" y="50"/>
                </a:cubicBezTo>
                <a:cubicBezTo>
                  <a:pt x="91" y="51"/>
                  <a:pt x="91" y="53"/>
                  <a:pt x="92" y="54"/>
                </a:cubicBezTo>
                <a:cubicBezTo>
                  <a:pt x="94" y="58"/>
                  <a:pt x="97" y="62"/>
                  <a:pt x="99" y="67"/>
                </a:cubicBezTo>
                <a:cubicBezTo>
                  <a:pt x="100" y="69"/>
                  <a:pt x="101" y="70"/>
                  <a:pt x="102" y="71"/>
                </a:cubicBezTo>
                <a:cubicBezTo>
                  <a:pt x="103" y="73"/>
                  <a:pt x="105" y="73"/>
                  <a:pt x="106" y="75"/>
                </a:cubicBezTo>
                <a:cubicBezTo>
                  <a:pt x="105" y="75"/>
                  <a:pt x="104" y="74"/>
                  <a:pt x="103" y="74"/>
                </a:cubicBezTo>
                <a:cubicBezTo>
                  <a:pt x="103" y="76"/>
                  <a:pt x="103" y="79"/>
                  <a:pt x="104" y="81"/>
                </a:cubicBezTo>
                <a:cubicBezTo>
                  <a:pt x="104" y="83"/>
                  <a:pt x="102" y="85"/>
                  <a:pt x="100" y="85"/>
                </a:cubicBezTo>
                <a:cubicBezTo>
                  <a:pt x="99" y="85"/>
                  <a:pt x="98" y="85"/>
                  <a:pt x="98" y="86"/>
                </a:cubicBezTo>
                <a:cubicBezTo>
                  <a:pt x="97" y="87"/>
                  <a:pt x="97" y="88"/>
                  <a:pt x="97" y="88"/>
                </a:cubicBezTo>
                <a:cubicBezTo>
                  <a:pt x="96" y="89"/>
                  <a:pt x="96" y="90"/>
                  <a:pt x="94" y="91"/>
                </a:cubicBezTo>
                <a:cubicBezTo>
                  <a:pt x="93" y="91"/>
                  <a:pt x="91" y="91"/>
                  <a:pt x="90" y="92"/>
                </a:cubicBezTo>
                <a:cubicBezTo>
                  <a:pt x="89" y="94"/>
                  <a:pt x="90" y="95"/>
                  <a:pt x="87" y="96"/>
                </a:cubicBezTo>
                <a:cubicBezTo>
                  <a:pt x="84" y="96"/>
                  <a:pt x="83" y="93"/>
                  <a:pt x="81" y="93"/>
                </a:cubicBezTo>
                <a:cubicBezTo>
                  <a:pt x="76" y="92"/>
                  <a:pt x="70" y="94"/>
                  <a:pt x="65" y="93"/>
                </a:cubicBezTo>
                <a:cubicBezTo>
                  <a:pt x="65" y="93"/>
                  <a:pt x="66" y="92"/>
                  <a:pt x="65" y="91"/>
                </a:cubicBezTo>
                <a:cubicBezTo>
                  <a:pt x="65" y="90"/>
                  <a:pt x="64" y="92"/>
                  <a:pt x="63" y="92"/>
                </a:cubicBezTo>
                <a:cubicBezTo>
                  <a:pt x="62" y="94"/>
                  <a:pt x="56" y="93"/>
                  <a:pt x="54" y="93"/>
                </a:cubicBezTo>
                <a:cubicBezTo>
                  <a:pt x="48" y="93"/>
                  <a:pt x="41" y="93"/>
                  <a:pt x="34" y="93"/>
                </a:cubicBezTo>
                <a:cubicBezTo>
                  <a:pt x="27" y="93"/>
                  <a:pt x="20" y="93"/>
                  <a:pt x="14" y="93"/>
                </a:cubicBezTo>
                <a:cubicBezTo>
                  <a:pt x="11" y="93"/>
                  <a:pt x="7" y="94"/>
                  <a:pt x="4" y="93"/>
                </a:cubicBezTo>
                <a:cubicBezTo>
                  <a:pt x="3" y="93"/>
                  <a:pt x="3" y="87"/>
                  <a:pt x="3" y="86"/>
                </a:cubicBezTo>
                <a:cubicBezTo>
                  <a:pt x="3" y="74"/>
                  <a:pt x="3" y="62"/>
                  <a:pt x="4" y="50"/>
                </a:cubicBezTo>
                <a:cubicBezTo>
                  <a:pt x="4" y="44"/>
                  <a:pt x="4" y="39"/>
                  <a:pt x="4" y="33"/>
                </a:cubicBezTo>
                <a:cubicBezTo>
                  <a:pt x="4" y="30"/>
                  <a:pt x="4" y="27"/>
                  <a:pt x="4" y="24"/>
                </a:cubicBezTo>
                <a:cubicBezTo>
                  <a:pt x="3" y="22"/>
                  <a:pt x="3" y="18"/>
                  <a:pt x="2" y="16"/>
                </a:cubicBezTo>
              </a:path>
            </a:pathLst>
          </a:custGeom>
          <a:solidFill>
            <a:schemeClr val="accent6">
              <a:lumMod val="75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3" name="Freeform 477">
            <a:extLst>
              <a:ext uri="{FF2B5EF4-FFF2-40B4-BE49-F238E27FC236}">
                <a16:creationId xmlns:a16="http://schemas.microsoft.com/office/drawing/2014/main" id="{0C8E7CE9-D561-F141-B211-74D46223BDC4}"/>
              </a:ext>
            </a:extLst>
          </p:cNvPr>
          <p:cNvSpPr>
            <a:spLocks noEditPoints="1"/>
          </p:cNvSpPr>
          <p:nvPr/>
        </p:nvSpPr>
        <p:spPr bwMode="auto">
          <a:xfrm>
            <a:off x="3682391" y="3574749"/>
            <a:ext cx="700085" cy="817558"/>
          </a:xfrm>
          <a:custGeom>
            <a:avLst/>
            <a:gdLst>
              <a:gd name="T0" fmla="*/ 96 w 105"/>
              <a:gd name="T1" fmla="*/ 53 h 104"/>
              <a:gd name="T2" fmla="*/ 94 w 105"/>
              <a:gd name="T3" fmla="*/ 46 h 104"/>
              <a:gd name="T4" fmla="*/ 98 w 105"/>
              <a:gd name="T5" fmla="*/ 67 h 104"/>
              <a:gd name="T6" fmla="*/ 98 w 105"/>
              <a:gd name="T7" fmla="*/ 67 h 104"/>
              <a:gd name="T8" fmla="*/ 98 w 105"/>
              <a:gd name="T9" fmla="*/ 41 h 104"/>
              <a:gd name="T10" fmla="*/ 99 w 105"/>
              <a:gd name="T11" fmla="*/ 42 h 104"/>
              <a:gd name="T12" fmla="*/ 98 w 105"/>
              <a:gd name="T13" fmla="*/ 39 h 104"/>
              <a:gd name="T14" fmla="*/ 1 w 105"/>
              <a:gd name="T15" fmla="*/ 33 h 104"/>
              <a:gd name="T16" fmla="*/ 10 w 105"/>
              <a:gd name="T17" fmla="*/ 27 h 104"/>
              <a:gd name="T18" fmla="*/ 12 w 105"/>
              <a:gd name="T19" fmla="*/ 24 h 104"/>
              <a:gd name="T20" fmla="*/ 14 w 105"/>
              <a:gd name="T21" fmla="*/ 19 h 104"/>
              <a:gd name="T22" fmla="*/ 11 w 105"/>
              <a:gd name="T23" fmla="*/ 14 h 104"/>
              <a:gd name="T24" fmla="*/ 12 w 105"/>
              <a:gd name="T25" fmla="*/ 5 h 104"/>
              <a:gd name="T26" fmla="*/ 21 w 105"/>
              <a:gd name="T27" fmla="*/ 0 h 104"/>
              <a:gd name="T28" fmla="*/ 43 w 105"/>
              <a:gd name="T29" fmla="*/ 0 h 104"/>
              <a:gd name="T30" fmla="*/ 63 w 105"/>
              <a:gd name="T31" fmla="*/ 11 h 104"/>
              <a:gd name="T32" fmla="*/ 79 w 105"/>
              <a:gd name="T33" fmla="*/ 21 h 104"/>
              <a:gd name="T34" fmla="*/ 80 w 105"/>
              <a:gd name="T35" fmla="*/ 26 h 104"/>
              <a:gd name="T36" fmla="*/ 93 w 105"/>
              <a:gd name="T37" fmla="*/ 36 h 104"/>
              <a:gd name="T38" fmla="*/ 90 w 105"/>
              <a:gd name="T39" fmla="*/ 47 h 104"/>
              <a:gd name="T40" fmla="*/ 90 w 105"/>
              <a:gd name="T41" fmla="*/ 50 h 104"/>
              <a:gd name="T42" fmla="*/ 96 w 105"/>
              <a:gd name="T43" fmla="*/ 60 h 104"/>
              <a:gd name="T44" fmla="*/ 95 w 105"/>
              <a:gd name="T45" fmla="*/ 68 h 104"/>
              <a:gd name="T46" fmla="*/ 95 w 105"/>
              <a:gd name="T47" fmla="*/ 76 h 104"/>
              <a:gd name="T48" fmla="*/ 97 w 105"/>
              <a:gd name="T49" fmla="*/ 80 h 104"/>
              <a:gd name="T50" fmla="*/ 98 w 105"/>
              <a:gd name="T51" fmla="*/ 85 h 104"/>
              <a:gd name="T52" fmla="*/ 101 w 105"/>
              <a:gd name="T53" fmla="*/ 89 h 104"/>
              <a:gd name="T54" fmla="*/ 97 w 105"/>
              <a:gd name="T55" fmla="*/ 96 h 104"/>
              <a:gd name="T56" fmla="*/ 90 w 105"/>
              <a:gd name="T57" fmla="*/ 98 h 104"/>
              <a:gd name="T58" fmla="*/ 82 w 105"/>
              <a:gd name="T59" fmla="*/ 99 h 104"/>
              <a:gd name="T60" fmla="*/ 73 w 105"/>
              <a:gd name="T61" fmla="*/ 102 h 104"/>
              <a:gd name="T62" fmla="*/ 64 w 105"/>
              <a:gd name="T63" fmla="*/ 102 h 104"/>
              <a:gd name="T64" fmla="*/ 53 w 105"/>
              <a:gd name="T65" fmla="*/ 102 h 104"/>
              <a:gd name="T66" fmla="*/ 50 w 105"/>
              <a:gd name="T67" fmla="*/ 98 h 104"/>
              <a:gd name="T68" fmla="*/ 49 w 105"/>
              <a:gd name="T69" fmla="*/ 88 h 104"/>
              <a:gd name="T70" fmla="*/ 43 w 105"/>
              <a:gd name="T71" fmla="*/ 84 h 104"/>
              <a:gd name="T72" fmla="*/ 35 w 105"/>
              <a:gd name="T73" fmla="*/ 81 h 104"/>
              <a:gd name="T74" fmla="*/ 30 w 105"/>
              <a:gd name="T75" fmla="*/ 79 h 104"/>
              <a:gd name="T76" fmla="*/ 25 w 105"/>
              <a:gd name="T77" fmla="*/ 77 h 104"/>
              <a:gd name="T78" fmla="*/ 22 w 105"/>
              <a:gd name="T79" fmla="*/ 76 h 104"/>
              <a:gd name="T80" fmla="*/ 17 w 105"/>
              <a:gd name="T81" fmla="*/ 73 h 104"/>
              <a:gd name="T82" fmla="*/ 6 w 105"/>
              <a:gd name="T83" fmla="*/ 56 h 104"/>
              <a:gd name="T84" fmla="*/ 2 w 105"/>
              <a:gd name="T85" fmla="*/ 4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04">
                <a:moveTo>
                  <a:pt x="93" y="48"/>
                </a:moveTo>
                <a:cubicBezTo>
                  <a:pt x="94" y="50"/>
                  <a:pt x="94" y="51"/>
                  <a:pt x="96" y="53"/>
                </a:cubicBezTo>
                <a:cubicBezTo>
                  <a:pt x="97" y="53"/>
                  <a:pt x="97" y="49"/>
                  <a:pt x="95" y="50"/>
                </a:cubicBezTo>
                <a:cubicBezTo>
                  <a:pt x="96" y="49"/>
                  <a:pt x="95" y="47"/>
                  <a:pt x="94" y="46"/>
                </a:cubicBezTo>
                <a:cubicBezTo>
                  <a:pt x="94" y="47"/>
                  <a:pt x="93" y="47"/>
                  <a:pt x="93" y="48"/>
                </a:cubicBezTo>
                <a:moveTo>
                  <a:pt x="98" y="67"/>
                </a:moveTo>
                <a:cubicBezTo>
                  <a:pt x="99" y="67"/>
                  <a:pt x="100" y="66"/>
                  <a:pt x="100" y="65"/>
                </a:cubicBezTo>
                <a:cubicBezTo>
                  <a:pt x="99" y="66"/>
                  <a:pt x="97" y="66"/>
                  <a:pt x="98" y="67"/>
                </a:cubicBezTo>
                <a:moveTo>
                  <a:pt x="98" y="39"/>
                </a:moveTo>
                <a:cubicBezTo>
                  <a:pt x="98" y="40"/>
                  <a:pt x="99" y="40"/>
                  <a:pt x="98" y="41"/>
                </a:cubicBezTo>
                <a:cubicBezTo>
                  <a:pt x="98" y="41"/>
                  <a:pt x="98" y="41"/>
                  <a:pt x="98" y="41"/>
                </a:cubicBezTo>
                <a:cubicBezTo>
                  <a:pt x="97" y="42"/>
                  <a:pt x="98" y="44"/>
                  <a:pt x="99" y="42"/>
                </a:cubicBezTo>
                <a:cubicBezTo>
                  <a:pt x="100" y="40"/>
                  <a:pt x="100" y="38"/>
                  <a:pt x="98" y="38"/>
                </a:cubicBezTo>
                <a:cubicBezTo>
                  <a:pt x="98" y="39"/>
                  <a:pt x="98" y="39"/>
                  <a:pt x="98" y="39"/>
                </a:cubicBezTo>
                <a:moveTo>
                  <a:pt x="0" y="39"/>
                </a:moveTo>
                <a:cubicBezTo>
                  <a:pt x="0" y="37"/>
                  <a:pt x="1" y="35"/>
                  <a:pt x="1" y="33"/>
                </a:cubicBezTo>
                <a:cubicBezTo>
                  <a:pt x="3" y="33"/>
                  <a:pt x="5" y="33"/>
                  <a:pt x="6" y="31"/>
                </a:cubicBezTo>
                <a:cubicBezTo>
                  <a:pt x="7" y="30"/>
                  <a:pt x="9" y="29"/>
                  <a:pt x="10" y="27"/>
                </a:cubicBezTo>
                <a:cubicBezTo>
                  <a:pt x="11" y="27"/>
                  <a:pt x="9" y="26"/>
                  <a:pt x="10" y="25"/>
                </a:cubicBezTo>
                <a:cubicBezTo>
                  <a:pt x="10" y="24"/>
                  <a:pt x="12" y="25"/>
                  <a:pt x="12" y="24"/>
                </a:cubicBezTo>
                <a:cubicBezTo>
                  <a:pt x="12" y="23"/>
                  <a:pt x="13" y="22"/>
                  <a:pt x="14" y="22"/>
                </a:cubicBezTo>
                <a:cubicBezTo>
                  <a:pt x="15" y="21"/>
                  <a:pt x="13" y="20"/>
                  <a:pt x="14" y="19"/>
                </a:cubicBezTo>
                <a:cubicBezTo>
                  <a:pt x="11" y="20"/>
                  <a:pt x="9" y="18"/>
                  <a:pt x="11" y="16"/>
                </a:cubicBezTo>
                <a:cubicBezTo>
                  <a:pt x="9" y="16"/>
                  <a:pt x="11" y="15"/>
                  <a:pt x="11" y="14"/>
                </a:cubicBezTo>
                <a:cubicBezTo>
                  <a:pt x="12" y="13"/>
                  <a:pt x="13" y="14"/>
                  <a:pt x="14" y="13"/>
                </a:cubicBezTo>
                <a:cubicBezTo>
                  <a:pt x="15" y="11"/>
                  <a:pt x="14" y="7"/>
                  <a:pt x="12" y="5"/>
                </a:cubicBezTo>
                <a:cubicBezTo>
                  <a:pt x="12" y="3"/>
                  <a:pt x="9" y="1"/>
                  <a:pt x="12" y="1"/>
                </a:cubicBezTo>
                <a:cubicBezTo>
                  <a:pt x="15" y="0"/>
                  <a:pt x="18" y="0"/>
                  <a:pt x="21" y="0"/>
                </a:cubicBezTo>
                <a:cubicBezTo>
                  <a:pt x="25" y="0"/>
                  <a:pt x="29" y="0"/>
                  <a:pt x="33" y="0"/>
                </a:cubicBezTo>
                <a:cubicBezTo>
                  <a:pt x="36" y="0"/>
                  <a:pt x="40" y="0"/>
                  <a:pt x="43" y="0"/>
                </a:cubicBezTo>
                <a:cubicBezTo>
                  <a:pt x="47" y="1"/>
                  <a:pt x="49" y="3"/>
                  <a:pt x="52" y="5"/>
                </a:cubicBezTo>
                <a:cubicBezTo>
                  <a:pt x="56" y="7"/>
                  <a:pt x="59" y="9"/>
                  <a:pt x="63" y="11"/>
                </a:cubicBezTo>
                <a:cubicBezTo>
                  <a:pt x="66" y="13"/>
                  <a:pt x="69" y="15"/>
                  <a:pt x="73" y="17"/>
                </a:cubicBezTo>
                <a:cubicBezTo>
                  <a:pt x="75" y="18"/>
                  <a:pt x="78" y="19"/>
                  <a:pt x="79" y="21"/>
                </a:cubicBezTo>
                <a:cubicBezTo>
                  <a:pt x="79" y="22"/>
                  <a:pt x="79" y="23"/>
                  <a:pt x="78" y="23"/>
                </a:cubicBezTo>
                <a:cubicBezTo>
                  <a:pt x="78" y="24"/>
                  <a:pt x="79" y="25"/>
                  <a:pt x="80" y="26"/>
                </a:cubicBezTo>
                <a:cubicBezTo>
                  <a:pt x="81" y="28"/>
                  <a:pt x="85" y="29"/>
                  <a:pt x="87" y="31"/>
                </a:cubicBezTo>
                <a:cubicBezTo>
                  <a:pt x="88" y="32"/>
                  <a:pt x="94" y="35"/>
                  <a:pt x="93" y="36"/>
                </a:cubicBezTo>
                <a:cubicBezTo>
                  <a:pt x="93" y="38"/>
                  <a:pt x="92" y="41"/>
                  <a:pt x="91" y="43"/>
                </a:cubicBezTo>
                <a:cubicBezTo>
                  <a:pt x="91" y="44"/>
                  <a:pt x="90" y="45"/>
                  <a:pt x="90" y="47"/>
                </a:cubicBezTo>
                <a:cubicBezTo>
                  <a:pt x="90" y="47"/>
                  <a:pt x="89" y="48"/>
                  <a:pt x="89" y="48"/>
                </a:cubicBezTo>
                <a:cubicBezTo>
                  <a:pt x="89" y="49"/>
                  <a:pt x="90" y="50"/>
                  <a:pt x="90" y="50"/>
                </a:cubicBezTo>
                <a:cubicBezTo>
                  <a:pt x="89" y="53"/>
                  <a:pt x="95" y="53"/>
                  <a:pt x="94" y="56"/>
                </a:cubicBezTo>
                <a:cubicBezTo>
                  <a:pt x="97" y="56"/>
                  <a:pt x="97" y="59"/>
                  <a:pt x="96" y="60"/>
                </a:cubicBezTo>
                <a:cubicBezTo>
                  <a:pt x="94" y="62"/>
                  <a:pt x="95" y="64"/>
                  <a:pt x="94" y="66"/>
                </a:cubicBezTo>
                <a:cubicBezTo>
                  <a:pt x="96" y="64"/>
                  <a:pt x="96" y="68"/>
                  <a:pt x="95" y="68"/>
                </a:cubicBezTo>
                <a:cubicBezTo>
                  <a:pt x="95" y="70"/>
                  <a:pt x="94" y="71"/>
                  <a:pt x="94" y="72"/>
                </a:cubicBezTo>
                <a:cubicBezTo>
                  <a:pt x="95" y="74"/>
                  <a:pt x="97" y="76"/>
                  <a:pt x="95" y="76"/>
                </a:cubicBezTo>
                <a:cubicBezTo>
                  <a:pt x="96" y="76"/>
                  <a:pt x="96" y="78"/>
                  <a:pt x="97" y="78"/>
                </a:cubicBezTo>
                <a:cubicBezTo>
                  <a:pt x="98" y="78"/>
                  <a:pt x="97" y="80"/>
                  <a:pt x="97" y="80"/>
                </a:cubicBezTo>
                <a:cubicBezTo>
                  <a:pt x="96" y="82"/>
                  <a:pt x="98" y="82"/>
                  <a:pt x="98" y="83"/>
                </a:cubicBezTo>
                <a:cubicBezTo>
                  <a:pt x="98" y="84"/>
                  <a:pt x="98" y="84"/>
                  <a:pt x="98" y="85"/>
                </a:cubicBezTo>
                <a:cubicBezTo>
                  <a:pt x="99" y="85"/>
                  <a:pt x="99" y="86"/>
                  <a:pt x="98" y="87"/>
                </a:cubicBezTo>
                <a:cubicBezTo>
                  <a:pt x="100" y="86"/>
                  <a:pt x="100" y="88"/>
                  <a:pt x="101" y="89"/>
                </a:cubicBezTo>
                <a:cubicBezTo>
                  <a:pt x="100" y="87"/>
                  <a:pt x="104" y="90"/>
                  <a:pt x="105" y="90"/>
                </a:cubicBezTo>
                <a:cubicBezTo>
                  <a:pt x="105" y="93"/>
                  <a:pt x="100" y="95"/>
                  <a:pt x="97" y="96"/>
                </a:cubicBezTo>
                <a:cubicBezTo>
                  <a:pt x="96" y="97"/>
                  <a:pt x="95" y="97"/>
                  <a:pt x="94" y="98"/>
                </a:cubicBezTo>
                <a:cubicBezTo>
                  <a:pt x="93" y="98"/>
                  <a:pt x="91" y="98"/>
                  <a:pt x="90" y="98"/>
                </a:cubicBezTo>
                <a:cubicBezTo>
                  <a:pt x="89" y="99"/>
                  <a:pt x="88" y="100"/>
                  <a:pt x="87" y="100"/>
                </a:cubicBezTo>
                <a:cubicBezTo>
                  <a:pt x="85" y="101"/>
                  <a:pt x="84" y="99"/>
                  <a:pt x="82" y="99"/>
                </a:cubicBezTo>
                <a:cubicBezTo>
                  <a:pt x="80" y="99"/>
                  <a:pt x="80" y="102"/>
                  <a:pt x="78" y="103"/>
                </a:cubicBezTo>
                <a:cubicBezTo>
                  <a:pt x="77" y="104"/>
                  <a:pt x="75" y="103"/>
                  <a:pt x="73" y="102"/>
                </a:cubicBezTo>
                <a:cubicBezTo>
                  <a:pt x="70" y="101"/>
                  <a:pt x="70" y="104"/>
                  <a:pt x="68" y="103"/>
                </a:cubicBezTo>
                <a:cubicBezTo>
                  <a:pt x="66" y="103"/>
                  <a:pt x="65" y="103"/>
                  <a:pt x="64" y="102"/>
                </a:cubicBezTo>
                <a:cubicBezTo>
                  <a:pt x="62" y="101"/>
                  <a:pt x="61" y="100"/>
                  <a:pt x="60" y="101"/>
                </a:cubicBezTo>
                <a:cubicBezTo>
                  <a:pt x="59" y="102"/>
                  <a:pt x="55" y="102"/>
                  <a:pt x="53" y="102"/>
                </a:cubicBezTo>
                <a:cubicBezTo>
                  <a:pt x="53" y="102"/>
                  <a:pt x="53" y="101"/>
                  <a:pt x="53" y="100"/>
                </a:cubicBezTo>
                <a:cubicBezTo>
                  <a:pt x="52" y="99"/>
                  <a:pt x="51" y="99"/>
                  <a:pt x="50" y="98"/>
                </a:cubicBezTo>
                <a:cubicBezTo>
                  <a:pt x="49" y="97"/>
                  <a:pt x="50" y="95"/>
                  <a:pt x="50" y="94"/>
                </a:cubicBezTo>
                <a:cubicBezTo>
                  <a:pt x="50" y="92"/>
                  <a:pt x="49" y="89"/>
                  <a:pt x="49" y="88"/>
                </a:cubicBezTo>
                <a:cubicBezTo>
                  <a:pt x="48" y="85"/>
                  <a:pt x="47" y="84"/>
                  <a:pt x="45" y="82"/>
                </a:cubicBezTo>
                <a:cubicBezTo>
                  <a:pt x="44" y="81"/>
                  <a:pt x="44" y="83"/>
                  <a:pt x="43" y="84"/>
                </a:cubicBezTo>
                <a:cubicBezTo>
                  <a:pt x="41" y="82"/>
                  <a:pt x="40" y="84"/>
                  <a:pt x="38" y="82"/>
                </a:cubicBezTo>
                <a:cubicBezTo>
                  <a:pt x="38" y="82"/>
                  <a:pt x="36" y="81"/>
                  <a:pt x="35" y="81"/>
                </a:cubicBezTo>
                <a:cubicBezTo>
                  <a:pt x="33" y="81"/>
                  <a:pt x="32" y="80"/>
                  <a:pt x="31" y="80"/>
                </a:cubicBezTo>
                <a:cubicBezTo>
                  <a:pt x="30" y="79"/>
                  <a:pt x="30" y="79"/>
                  <a:pt x="30" y="79"/>
                </a:cubicBezTo>
                <a:cubicBezTo>
                  <a:pt x="29" y="78"/>
                  <a:pt x="28" y="79"/>
                  <a:pt x="27" y="78"/>
                </a:cubicBezTo>
                <a:cubicBezTo>
                  <a:pt x="27" y="78"/>
                  <a:pt x="26" y="78"/>
                  <a:pt x="25" y="77"/>
                </a:cubicBezTo>
                <a:cubicBezTo>
                  <a:pt x="24" y="77"/>
                  <a:pt x="24" y="76"/>
                  <a:pt x="24" y="76"/>
                </a:cubicBezTo>
                <a:cubicBezTo>
                  <a:pt x="23" y="76"/>
                  <a:pt x="23" y="76"/>
                  <a:pt x="22" y="76"/>
                </a:cubicBezTo>
                <a:cubicBezTo>
                  <a:pt x="21" y="76"/>
                  <a:pt x="21" y="75"/>
                  <a:pt x="21" y="74"/>
                </a:cubicBezTo>
                <a:cubicBezTo>
                  <a:pt x="20" y="73"/>
                  <a:pt x="18" y="73"/>
                  <a:pt x="17" y="73"/>
                </a:cubicBezTo>
                <a:cubicBezTo>
                  <a:pt x="13" y="73"/>
                  <a:pt x="12" y="67"/>
                  <a:pt x="11" y="65"/>
                </a:cubicBezTo>
                <a:cubicBezTo>
                  <a:pt x="9" y="61"/>
                  <a:pt x="9" y="58"/>
                  <a:pt x="6" y="56"/>
                </a:cubicBezTo>
                <a:cubicBezTo>
                  <a:pt x="3" y="54"/>
                  <a:pt x="1" y="51"/>
                  <a:pt x="2" y="48"/>
                </a:cubicBezTo>
                <a:cubicBezTo>
                  <a:pt x="2" y="47"/>
                  <a:pt x="3" y="46"/>
                  <a:pt x="2" y="44"/>
                </a:cubicBezTo>
                <a:cubicBezTo>
                  <a:pt x="2" y="42"/>
                  <a:pt x="1" y="40"/>
                  <a:pt x="0" y="39"/>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154" name="Freeform 495">
            <a:extLst>
              <a:ext uri="{FF2B5EF4-FFF2-40B4-BE49-F238E27FC236}">
                <a16:creationId xmlns:a16="http://schemas.microsoft.com/office/drawing/2014/main" id="{9E8420E3-63BC-0948-9E2D-98CA20949C0F}"/>
              </a:ext>
            </a:extLst>
          </p:cNvPr>
          <p:cNvSpPr>
            <a:spLocks noEditPoints="1"/>
          </p:cNvSpPr>
          <p:nvPr/>
        </p:nvSpPr>
        <p:spPr bwMode="auto">
          <a:xfrm>
            <a:off x="2364814" y="3210351"/>
            <a:ext cx="184856" cy="219574"/>
          </a:xfrm>
          <a:custGeom>
            <a:avLst/>
            <a:gdLst>
              <a:gd name="T0" fmla="*/ 3 w 28"/>
              <a:gd name="T1" fmla="*/ 6 h 28"/>
              <a:gd name="T2" fmla="*/ 4 w 28"/>
              <a:gd name="T3" fmla="*/ 0 h 28"/>
              <a:gd name="T4" fmla="*/ 2 w 28"/>
              <a:gd name="T5" fmla="*/ 2 h 28"/>
              <a:gd name="T6" fmla="*/ 0 w 28"/>
              <a:gd name="T7" fmla="*/ 4 h 28"/>
              <a:gd name="T8" fmla="*/ 3 w 28"/>
              <a:gd name="T9" fmla="*/ 6 h 28"/>
              <a:gd name="T10" fmla="*/ 12 w 28"/>
              <a:gd name="T11" fmla="*/ 21 h 28"/>
              <a:gd name="T12" fmla="*/ 13 w 28"/>
              <a:gd name="T13" fmla="*/ 21 h 28"/>
              <a:gd name="T14" fmla="*/ 13 w 28"/>
              <a:gd name="T15" fmla="*/ 19 h 28"/>
              <a:gd name="T16" fmla="*/ 14 w 28"/>
              <a:gd name="T17" fmla="*/ 14 h 28"/>
              <a:gd name="T18" fmla="*/ 22 w 28"/>
              <a:gd name="T19" fmla="*/ 16 h 28"/>
              <a:gd name="T20" fmla="*/ 25 w 28"/>
              <a:gd name="T21" fmla="*/ 16 h 28"/>
              <a:gd name="T22" fmla="*/ 28 w 28"/>
              <a:gd name="T23" fmla="*/ 18 h 28"/>
              <a:gd name="T24" fmla="*/ 28 w 28"/>
              <a:gd name="T25" fmla="*/ 25 h 28"/>
              <a:gd name="T26" fmla="*/ 25 w 28"/>
              <a:gd name="T27" fmla="*/ 27 h 28"/>
              <a:gd name="T28" fmla="*/ 16 w 28"/>
              <a:gd name="T29" fmla="*/ 27 h 28"/>
              <a:gd name="T30" fmla="*/ 14 w 28"/>
              <a:gd name="T31" fmla="*/ 26 h 28"/>
              <a:gd name="T32" fmla="*/ 9 w 28"/>
              <a:gd name="T33" fmla="*/ 25 h 28"/>
              <a:gd name="T34" fmla="*/ 12 w 28"/>
              <a:gd name="T3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3" y="6"/>
                </a:moveTo>
                <a:cubicBezTo>
                  <a:pt x="4" y="5"/>
                  <a:pt x="7" y="0"/>
                  <a:pt x="4" y="0"/>
                </a:cubicBezTo>
                <a:cubicBezTo>
                  <a:pt x="3" y="1"/>
                  <a:pt x="3" y="1"/>
                  <a:pt x="2" y="2"/>
                </a:cubicBezTo>
                <a:cubicBezTo>
                  <a:pt x="2" y="3"/>
                  <a:pt x="1" y="3"/>
                  <a:pt x="0" y="4"/>
                </a:cubicBezTo>
                <a:cubicBezTo>
                  <a:pt x="0" y="5"/>
                  <a:pt x="3" y="6"/>
                  <a:pt x="3" y="6"/>
                </a:cubicBezTo>
                <a:moveTo>
                  <a:pt x="12" y="21"/>
                </a:moveTo>
                <a:cubicBezTo>
                  <a:pt x="13" y="21"/>
                  <a:pt x="13" y="21"/>
                  <a:pt x="13" y="21"/>
                </a:cubicBezTo>
                <a:cubicBezTo>
                  <a:pt x="11" y="22"/>
                  <a:pt x="13" y="19"/>
                  <a:pt x="13" y="19"/>
                </a:cubicBezTo>
                <a:cubicBezTo>
                  <a:pt x="14" y="18"/>
                  <a:pt x="13" y="16"/>
                  <a:pt x="14" y="14"/>
                </a:cubicBezTo>
                <a:cubicBezTo>
                  <a:pt x="14" y="17"/>
                  <a:pt x="20" y="16"/>
                  <a:pt x="22" y="16"/>
                </a:cubicBezTo>
                <a:cubicBezTo>
                  <a:pt x="23" y="16"/>
                  <a:pt x="24" y="16"/>
                  <a:pt x="25" y="16"/>
                </a:cubicBezTo>
                <a:cubicBezTo>
                  <a:pt x="28" y="16"/>
                  <a:pt x="28" y="15"/>
                  <a:pt x="28" y="18"/>
                </a:cubicBezTo>
                <a:cubicBezTo>
                  <a:pt x="28" y="20"/>
                  <a:pt x="28" y="23"/>
                  <a:pt x="28" y="25"/>
                </a:cubicBezTo>
                <a:cubicBezTo>
                  <a:pt x="28" y="27"/>
                  <a:pt x="27" y="27"/>
                  <a:pt x="25" y="27"/>
                </a:cubicBezTo>
                <a:cubicBezTo>
                  <a:pt x="22" y="27"/>
                  <a:pt x="19" y="27"/>
                  <a:pt x="16" y="27"/>
                </a:cubicBezTo>
                <a:cubicBezTo>
                  <a:pt x="16" y="27"/>
                  <a:pt x="13" y="28"/>
                  <a:pt x="14" y="26"/>
                </a:cubicBezTo>
                <a:cubicBezTo>
                  <a:pt x="13" y="26"/>
                  <a:pt x="10" y="27"/>
                  <a:pt x="9" y="25"/>
                </a:cubicBezTo>
                <a:cubicBezTo>
                  <a:pt x="9" y="24"/>
                  <a:pt x="11" y="22"/>
                  <a:pt x="12" y="2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55" name="Freeform 497">
            <a:extLst>
              <a:ext uri="{FF2B5EF4-FFF2-40B4-BE49-F238E27FC236}">
                <a16:creationId xmlns:a16="http://schemas.microsoft.com/office/drawing/2014/main" id="{2593B064-560A-4446-8BE5-F1C02DA160FA}"/>
              </a:ext>
            </a:extLst>
          </p:cNvPr>
          <p:cNvSpPr>
            <a:spLocks/>
          </p:cNvSpPr>
          <p:nvPr/>
        </p:nvSpPr>
        <p:spPr bwMode="auto">
          <a:xfrm>
            <a:off x="3536868" y="5663027"/>
            <a:ext cx="153393" cy="168184"/>
          </a:xfrm>
          <a:custGeom>
            <a:avLst/>
            <a:gdLst>
              <a:gd name="T0" fmla="*/ 0 w 23"/>
              <a:gd name="T1" fmla="*/ 11 h 21"/>
              <a:gd name="T2" fmla="*/ 2 w 23"/>
              <a:gd name="T3" fmla="*/ 14 h 21"/>
              <a:gd name="T4" fmla="*/ 4 w 23"/>
              <a:gd name="T5" fmla="*/ 17 h 21"/>
              <a:gd name="T6" fmla="*/ 10 w 23"/>
              <a:gd name="T7" fmla="*/ 20 h 21"/>
              <a:gd name="T8" fmla="*/ 12 w 23"/>
              <a:gd name="T9" fmla="*/ 17 h 21"/>
              <a:gd name="T10" fmla="*/ 16 w 23"/>
              <a:gd name="T11" fmla="*/ 15 h 21"/>
              <a:gd name="T12" fmla="*/ 20 w 23"/>
              <a:gd name="T13" fmla="*/ 13 h 21"/>
              <a:gd name="T14" fmla="*/ 21 w 23"/>
              <a:gd name="T15" fmla="*/ 10 h 21"/>
              <a:gd name="T16" fmla="*/ 23 w 23"/>
              <a:gd name="T17" fmla="*/ 7 h 21"/>
              <a:gd name="T18" fmla="*/ 19 w 23"/>
              <a:gd name="T19" fmla="*/ 4 h 21"/>
              <a:gd name="T20" fmla="*/ 16 w 23"/>
              <a:gd name="T21" fmla="*/ 1 h 21"/>
              <a:gd name="T22" fmla="*/ 12 w 23"/>
              <a:gd name="T23" fmla="*/ 2 h 21"/>
              <a:gd name="T24" fmla="*/ 9 w 23"/>
              <a:gd name="T25" fmla="*/ 3 h 21"/>
              <a:gd name="T26" fmla="*/ 6 w 23"/>
              <a:gd name="T27" fmla="*/ 4 h 21"/>
              <a:gd name="T28" fmla="*/ 4 w 23"/>
              <a:gd name="T29" fmla="*/ 8 h 21"/>
              <a:gd name="T30" fmla="*/ 0 w 2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0" y="11"/>
                </a:moveTo>
                <a:cubicBezTo>
                  <a:pt x="1" y="12"/>
                  <a:pt x="1" y="13"/>
                  <a:pt x="2" y="14"/>
                </a:cubicBezTo>
                <a:cubicBezTo>
                  <a:pt x="3" y="15"/>
                  <a:pt x="3" y="16"/>
                  <a:pt x="4" y="17"/>
                </a:cubicBezTo>
                <a:cubicBezTo>
                  <a:pt x="5" y="18"/>
                  <a:pt x="8" y="21"/>
                  <a:pt x="10" y="20"/>
                </a:cubicBezTo>
                <a:cubicBezTo>
                  <a:pt x="11" y="19"/>
                  <a:pt x="11" y="17"/>
                  <a:pt x="12" y="17"/>
                </a:cubicBezTo>
                <a:cubicBezTo>
                  <a:pt x="13" y="15"/>
                  <a:pt x="14" y="15"/>
                  <a:pt x="16" y="15"/>
                </a:cubicBezTo>
                <a:cubicBezTo>
                  <a:pt x="17" y="15"/>
                  <a:pt x="19" y="14"/>
                  <a:pt x="20" y="13"/>
                </a:cubicBezTo>
                <a:cubicBezTo>
                  <a:pt x="20" y="12"/>
                  <a:pt x="20" y="11"/>
                  <a:pt x="21" y="10"/>
                </a:cubicBezTo>
                <a:cubicBezTo>
                  <a:pt x="22" y="9"/>
                  <a:pt x="23" y="8"/>
                  <a:pt x="23" y="7"/>
                </a:cubicBezTo>
                <a:cubicBezTo>
                  <a:pt x="22" y="5"/>
                  <a:pt x="21" y="5"/>
                  <a:pt x="19" y="4"/>
                </a:cubicBezTo>
                <a:cubicBezTo>
                  <a:pt x="18" y="3"/>
                  <a:pt x="17" y="2"/>
                  <a:pt x="16" y="1"/>
                </a:cubicBezTo>
                <a:cubicBezTo>
                  <a:pt x="14" y="0"/>
                  <a:pt x="13" y="1"/>
                  <a:pt x="12" y="2"/>
                </a:cubicBezTo>
                <a:cubicBezTo>
                  <a:pt x="11" y="2"/>
                  <a:pt x="10" y="2"/>
                  <a:pt x="9" y="3"/>
                </a:cubicBezTo>
                <a:cubicBezTo>
                  <a:pt x="8" y="3"/>
                  <a:pt x="7" y="3"/>
                  <a:pt x="6" y="4"/>
                </a:cubicBezTo>
                <a:cubicBezTo>
                  <a:pt x="5" y="5"/>
                  <a:pt x="5" y="7"/>
                  <a:pt x="4" y="8"/>
                </a:cubicBezTo>
                <a:cubicBezTo>
                  <a:pt x="3" y="10"/>
                  <a:pt x="1" y="10"/>
                  <a:pt x="0" y="1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6" name="Freeform 501">
            <a:extLst>
              <a:ext uri="{FF2B5EF4-FFF2-40B4-BE49-F238E27FC236}">
                <a16:creationId xmlns:a16="http://schemas.microsoft.com/office/drawing/2014/main" id="{7198EA55-9E22-F848-8F3C-292A6BC7EA26}"/>
              </a:ext>
            </a:extLst>
          </p:cNvPr>
          <p:cNvSpPr>
            <a:spLocks/>
          </p:cNvSpPr>
          <p:nvPr/>
        </p:nvSpPr>
        <p:spPr bwMode="auto">
          <a:xfrm>
            <a:off x="3662726" y="3668185"/>
            <a:ext cx="121927" cy="172855"/>
          </a:xfrm>
          <a:custGeom>
            <a:avLst/>
            <a:gdLst>
              <a:gd name="T0" fmla="*/ 0 w 18"/>
              <a:gd name="T1" fmla="*/ 5 h 22"/>
              <a:gd name="T2" fmla="*/ 4 w 18"/>
              <a:gd name="T3" fmla="*/ 6 h 22"/>
              <a:gd name="T4" fmla="*/ 8 w 18"/>
              <a:gd name="T5" fmla="*/ 5 h 22"/>
              <a:gd name="T6" fmla="*/ 9 w 18"/>
              <a:gd name="T7" fmla="*/ 1 h 22"/>
              <a:gd name="T8" fmla="*/ 11 w 18"/>
              <a:gd name="T9" fmla="*/ 2 h 22"/>
              <a:gd name="T10" fmla="*/ 15 w 18"/>
              <a:gd name="T11" fmla="*/ 2 h 22"/>
              <a:gd name="T12" fmla="*/ 14 w 18"/>
              <a:gd name="T13" fmla="*/ 4 h 22"/>
              <a:gd name="T14" fmla="*/ 14 w 18"/>
              <a:gd name="T15" fmla="*/ 7 h 22"/>
              <a:gd name="T16" fmla="*/ 17 w 18"/>
              <a:gd name="T17" fmla="*/ 7 h 22"/>
              <a:gd name="T18" fmla="*/ 16 w 18"/>
              <a:gd name="T19" fmla="*/ 10 h 22"/>
              <a:gd name="T20" fmla="*/ 14 w 18"/>
              <a:gd name="T21" fmla="*/ 12 h 22"/>
              <a:gd name="T22" fmla="*/ 13 w 18"/>
              <a:gd name="T23" fmla="*/ 13 h 22"/>
              <a:gd name="T24" fmla="*/ 13 w 18"/>
              <a:gd name="T25" fmla="*/ 15 h 22"/>
              <a:gd name="T26" fmla="*/ 12 w 18"/>
              <a:gd name="T27" fmla="*/ 17 h 22"/>
              <a:gd name="T28" fmla="*/ 8 w 18"/>
              <a:gd name="T29" fmla="*/ 20 h 22"/>
              <a:gd name="T30" fmla="*/ 4 w 18"/>
              <a:gd name="T31" fmla="*/ 21 h 22"/>
              <a:gd name="T32" fmla="*/ 2 w 18"/>
              <a:gd name="T33" fmla="*/ 17 h 22"/>
              <a:gd name="T34" fmla="*/ 2 w 18"/>
              <a:gd name="T35" fmla="*/ 10 h 22"/>
              <a:gd name="T36" fmla="*/ 2 w 18"/>
              <a:gd name="T37" fmla="*/ 8 h 22"/>
              <a:gd name="T38" fmla="*/ 0 w 18"/>
              <a:gd name="T3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0" y="5"/>
                </a:moveTo>
                <a:cubicBezTo>
                  <a:pt x="0" y="1"/>
                  <a:pt x="3" y="6"/>
                  <a:pt x="4" y="6"/>
                </a:cubicBezTo>
                <a:cubicBezTo>
                  <a:pt x="5" y="6"/>
                  <a:pt x="7" y="5"/>
                  <a:pt x="8" y="5"/>
                </a:cubicBezTo>
                <a:cubicBezTo>
                  <a:pt x="9" y="4"/>
                  <a:pt x="8" y="2"/>
                  <a:pt x="9" y="1"/>
                </a:cubicBezTo>
                <a:cubicBezTo>
                  <a:pt x="9" y="1"/>
                  <a:pt x="10" y="2"/>
                  <a:pt x="11" y="2"/>
                </a:cubicBezTo>
                <a:cubicBezTo>
                  <a:pt x="11" y="0"/>
                  <a:pt x="13" y="1"/>
                  <a:pt x="15" y="2"/>
                </a:cubicBezTo>
                <a:cubicBezTo>
                  <a:pt x="14" y="2"/>
                  <a:pt x="12" y="4"/>
                  <a:pt x="14" y="4"/>
                </a:cubicBezTo>
                <a:cubicBezTo>
                  <a:pt x="14" y="4"/>
                  <a:pt x="12" y="7"/>
                  <a:pt x="14" y="7"/>
                </a:cubicBezTo>
                <a:cubicBezTo>
                  <a:pt x="15" y="6"/>
                  <a:pt x="16" y="7"/>
                  <a:pt x="17" y="7"/>
                </a:cubicBezTo>
                <a:cubicBezTo>
                  <a:pt x="16" y="8"/>
                  <a:pt x="18" y="9"/>
                  <a:pt x="16" y="10"/>
                </a:cubicBezTo>
                <a:cubicBezTo>
                  <a:pt x="14" y="12"/>
                  <a:pt x="14" y="12"/>
                  <a:pt x="14" y="12"/>
                </a:cubicBezTo>
                <a:cubicBezTo>
                  <a:pt x="14" y="13"/>
                  <a:pt x="13" y="12"/>
                  <a:pt x="13" y="13"/>
                </a:cubicBezTo>
                <a:cubicBezTo>
                  <a:pt x="12" y="13"/>
                  <a:pt x="13" y="15"/>
                  <a:pt x="13" y="15"/>
                </a:cubicBezTo>
                <a:cubicBezTo>
                  <a:pt x="13" y="15"/>
                  <a:pt x="12" y="17"/>
                  <a:pt x="12" y="17"/>
                </a:cubicBezTo>
                <a:cubicBezTo>
                  <a:pt x="10" y="19"/>
                  <a:pt x="10" y="19"/>
                  <a:pt x="8" y="20"/>
                </a:cubicBezTo>
                <a:cubicBezTo>
                  <a:pt x="7" y="21"/>
                  <a:pt x="5" y="22"/>
                  <a:pt x="4" y="21"/>
                </a:cubicBezTo>
                <a:cubicBezTo>
                  <a:pt x="3" y="20"/>
                  <a:pt x="3" y="18"/>
                  <a:pt x="2" y="17"/>
                </a:cubicBezTo>
                <a:cubicBezTo>
                  <a:pt x="1" y="15"/>
                  <a:pt x="2" y="12"/>
                  <a:pt x="2" y="10"/>
                </a:cubicBezTo>
                <a:cubicBezTo>
                  <a:pt x="2" y="9"/>
                  <a:pt x="2" y="9"/>
                  <a:pt x="2" y="8"/>
                </a:cubicBezTo>
                <a:cubicBezTo>
                  <a:pt x="1" y="7"/>
                  <a:pt x="0" y="6"/>
                  <a:pt x="0" y="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7" name="Freeform 510">
            <a:extLst>
              <a:ext uri="{FF2B5EF4-FFF2-40B4-BE49-F238E27FC236}">
                <a16:creationId xmlns:a16="http://schemas.microsoft.com/office/drawing/2014/main" id="{CF4CB277-BC1C-6A48-9A6C-3D80E1FBB7FE}"/>
              </a:ext>
            </a:extLst>
          </p:cNvPr>
          <p:cNvSpPr>
            <a:spLocks/>
          </p:cNvSpPr>
          <p:nvPr/>
        </p:nvSpPr>
        <p:spPr bwMode="auto">
          <a:xfrm>
            <a:off x="2537869" y="3219694"/>
            <a:ext cx="475902" cy="668063"/>
          </a:xfrm>
          <a:custGeom>
            <a:avLst/>
            <a:gdLst>
              <a:gd name="T0" fmla="*/ 3 w 72"/>
              <a:gd name="T1" fmla="*/ 70 h 85"/>
              <a:gd name="T2" fmla="*/ 8 w 72"/>
              <a:gd name="T3" fmla="*/ 69 h 85"/>
              <a:gd name="T4" fmla="*/ 4 w 72"/>
              <a:gd name="T5" fmla="*/ 63 h 85"/>
              <a:gd name="T6" fmla="*/ 8 w 72"/>
              <a:gd name="T7" fmla="*/ 58 h 85"/>
              <a:gd name="T8" fmla="*/ 13 w 72"/>
              <a:gd name="T9" fmla="*/ 57 h 85"/>
              <a:gd name="T10" fmla="*/ 18 w 72"/>
              <a:gd name="T11" fmla="*/ 58 h 85"/>
              <a:gd name="T12" fmla="*/ 25 w 72"/>
              <a:gd name="T13" fmla="*/ 56 h 85"/>
              <a:gd name="T14" fmla="*/ 29 w 72"/>
              <a:gd name="T15" fmla="*/ 58 h 85"/>
              <a:gd name="T16" fmla="*/ 31 w 72"/>
              <a:gd name="T17" fmla="*/ 51 h 85"/>
              <a:gd name="T18" fmla="*/ 32 w 72"/>
              <a:gd name="T19" fmla="*/ 41 h 85"/>
              <a:gd name="T20" fmla="*/ 28 w 72"/>
              <a:gd name="T21" fmla="*/ 38 h 85"/>
              <a:gd name="T22" fmla="*/ 28 w 72"/>
              <a:gd name="T23" fmla="*/ 30 h 85"/>
              <a:gd name="T24" fmla="*/ 31 w 72"/>
              <a:gd name="T25" fmla="*/ 25 h 85"/>
              <a:gd name="T26" fmla="*/ 20 w 72"/>
              <a:gd name="T27" fmla="*/ 24 h 85"/>
              <a:gd name="T28" fmla="*/ 21 w 72"/>
              <a:gd name="T29" fmla="*/ 15 h 85"/>
              <a:gd name="T30" fmla="*/ 35 w 72"/>
              <a:gd name="T31" fmla="*/ 15 h 85"/>
              <a:gd name="T32" fmla="*/ 47 w 72"/>
              <a:gd name="T33" fmla="*/ 20 h 85"/>
              <a:gd name="T34" fmla="*/ 49 w 72"/>
              <a:gd name="T35" fmla="*/ 13 h 85"/>
              <a:gd name="T36" fmla="*/ 51 w 72"/>
              <a:gd name="T37" fmla="*/ 5 h 85"/>
              <a:gd name="T38" fmla="*/ 57 w 72"/>
              <a:gd name="T39" fmla="*/ 1 h 85"/>
              <a:gd name="T40" fmla="*/ 66 w 72"/>
              <a:gd name="T41" fmla="*/ 1 h 85"/>
              <a:gd name="T42" fmla="*/ 68 w 72"/>
              <a:gd name="T43" fmla="*/ 12 h 85"/>
              <a:gd name="T44" fmla="*/ 65 w 72"/>
              <a:gd name="T45" fmla="*/ 23 h 85"/>
              <a:gd name="T46" fmla="*/ 64 w 72"/>
              <a:gd name="T47" fmla="*/ 32 h 85"/>
              <a:gd name="T48" fmla="*/ 61 w 72"/>
              <a:gd name="T49" fmla="*/ 43 h 85"/>
              <a:gd name="T50" fmla="*/ 52 w 72"/>
              <a:gd name="T51" fmla="*/ 53 h 85"/>
              <a:gd name="T52" fmla="*/ 48 w 72"/>
              <a:gd name="T53" fmla="*/ 66 h 85"/>
              <a:gd name="T54" fmla="*/ 41 w 72"/>
              <a:gd name="T55" fmla="*/ 76 h 85"/>
              <a:gd name="T56" fmla="*/ 35 w 72"/>
              <a:gd name="T57" fmla="*/ 82 h 85"/>
              <a:gd name="T58" fmla="*/ 31 w 72"/>
              <a:gd name="T59" fmla="*/ 79 h 85"/>
              <a:gd name="T60" fmla="*/ 26 w 72"/>
              <a:gd name="T61" fmla="*/ 78 h 85"/>
              <a:gd name="T62" fmla="*/ 22 w 72"/>
              <a:gd name="T63" fmla="*/ 82 h 85"/>
              <a:gd name="T64" fmla="*/ 15 w 72"/>
              <a:gd name="T65" fmla="*/ 79 h 85"/>
              <a:gd name="T66" fmla="*/ 10 w 72"/>
              <a:gd name="T67" fmla="*/ 83 h 85"/>
              <a:gd name="T68" fmla="*/ 0 w 72"/>
              <a:gd name="T6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85">
                <a:moveTo>
                  <a:pt x="0" y="73"/>
                </a:moveTo>
                <a:cubicBezTo>
                  <a:pt x="1" y="71"/>
                  <a:pt x="1" y="71"/>
                  <a:pt x="3" y="70"/>
                </a:cubicBezTo>
                <a:cubicBezTo>
                  <a:pt x="5" y="68"/>
                  <a:pt x="5" y="72"/>
                  <a:pt x="7" y="71"/>
                </a:cubicBezTo>
                <a:cubicBezTo>
                  <a:pt x="8" y="71"/>
                  <a:pt x="7" y="69"/>
                  <a:pt x="8" y="69"/>
                </a:cubicBezTo>
                <a:cubicBezTo>
                  <a:pt x="8" y="67"/>
                  <a:pt x="7" y="67"/>
                  <a:pt x="6" y="66"/>
                </a:cubicBezTo>
                <a:cubicBezTo>
                  <a:pt x="5" y="66"/>
                  <a:pt x="7" y="62"/>
                  <a:pt x="4" y="63"/>
                </a:cubicBezTo>
                <a:cubicBezTo>
                  <a:pt x="5" y="61"/>
                  <a:pt x="5" y="60"/>
                  <a:pt x="4" y="58"/>
                </a:cubicBezTo>
                <a:cubicBezTo>
                  <a:pt x="6" y="58"/>
                  <a:pt x="6" y="58"/>
                  <a:pt x="8" y="58"/>
                </a:cubicBezTo>
                <a:cubicBezTo>
                  <a:pt x="8" y="58"/>
                  <a:pt x="8" y="59"/>
                  <a:pt x="9" y="59"/>
                </a:cubicBezTo>
                <a:cubicBezTo>
                  <a:pt x="11" y="58"/>
                  <a:pt x="13" y="59"/>
                  <a:pt x="13" y="57"/>
                </a:cubicBezTo>
                <a:cubicBezTo>
                  <a:pt x="13" y="55"/>
                  <a:pt x="12" y="52"/>
                  <a:pt x="15" y="54"/>
                </a:cubicBezTo>
                <a:cubicBezTo>
                  <a:pt x="17" y="54"/>
                  <a:pt x="19" y="57"/>
                  <a:pt x="18" y="58"/>
                </a:cubicBezTo>
                <a:cubicBezTo>
                  <a:pt x="19" y="58"/>
                  <a:pt x="21" y="59"/>
                  <a:pt x="22" y="59"/>
                </a:cubicBezTo>
                <a:cubicBezTo>
                  <a:pt x="24" y="59"/>
                  <a:pt x="25" y="57"/>
                  <a:pt x="25" y="56"/>
                </a:cubicBezTo>
                <a:cubicBezTo>
                  <a:pt x="26" y="56"/>
                  <a:pt x="26" y="60"/>
                  <a:pt x="27" y="60"/>
                </a:cubicBezTo>
                <a:cubicBezTo>
                  <a:pt x="28" y="60"/>
                  <a:pt x="30" y="58"/>
                  <a:pt x="29" y="58"/>
                </a:cubicBezTo>
                <a:cubicBezTo>
                  <a:pt x="29" y="57"/>
                  <a:pt x="30" y="54"/>
                  <a:pt x="30" y="54"/>
                </a:cubicBezTo>
                <a:cubicBezTo>
                  <a:pt x="31" y="54"/>
                  <a:pt x="32" y="52"/>
                  <a:pt x="31" y="51"/>
                </a:cubicBezTo>
                <a:cubicBezTo>
                  <a:pt x="33" y="50"/>
                  <a:pt x="32" y="47"/>
                  <a:pt x="32" y="46"/>
                </a:cubicBezTo>
                <a:cubicBezTo>
                  <a:pt x="31" y="44"/>
                  <a:pt x="33" y="43"/>
                  <a:pt x="32" y="41"/>
                </a:cubicBezTo>
                <a:cubicBezTo>
                  <a:pt x="31" y="40"/>
                  <a:pt x="30" y="40"/>
                  <a:pt x="29" y="40"/>
                </a:cubicBezTo>
                <a:cubicBezTo>
                  <a:pt x="29" y="39"/>
                  <a:pt x="29" y="38"/>
                  <a:pt x="28" y="38"/>
                </a:cubicBezTo>
                <a:cubicBezTo>
                  <a:pt x="25" y="38"/>
                  <a:pt x="27" y="36"/>
                  <a:pt x="27" y="35"/>
                </a:cubicBezTo>
                <a:cubicBezTo>
                  <a:pt x="26" y="33"/>
                  <a:pt x="27" y="31"/>
                  <a:pt x="28" y="30"/>
                </a:cubicBezTo>
                <a:cubicBezTo>
                  <a:pt x="29" y="30"/>
                  <a:pt x="31" y="30"/>
                  <a:pt x="31" y="28"/>
                </a:cubicBezTo>
                <a:cubicBezTo>
                  <a:pt x="32" y="27"/>
                  <a:pt x="31" y="26"/>
                  <a:pt x="31" y="25"/>
                </a:cubicBezTo>
                <a:cubicBezTo>
                  <a:pt x="30" y="23"/>
                  <a:pt x="29" y="22"/>
                  <a:pt x="27" y="22"/>
                </a:cubicBezTo>
                <a:cubicBezTo>
                  <a:pt x="24" y="22"/>
                  <a:pt x="22" y="23"/>
                  <a:pt x="20" y="24"/>
                </a:cubicBezTo>
                <a:cubicBezTo>
                  <a:pt x="20" y="22"/>
                  <a:pt x="20" y="21"/>
                  <a:pt x="19" y="19"/>
                </a:cubicBezTo>
                <a:cubicBezTo>
                  <a:pt x="19" y="17"/>
                  <a:pt x="21" y="16"/>
                  <a:pt x="21" y="15"/>
                </a:cubicBezTo>
                <a:cubicBezTo>
                  <a:pt x="21" y="14"/>
                  <a:pt x="30" y="15"/>
                  <a:pt x="31" y="15"/>
                </a:cubicBezTo>
                <a:cubicBezTo>
                  <a:pt x="33" y="15"/>
                  <a:pt x="33" y="15"/>
                  <a:pt x="35" y="15"/>
                </a:cubicBezTo>
                <a:cubicBezTo>
                  <a:pt x="36" y="15"/>
                  <a:pt x="36" y="17"/>
                  <a:pt x="38" y="16"/>
                </a:cubicBezTo>
                <a:cubicBezTo>
                  <a:pt x="41" y="15"/>
                  <a:pt x="45" y="18"/>
                  <a:pt x="47" y="20"/>
                </a:cubicBezTo>
                <a:cubicBezTo>
                  <a:pt x="48" y="18"/>
                  <a:pt x="47" y="17"/>
                  <a:pt x="47" y="16"/>
                </a:cubicBezTo>
                <a:cubicBezTo>
                  <a:pt x="47" y="15"/>
                  <a:pt x="49" y="14"/>
                  <a:pt x="49" y="13"/>
                </a:cubicBezTo>
                <a:cubicBezTo>
                  <a:pt x="50" y="11"/>
                  <a:pt x="51" y="10"/>
                  <a:pt x="51" y="8"/>
                </a:cubicBezTo>
                <a:cubicBezTo>
                  <a:pt x="51" y="7"/>
                  <a:pt x="51" y="6"/>
                  <a:pt x="51" y="5"/>
                </a:cubicBezTo>
                <a:cubicBezTo>
                  <a:pt x="51" y="4"/>
                  <a:pt x="52" y="2"/>
                  <a:pt x="53" y="2"/>
                </a:cubicBezTo>
                <a:cubicBezTo>
                  <a:pt x="54" y="1"/>
                  <a:pt x="56" y="2"/>
                  <a:pt x="57" y="1"/>
                </a:cubicBezTo>
                <a:cubicBezTo>
                  <a:pt x="59" y="1"/>
                  <a:pt x="60" y="0"/>
                  <a:pt x="62" y="0"/>
                </a:cubicBezTo>
                <a:cubicBezTo>
                  <a:pt x="63" y="1"/>
                  <a:pt x="64" y="2"/>
                  <a:pt x="66" y="1"/>
                </a:cubicBezTo>
                <a:cubicBezTo>
                  <a:pt x="69" y="1"/>
                  <a:pt x="71" y="0"/>
                  <a:pt x="71" y="3"/>
                </a:cubicBezTo>
                <a:cubicBezTo>
                  <a:pt x="72" y="6"/>
                  <a:pt x="69" y="9"/>
                  <a:pt x="68" y="12"/>
                </a:cubicBezTo>
                <a:cubicBezTo>
                  <a:pt x="66" y="14"/>
                  <a:pt x="66" y="16"/>
                  <a:pt x="66" y="19"/>
                </a:cubicBezTo>
                <a:cubicBezTo>
                  <a:pt x="66" y="20"/>
                  <a:pt x="66" y="22"/>
                  <a:pt x="65" y="23"/>
                </a:cubicBezTo>
                <a:cubicBezTo>
                  <a:pt x="65" y="25"/>
                  <a:pt x="64" y="26"/>
                  <a:pt x="64" y="28"/>
                </a:cubicBezTo>
                <a:cubicBezTo>
                  <a:pt x="64" y="29"/>
                  <a:pt x="64" y="30"/>
                  <a:pt x="64" y="32"/>
                </a:cubicBezTo>
                <a:cubicBezTo>
                  <a:pt x="64" y="33"/>
                  <a:pt x="64" y="34"/>
                  <a:pt x="63" y="35"/>
                </a:cubicBezTo>
                <a:cubicBezTo>
                  <a:pt x="62" y="38"/>
                  <a:pt x="64" y="41"/>
                  <a:pt x="61" y="43"/>
                </a:cubicBezTo>
                <a:cubicBezTo>
                  <a:pt x="59" y="46"/>
                  <a:pt x="56" y="46"/>
                  <a:pt x="54" y="49"/>
                </a:cubicBezTo>
                <a:cubicBezTo>
                  <a:pt x="54" y="50"/>
                  <a:pt x="53" y="52"/>
                  <a:pt x="52" y="53"/>
                </a:cubicBezTo>
                <a:cubicBezTo>
                  <a:pt x="51" y="55"/>
                  <a:pt x="49" y="56"/>
                  <a:pt x="49" y="57"/>
                </a:cubicBezTo>
                <a:cubicBezTo>
                  <a:pt x="48" y="60"/>
                  <a:pt x="49" y="63"/>
                  <a:pt x="48" y="66"/>
                </a:cubicBezTo>
                <a:cubicBezTo>
                  <a:pt x="48" y="69"/>
                  <a:pt x="46" y="73"/>
                  <a:pt x="44" y="74"/>
                </a:cubicBezTo>
                <a:cubicBezTo>
                  <a:pt x="43" y="74"/>
                  <a:pt x="42" y="75"/>
                  <a:pt x="41" y="76"/>
                </a:cubicBezTo>
                <a:cubicBezTo>
                  <a:pt x="41" y="77"/>
                  <a:pt x="39" y="77"/>
                  <a:pt x="38" y="78"/>
                </a:cubicBezTo>
                <a:cubicBezTo>
                  <a:pt x="37" y="79"/>
                  <a:pt x="36" y="80"/>
                  <a:pt x="35" y="82"/>
                </a:cubicBezTo>
                <a:cubicBezTo>
                  <a:pt x="34" y="83"/>
                  <a:pt x="32" y="81"/>
                  <a:pt x="31" y="83"/>
                </a:cubicBezTo>
                <a:cubicBezTo>
                  <a:pt x="31" y="82"/>
                  <a:pt x="31" y="80"/>
                  <a:pt x="31" y="79"/>
                </a:cubicBezTo>
                <a:cubicBezTo>
                  <a:pt x="32" y="78"/>
                  <a:pt x="32" y="77"/>
                  <a:pt x="31" y="77"/>
                </a:cubicBezTo>
                <a:cubicBezTo>
                  <a:pt x="29" y="77"/>
                  <a:pt x="27" y="80"/>
                  <a:pt x="26" y="78"/>
                </a:cubicBezTo>
                <a:cubicBezTo>
                  <a:pt x="25" y="79"/>
                  <a:pt x="25" y="80"/>
                  <a:pt x="25" y="80"/>
                </a:cubicBezTo>
                <a:cubicBezTo>
                  <a:pt x="24" y="81"/>
                  <a:pt x="23" y="82"/>
                  <a:pt x="22" y="82"/>
                </a:cubicBezTo>
                <a:cubicBezTo>
                  <a:pt x="22" y="81"/>
                  <a:pt x="20" y="81"/>
                  <a:pt x="19" y="80"/>
                </a:cubicBezTo>
                <a:cubicBezTo>
                  <a:pt x="18" y="81"/>
                  <a:pt x="17" y="76"/>
                  <a:pt x="15" y="79"/>
                </a:cubicBezTo>
                <a:cubicBezTo>
                  <a:pt x="15" y="80"/>
                  <a:pt x="13" y="80"/>
                  <a:pt x="13" y="80"/>
                </a:cubicBezTo>
                <a:cubicBezTo>
                  <a:pt x="12" y="81"/>
                  <a:pt x="10" y="82"/>
                  <a:pt x="10" y="83"/>
                </a:cubicBezTo>
                <a:cubicBezTo>
                  <a:pt x="8" y="85"/>
                  <a:pt x="7" y="81"/>
                  <a:pt x="7" y="80"/>
                </a:cubicBezTo>
                <a:cubicBezTo>
                  <a:pt x="6" y="78"/>
                  <a:pt x="2" y="75"/>
                  <a:pt x="0" y="73"/>
                </a:cubicBezTo>
              </a:path>
            </a:pathLst>
          </a:custGeom>
          <a:solidFill>
            <a:schemeClr val="accent6">
              <a:lumMod val="40000"/>
              <a:lumOff val="6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8" name="Freeform 515">
            <a:extLst>
              <a:ext uri="{FF2B5EF4-FFF2-40B4-BE49-F238E27FC236}">
                <a16:creationId xmlns:a16="http://schemas.microsoft.com/office/drawing/2014/main" id="{31C6630B-9C06-6141-9390-EFE5E397FEAD}"/>
              </a:ext>
            </a:extLst>
          </p:cNvPr>
          <p:cNvSpPr>
            <a:spLocks/>
          </p:cNvSpPr>
          <p:nvPr/>
        </p:nvSpPr>
        <p:spPr bwMode="auto">
          <a:xfrm>
            <a:off x="3650927" y="3574749"/>
            <a:ext cx="133724" cy="140154"/>
          </a:xfrm>
          <a:custGeom>
            <a:avLst/>
            <a:gdLst>
              <a:gd name="T0" fmla="*/ 0 w 20"/>
              <a:gd name="T1" fmla="*/ 15 h 18"/>
              <a:gd name="T2" fmla="*/ 3 w 20"/>
              <a:gd name="T3" fmla="*/ 10 h 18"/>
              <a:gd name="T4" fmla="*/ 7 w 20"/>
              <a:gd name="T5" fmla="*/ 4 h 18"/>
              <a:gd name="T6" fmla="*/ 10 w 20"/>
              <a:gd name="T7" fmla="*/ 3 h 18"/>
              <a:gd name="T8" fmla="*/ 11 w 20"/>
              <a:gd name="T9" fmla="*/ 4 h 18"/>
              <a:gd name="T10" fmla="*/ 16 w 20"/>
              <a:gd name="T11" fmla="*/ 1 h 18"/>
              <a:gd name="T12" fmla="*/ 17 w 20"/>
              <a:gd name="T13" fmla="*/ 6 h 18"/>
              <a:gd name="T14" fmla="*/ 19 w 20"/>
              <a:gd name="T15" fmla="*/ 11 h 18"/>
              <a:gd name="T16" fmla="*/ 16 w 20"/>
              <a:gd name="T17" fmla="*/ 13 h 18"/>
              <a:gd name="T18" fmla="*/ 11 w 20"/>
              <a:gd name="T19" fmla="*/ 13 h 18"/>
              <a:gd name="T20" fmla="*/ 8 w 20"/>
              <a:gd name="T21" fmla="*/ 17 h 18"/>
              <a:gd name="T22" fmla="*/ 5 w 20"/>
              <a:gd name="T23" fmla="*/ 17 h 18"/>
              <a:gd name="T24" fmla="*/ 2 w 20"/>
              <a:gd name="T25" fmla="*/ 17 h 18"/>
              <a:gd name="T26" fmla="*/ 0 w 20"/>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0" y="15"/>
                </a:moveTo>
                <a:cubicBezTo>
                  <a:pt x="0" y="13"/>
                  <a:pt x="3" y="11"/>
                  <a:pt x="3" y="10"/>
                </a:cubicBezTo>
                <a:cubicBezTo>
                  <a:pt x="3" y="7"/>
                  <a:pt x="5" y="6"/>
                  <a:pt x="7" y="4"/>
                </a:cubicBezTo>
                <a:cubicBezTo>
                  <a:pt x="8" y="4"/>
                  <a:pt x="9" y="3"/>
                  <a:pt x="10" y="3"/>
                </a:cubicBezTo>
                <a:cubicBezTo>
                  <a:pt x="10" y="4"/>
                  <a:pt x="10" y="5"/>
                  <a:pt x="11" y="4"/>
                </a:cubicBezTo>
                <a:cubicBezTo>
                  <a:pt x="12" y="3"/>
                  <a:pt x="14" y="0"/>
                  <a:pt x="16" y="1"/>
                </a:cubicBezTo>
                <a:cubicBezTo>
                  <a:pt x="15" y="2"/>
                  <a:pt x="17" y="4"/>
                  <a:pt x="17" y="6"/>
                </a:cubicBezTo>
                <a:cubicBezTo>
                  <a:pt x="19" y="7"/>
                  <a:pt x="20" y="10"/>
                  <a:pt x="19" y="11"/>
                </a:cubicBezTo>
                <a:cubicBezTo>
                  <a:pt x="19" y="14"/>
                  <a:pt x="18" y="14"/>
                  <a:pt x="16" y="13"/>
                </a:cubicBezTo>
                <a:cubicBezTo>
                  <a:pt x="13" y="12"/>
                  <a:pt x="13" y="14"/>
                  <a:pt x="11" y="13"/>
                </a:cubicBezTo>
                <a:cubicBezTo>
                  <a:pt x="10" y="15"/>
                  <a:pt x="11" y="17"/>
                  <a:pt x="8" y="17"/>
                </a:cubicBezTo>
                <a:cubicBezTo>
                  <a:pt x="7" y="18"/>
                  <a:pt x="5" y="18"/>
                  <a:pt x="5" y="17"/>
                </a:cubicBezTo>
                <a:cubicBezTo>
                  <a:pt x="4" y="15"/>
                  <a:pt x="2" y="15"/>
                  <a:pt x="2" y="17"/>
                </a:cubicBezTo>
                <a:cubicBezTo>
                  <a:pt x="1" y="16"/>
                  <a:pt x="1" y="16"/>
                  <a:pt x="0" y="15"/>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59" name="Freeform 518">
            <a:extLst>
              <a:ext uri="{FF2B5EF4-FFF2-40B4-BE49-F238E27FC236}">
                <a16:creationId xmlns:a16="http://schemas.microsoft.com/office/drawing/2014/main" id="{2DBBBCFD-EC42-7B42-B054-31C1AFAA8679}"/>
              </a:ext>
            </a:extLst>
          </p:cNvPr>
          <p:cNvSpPr>
            <a:spLocks/>
          </p:cNvSpPr>
          <p:nvPr/>
        </p:nvSpPr>
        <p:spPr bwMode="auto">
          <a:xfrm>
            <a:off x="736525" y="2224610"/>
            <a:ext cx="385440" cy="336368"/>
          </a:xfrm>
          <a:custGeom>
            <a:avLst/>
            <a:gdLst>
              <a:gd name="T0" fmla="*/ 0 w 58"/>
              <a:gd name="T1" fmla="*/ 20 h 43"/>
              <a:gd name="T2" fmla="*/ 8 w 58"/>
              <a:gd name="T3" fmla="*/ 12 h 43"/>
              <a:gd name="T4" fmla="*/ 22 w 58"/>
              <a:gd name="T5" fmla="*/ 2 h 43"/>
              <a:gd name="T6" fmla="*/ 37 w 58"/>
              <a:gd name="T7" fmla="*/ 6 h 43"/>
              <a:gd name="T8" fmla="*/ 43 w 58"/>
              <a:gd name="T9" fmla="*/ 13 h 43"/>
              <a:gd name="T10" fmla="*/ 47 w 58"/>
              <a:gd name="T11" fmla="*/ 17 h 43"/>
              <a:gd name="T12" fmla="*/ 50 w 58"/>
              <a:gd name="T13" fmla="*/ 23 h 43"/>
              <a:gd name="T14" fmla="*/ 52 w 58"/>
              <a:gd name="T15" fmla="*/ 29 h 43"/>
              <a:gd name="T16" fmla="*/ 53 w 58"/>
              <a:gd name="T17" fmla="*/ 32 h 43"/>
              <a:gd name="T18" fmla="*/ 57 w 58"/>
              <a:gd name="T19" fmla="*/ 36 h 43"/>
              <a:gd name="T20" fmla="*/ 58 w 58"/>
              <a:gd name="T21" fmla="*/ 42 h 43"/>
              <a:gd name="T22" fmla="*/ 53 w 58"/>
              <a:gd name="T23" fmla="*/ 42 h 43"/>
              <a:gd name="T24" fmla="*/ 49 w 58"/>
              <a:gd name="T25" fmla="*/ 43 h 43"/>
              <a:gd name="T26" fmla="*/ 42 w 58"/>
              <a:gd name="T27" fmla="*/ 40 h 43"/>
              <a:gd name="T28" fmla="*/ 24 w 58"/>
              <a:gd name="T29" fmla="*/ 40 h 43"/>
              <a:gd name="T30" fmla="*/ 14 w 58"/>
              <a:gd name="T31" fmla="*/ 42 h 43"/>
              <a:gd name="T32" fmla="*/ 7 w 58"/>
              <a:gd name="T33" fmla="*/ 43 h 43"/>
              <a:gd name="T34" fmla="*/ 10 w 58"/>
              <a:gd name="T35" fmla="*/ 41 h 43"/>
              <a:gd name="T36" fmla="*/ 14 w 58"/>
              <a:gd name="T37" fmla="*/ 41 h 43"/>
              <a:gd name="T38" fmla="*/ 17 w 58"/>
              <a:gd name="T39" fmla="*/ 41 h 43"/>
              <a:gd name="T40" fmla="*/ 18 w 58"/>
              <a:gd name="T41" fmla="*/ 40 h 43"/>
              <a:gd name="T42" fmla="*/ 8 w 58"/>
              <a:gd name="T43" fmla="*/ 39 h 43"/>
              <a:gd name="T44" fmla="*/ 7 w 58"/>
              <a:gd name="T45" fmla="*/ 39 h 43"/>
              <a:gd name="T46" fmla="*/ 10 w 58"/>
              <a:gd name="T47" fmla="*/ 35 h 43"/>
              <a:gd name="T48" fmla="*/ 16 w 58"/>
              <a:gd name="T49" fmla="*/ 33 h 43"/>
              <a:gd name="T50" fmla="*/ 21 w 58"/>
              <a:gd name="T51" fmla="*/ 33 h 43"/>
              <a:gd name="T52" fmla="*/ 33 w 58"/>
              <a:gd name="T53" fmla="*/ 34 h 43"/>
              <a:gd name="T54" fmla="*/ 31 w 58"/>
              <a:gd name="T55" fmla="*/ 32 h 43"/>
              <a:gd name="T56" fmla="*/ 27 w 58"/>
              <a:gd name="T57" fmla="*/ 30 h 43"/>
              <a:gd name="T58" fmla="*/ 22 w 58"/>
              <a:gd name="T59" fmla="*/ 29 h 43"/>
              <a:gd name="T60" fmla="*/ 17 w 58"/>
              <a:gd name="T61" fmla="*/ 31 h 43"/>
              <a:gd name="T62" fmla="*/ 8 w 58"/>
              <a:gd name="T63" fmla="*/ 30 h 43"/>
              <a:gd name="T64" fmla="*/ 9 w 58"/>
              <a:gd name="T65" fmla="*/ 27 h 43"/>
              <a:gd name="T66" fmla="*/ 11 w 58"/>
              <a:gd name="T67" fmla="*/ 25 h 43"/>
              <a:gd name="T68" fmla="*/ 1 w 58"/>
              <a:gd name="T6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3">
                <a:moveTo>
                  <a:pt x="1" y="20"/>
                </a:moveTo>
                <a:cubicBezTo>
                  <a:pt x="1" y="20"/>
                  <a:pt x="0" y="20"/>
                  <a:pt x="0" y="20"/>
                </a:cubicBezTo>
                <a:cubicBezTo>
                  <a:pt x="0" y="19"/>
                  <a:pt x="3" y="19"/>
                  <a:pt x="3" y="18"/>
                </a:cubicBezTo>
                <a:cubicBezTo>
                  <a:pt x="5" y="16"/>
                  <a:pt x="7" y="14"/>
                  <a:pt x="8" y="12"/>
                </a:cubicBezTo>
                <a:cubicBezTo>
                  <a:pt x="8" y="11"/>
                  <a:pt x="11" y="1"/>
                  <a:pt x="13" y="3"/>
                </a:cubicBezTo>
                <a:cubicBezTo>
                  <a:pt x="15" y="4"/>
                  <a:pt x="21" y="3"/>
                  <a:pt x="22" y="2"/>
                </a:cubicBezTo>
                <a:cubicBezTo>
                  <a:pt x="24" y="0"/>
                  <a:pt x="30" y="2"/>
                  <a:pt x="32" y="3"/>
                </a:cubicBezTo>
                <a:cubicBezTo>
                  <a:pt x="34" y="5"/>
                  <a:pt x="34" y="6"/>
                  <a:pt x="37" y="6"/>
                </a:cubicBezTo>
                <a:cubicBezTo>
                  <a:pt x="39" y="7"/>
                  <a:pt x="40" y="9"/>
                  <a:pt x="40" y="11"/>
                </a:cubicBezTo>
                <a:cubicBezTo>
                  <a:pt x="40" y="11"/>
                  <a:pt x="42" y="13"/>
                  <a:pt x="43" y="13"/>
                </a:cubicBezTo>
                <a:cubicBezTo>
                  <a:pt x="43" y="14"/>
                  <a:pt x="44" y="15"/>
                  <a:pt x="44" y="16"/>
                </a:cubicBezTo>
                <a:cubicBezTo>
                  <a:pt x="45" y="16"/>
                  <a:pt x="47" y="17"/>
                  <a:pt x="47" y="17"/>
                </a:cubicBezTo>
                <a:cubicBezTo>
                  <a:pt x="48" y="19"/>
                  <a:pt x="50" y="19"/>
                  <a:pt x="50" y="21"/>
                </a:cubicBezTo>
                <a:cubicBezTo>
                  <a:pt x="51" y="22"/>
                  <a:pt x="49" y="22"/>
                  <a:pt x="50" y="23"/>
                </a:cubicBezTo>
                <a:cubicBezTo>
                  <a:pt x="51" y="24"/>
                  <a:pt x="51" y="24"/>
                  <a:pt x="52" y="25"/>
                </a:cubicBezTo>
                <a:cubicBezTo>
                  <a:pt x="52" y="26"/>
                  <a:pt x="53" y="29"/>
                  <a:pt x="52" y="29"/>
                </a:cubicBezTo>
                <a:cubicBezTo>
                  <a:pt x="51" y="30"/>
                  <a:pt x="51" y="30"/>
                  <a:pt x="52" y="31"/>
                </a:cubicBezTo>
                <a:cubicBezTo>
                  <a:pt x="52" y="31"/>
                  <a:pt x="52" y="32"/>
                  <a:pt x="53" y="32"/>
                </a:cubicBezTo>
                <a:cubicBezTo>
                  <a:pt x="53" y="32"/>
                  <a:pt x="53" y="33"/>
                  <a:pt x="54" y="33"/>
                </a:cubicBezTo>
                <a:cubicBezTo>
                  <a:pt x="54" y="31"/>
                  <a:pt x="57" y="35"/>
                  <a:pt x="57" y="36"/>
                </a:cubicBezTo>
                <a:cubicBezTo>
                  <a:pt x="58" y="37"/>
                  <a:pt x="58" y="37"/>
                  <a:pt x="58" y="38"/>
                </a:cubicBezTo>
                <a:cubicBezTo>
                  <a:pt x="57" y="40"/>
                  <a:pt x="58" y="41"/>
                  <a:pt x="58" y="42"/>
                </a:cubicBezTo>
                <a:cubicBezTo>
                  <a:pt x="57" y="42"/>
                  <a:pt x="56" y="42"/>
                  <a:pt x="55" y="42"/>
                </a:cubicBezTo>
                <a:cubicBezTo>
                  <a:pt x="54" y="42"/>
                  <a:pt x="54" y="42"/>
                  <a:pt x="53" y="42"/>
                </a:cubicBezTo>
                <a:cubicBezTo>
                  <a:pt x="52" y="42"/>
                  <a:pt x="51" y="42"/>
                  <a:pt x="51" y="43"/>
                </a:cubicBezTo>
                <a:cubicBezTo>
                  <a:pt x="50" y="43"/>
                  <a:pt x="49" y="43"/>
                  <a:pt x="49" y="43"/>
                </a:cubicBezTo>
                <a:cubicBezTo>
                  <a:pt x="47" y="43"/>
                  <a:pt x="44" y="41"/>
                  <a:pt x="43" y="42"/>
                </a:cubicBezTo>
                <a:cubicBezTo>
                  <a:pt x="42" y="42"/>
                  <a:pt x="42" y="40"/>
                  <a:pt x="42" y="40"/>
                </a:cubicBezTo>
                <a:cubicBezTo>
                  <a:pt x="41" y="39"/>
                  <a:pt x="39" y="40"/>
                  <a:pt x="37" y="40"/>
                </a:cubicBezTo>
                <a:cubicBezTo>
                  <a:pt x="33" y="40"/>
                  <a:pt x="28" y="40"/>
                  <a:pt x="24" y="40"/>
                </a:cubicBezTo>
                <a:cubicBezTo>
                  <a:pt x="22" y="40"/>
                  <a:pt x="21" y="40"/>
                  <a:pt x="19" y="41"/>
                </a:cubicBezTo>
                <a:cubicBezTo>
                  <a:pt x="18" y="42"/>
                  <a:pt x="16" y="42"/>
                  <a:pt x="14" y="42"/>
                </a:cubicBezTo>
                <a:cubicBezTo>
                  <a:pt x="12" y="42"/>
                  <a:pt x="11" y="42"/>
                  <a:pt x="10" y="43"/>
                </a:cubicBezTo>
                <a:cubicBezTo>
                  <a:pt x="9" y="43"/>
                  <a:pt x="8" y="43"/>
                  <a:pt x="7" y="43"/>
                </a:cubicBezTo>
                <a:cubicBezTo>
                  <a:pt x="7" y="43"/>
                  <a:pt x="6" y="42"/>
                  <a:pt x="7" y="42"/>
                </a:cubicBezTo>
                <a:cubicBezTo>
                  <a:pt x="8" y="40"/>
                  <a:pt x="8" y="40"/>
                  <a:pt x="10" y="41"/>
                </a:cubicBezTo>
                <a:cubicBezTo>
                  <a:pt x="11" y="41"/>
                  <a:pt x="12" y="40"/>
                  <a:pt x="14" y="40"/>
                </a:cubicBezTo>
                <a:cubicBezTo>
                  <a:pt x="14" y="40"/>
                  <a:pt x="14" y="40"/>
                  <a:pt x="14" y="41"/>
                </a:cubicBezTo>
                <a:cubicBezTo>
                  <a:pt x="15" y="41"/>
                  <a:pt x="15" y="41"/>
                  <a:pt x="16" y="41"/>
                </a:cubicBezTo>
                <a:cubicBezTo>
                  <a:pt x="16" y="40"/>
                  <a:pt x="17" y="41"/>
                  <a:pt x="17" y="41"/>
                </a:cubicBezTo>
                <a:cubicBezTo>
                  <a:pt x="19" y="41"/>
                  <a:pt x="18" y="39"/>
                  <a:pt x="20" y="38"/>
                </a:cubicBezTo>
                <a:cubicBezTo>
                  <a:pt x="18" y="38"/>
                  <a:pt x="19" y="40"/>
                  <a:pt x="18" y="40"/>
                </a:cubicBezTo>
                <a:cubicBezTo>
                  <a:pt x="17" y="41"/>
                  <a:pt x="14" y="40"/>
                  <a:pt x="14" y="39"/>
                </a:cubicBezTo>
                <a:cubicBezTo>
                  <a:pt x="13" y="42"/>
                  <a:pt x="7" y="40"/>
                  <a:pt x="8" y="39"/>
                </a:cubicBezTo>
                <a:cubicBezTo>
                  <a:pt x="8" y="39"/>
                  <a:pt x="8" y="40"/>
                  <a:pt x="7" y="41"/>
                </a:cubicBezTo>
                <a:cubicBezTo>
                  <a:pt x="6" y="40"/>
                  <a:pt x="7" y="40"/>
                  <a:pt x="7" y="39"/>
                </a:cubicBezTo>
                <a:cubicBezTo>
                  <a:pt x="6" y="39"/>
                  <a:pt x="6" y="37"/>
                  <a:pt x="7" y="36"/>
                </a:cubicBezTo>
                <a:cubicBezTo>
                  <a:pt x="7" y="35"/>
                  <a:pt x="9" y="35"/>
                  <a:pt x="10" y="35"/>
                </a:cubicBezTo>
                <a:cubicBezTo>
                  <a:pt x="11" y="35"/>
                  <a:pt x="12" y="35"/>
                  <a:pt x="14" y="35"/>
                </a:cubicBezTo>
                <a:cubicBezTo>
                  <a:pt x="16" y="35"/>
                  <a:pt x="15" y="35"/>
                  <a:pt x="16" y="33"/>
                </a:cubicBezTo>
                <a:cubicBezTo>
                  <a:pt x="17" y="33"/>
                  <a:pt x="18" y="33"/>
                  <a:pt x="19" y="33"/>
                </a:cubicBezTo>
                <a:cubicBezTo>
                  <a:pt x="19" y="33"/>
                  <a:pt x="20" y="33"/>
                  <a:pt x="21" y="33"/>
                </a:cubicBezTo>
                <a:cubicBezTo>
                  <a:pt x="22" y="32"/>
                  <a:pt x="21" y="30"/>
                  <a:pt x="23" y="32"/>
                </a:cubicBezTo>
                <a:cubicBezTo>
                  <a:pt x="27" y="33"/>
                  <a:pt x="30" y="34"/>
                  <a:pt x="33" y="34"/>
                </a:cubicBezTo>
                <a:cubicBezTo>
                  <a:pt x="34" y="33"/>
                  <a:pt x="35" y="33"/>
                  <a:pt x="34" y="32"/>
                </a:cubicBezTo>
                <a:cubicBezTo>
                  <a:pt x="33" y="31"/>
                  <a:pt x="32" y="31"/>
                  <a:pt x="31" y="32"/>
                </a:cubicBezTo>
                <a:cubicBezTo>
                  <a:pt x="31" y="32"/>
                  <a:pt x="30" y="32"/>
                  <a:pt x="30" y="32"/>
                </a:cubicBezTo>
                <a:cubicBezTo>
                  <a:pt x="28" y="32"/>
                  <a:pt x="28" y="30"/>
                  <a:pt x="27" y="30"/>
                </a:cubicBezTo>
                <a:cubicBezTo>
                  <a:pt x="26" y="31"/>
                  <a:pt x="25" y="30"/>
                  <a:pt x="25" y="29"/>
                </a:cubicBezTo>
                <a:cubicBezTo>
                  <a:pt x="24" y="29"/>
                  <a:pt x="23" y="29"/>
                  <a:pt x="22" y="29"/>
                </a:cubicBezTo>
                <a:cubicBezTo>
                  <a:pt x="21" y="29"/>
                  <a:pt x="20" y="29"/>
                  <a:pt x="19" y="30"/>
                </a:cubicBezTo>
                <a:cubicBezTo>
                  <a:pt x="18" y="31"/>
                  <a:pt x="18" y="31"/>
                  <a:pt x="17" y="31"/>
                </a:cubicBezTo>
                <a:cubicBezTo>
                  <a:pt x="14" y="31"/>
                  <a:pt x="11" y="31"/>
                  <a:pt x="9" y="31"/>
                </a:cubicBezTo>
                <a:cubicBezTo>
                  <a:pt x="9" y="30"/>
                  <a:pt x="9" y="30"/>
                  <a:pt x="8" y="30"/>
                </a:cubicBezTo>
                <a:cubicBezTo>
                  <a:pt x="8" y="29"/>
                  <a:pt x="9" y="29"/>
                  <a:pt x="9" y="29"/>
                </a:cubicBezTo>
                <a:cubicBezTo>
                  <a:pt x="9" y="28"/>
                  <a:pt x="9" y="28"/>
                  <a:pt x="9" y="27"/>
                </a:cubicBezTo>
                <a:cubicBezTo>
                  <a:pt x="9" y="28"/>
                  <a:pt x="8" y="29"/>
                  <a:pt x="7" y="29"/>
                </a:cubicBezTo>
                <a:cubicBezTo>
                  <a:pt x="7" y="28"/>
                  <a:pt x="10" y="26"/>
                  <a:pt x="11" y="25"/>
                </a:cubicBezTo>
                <a:cubicBezTo>
                  <a:pt x="9" y="25"/>
                  <a:pt x="7" y="27"/>
                  <a:pt x="7" y="28"/>
                </a:cubicBezTo>
                <a:cubicBezTo>
                  <a:pt x="6" y="26"/>
                  <a:pt x="5" y="21"/>
                  <a:pt x="1" y="20"/>
                </a:cubicBezTo>
              </a:path>
            </a:pathLst>
          </a:custGeom>
          <a:solidFill>
            <a:schemeClr val="accent6">
              <a:lumMod val="60000"/>
              <a:lumOff val="40000"/>
            </a:schemeClr>
          </a:solidFill>
          <a:ln w="9525">
            <a:solidFill>
              <a:schemeClr val="bg1">
                <a:lumMod val="85000"/>
              </a:schemeClr>
            </a:solidFill>
            <a:round/>
            <a:headEnd/>
            <a:tailEnd/>
          </a:ln>
        </p:spPr>
        <p:txBody>
          <a:bodyPr/>
          <a:lstStyle/>
          <a:p>
            <a:pPr>
              <a:defRPr/>
            </a:pPr>
            <a:endParaRPr lang="en-US" sz="2400"/>
          </a:p>
        </p:txBody>
      </p:sp>
      <p:sp>
        <p:nvSpPr>
          <p:cNvPr id="160" name="Freeform 521">
            <a:extLst>
              <a:ext uri="{FF2B5EF4-FFF2-40B4-BE49-F238E27FC236}">
                <a16:creationId xmlns:a16="http://schemas.microsoft.com/office/drawing/2014/main" id="{953D5A57-87DB-FA45-98A6-2F892A874EFF}"/>
              </a:ext>
            </a:extLst>
          </p:cNvPr>
          <p:cNvSpPr>
            <a:spLocks/>
          </p:cNvSpPr>
          <p:nvPr/>
        </p:nvSpPr>
        <p:spPr bwMode="auto">
          <a:xfrm>
            <a:off x="1825985" y="2649738"/>
            <a:ext cx="125858" cy="387758"/>
          </a:xfrm>
          <a:custGeom>
            <a:avLst/>
            <a:gdLst>
              <a:gd name="T0" fmla="*/ 0 w 19"/>
              <a:gd name="T1" fmla="*/ 0 h 49"/>
              <a:gd name="T2" fmla="*/ 6 w 19"/>
              <a:gd name="T3" fmla="*/ 2 h 49"/>
              <a:gd name="T4" fmla="*/ 10 w 19"/>
              <a:gd name="T5" fmla="*/ 2 h 49"/>
              <a:gd name="T6" fmla="*/ 10 w 19"/>
              <a:gd name="T7" fmla="*/ 8 h 49"/>
              <a:gd name="T8" fmla="*/ 14 w 19"/>
              <a:gd name="T9" fmla="*/ 12 h 49"/>
              <a:gd name="T10" fmla="*/ 15 w 19"/>
              <a:gd name="T11" fmla="*/ 18 h 49"/>
              <a:gd name="T12" fmla="*/ 17 w 19"/>
              <a:gd name="T13" fmla="*/ 24 h 49"/>
              <a:gd name="T14" fmla="*/ 17 w 19"/>
              <a:gd name="T15" fmla="*/ 37 h 49"/>
              <a:gd name="T16" fmla="*/ 16 w 19"/>
              <a:gd name="T17" fmla="*/ 40 h 49"/>
              <a:gd name="T18" fmla="*/ 17 w 19"/>
              <a:gd name="T19" fmla="*/ 44 h 49"/>
              <a:gd name="T20" fmla="*/ 19 w 19"/>
              <a:gd name="T21" fmla="*/ 47 h 49"/>
              <a:gd name="T22" fmla="*/ 13 w 19"/>
              <a:gd name="T23" fmla="*/ 49 h 49"/>
              <a:gd name="T24" fmla="*/ 10 w 19"/>
              <a:gd name="T25" fmla="*/ 47 h 49"/>
              <a:gd name="T26" fmla="*/ 7 w 19"/>
              <a:gd name="T27" fmla="*/ 43 h 49"/>
              <a:gd name="T28" fmla="*/ 8 w 19"/>
              <a:gd name="T29" fmla="*/ 38 h 49"/>
              <a:gd name="T30" fmla="*/ 7 w 19"/>
              <a:gd name="T31" fmla="*/ 35 h 49"/>
              <a:gd name="T32" fmla="*/ 8 w 19"/>
              <a:gd name="T33" fmla="*/ 31 h 49"/>
              <a:gd name="T34" fmla="*/ 8 w 19"/>
              <a:gd name="T35" fmla="*/ 29 h 49"/>
              <a:gd name="T36" fmla="*/ 8 w 19"/>
              <a:gd name="T37" fmla="*/ 27 h 49"/>
              <a:gd name="T38" fmla="*/ 5 w 19"/>
              <a:gd name="T39" fmla="*/ 23 h 49"/>
              <a:gd name="T40" fmla="*/ 7 w 19"/>
              <a:gd name="T41" fmla="*/ 19 h 49"/>
              <a:gd name="T42" fmla="*/ 7 w 19"/>
              <a:gd name="T43" fmla="*/ 17 h 49"/>
              <a:gd name="T44" fmla="*/ 4 w 19"/>
              <a:gd name="T45" fmla="*/ 17 h 49"/>
              <a:gd name="T46" fmla="*/ 5 w 19"/>
              <a:gd name="T47" fmla="*/ 16 h 49"/>
              <a:gd name="T48" fmla="*/ 5 w 19"/>
              <a:gd name="T49" fmla="*/ 11 h 49"/>
              <a:gd name="T50" fmla="*/ 4 w 19"/>
              <a:gd name="T51" fmla="*/ 8 h 49"/>
              <a:gd name="T52" fmla="*/ 1 w 19"/>
              <a:gd name="T53" fmla="*/ 4 h 49"/>
              <a:gd name="T54" fmla="*/ 2 w 19"/>
              <a:gd name="T55" fmla="*/ 1 h 49"/>
              <a:gd name="T56" fmla="*/ 0 w 19"/>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49">
                <a:moveTo>
                  <a:pt x="0" y="0"/>
                </a:moveTo>
                <a:cubicBezTo>
                  <a:pt x="2" y="1"/>
                  <a:pt x="4" y="1"/>
                  <a:pt x="6" y="2"/>
                </a:cubicBezTo>
                <a:cubicBezTo>
                  <a:pt x="7" y="2"/>
                  <a:pt x="9" y="2"/>
                  <a:pt x="10" y="2"/>
                </a:cubicBezTo>
                <a:cubicBezTo>
                  <a:pt x="10" y="4"/>
                  <a:pt x="8" y="7"/>
                  <a:pt x="10" y="8"/>
                </a:cubicBezTo>
                <a:cubicBezTo>
                  <a:pt x="11" y="9"/>
                  <a:pt x="14" y="10"/>
                  <a:pt x="14" y="12"/>
                </a:cubicBezTo>
                <a:cubicBezTo>
                  <a:pt x="15" y="14"/>
                  <a:pt x="14" y="16"/>
                  <a:pt x="15" y="18"/>
                </a:cubicBezTo>
                <a:cubicBezTo>
                  <a:pt x="17" y="20"/>
                  <a:pt x="17" y="22"/>
                  <a:pt x="17" y="24"/>
                </a:cubicBezTo>
                <a:cubicBezTo>
                  <a:pt x="17" y="28"/>
                  <a:pt x="17" y="33"/>
                  <a:pt x="17" y="37"/>
                </a:cubicBezTo>
                <a:cubicBezTo>
                  <a:pt x="17" y="38"/>
                  <a:pt x="18" y="40"/>
                  <a:pt x="16" y="40"/>
                </a:cubicBezTo>
                <a:cubicBezTo>
                  <a:pt x="17" y="42"/>
                  <a:pt x="17" y="43"/>
                  <a:pt x="17" y="44"/>
                </a:cubicBezTo>
                <a:cubicBezTo>
                  <a:pt x="18" y="45"/>
                  <a:pt x="19" y="46"/>
                  <a:pt x="19" y="47"/>
                </a:cubicBezTo>
                <a:cubicBezTo>
                  <a:pt x="17" y="47"/>
                  <a:pt x="15" y="48"/>
                  <a:pt x="13" y="49"/>
                </a:cubicBezTo>
                <a:cubicBezTo>
                  <a:pt x="13" y="48"/>
                  <a:pt x="11" y="47"/>
                  <a:pt x="10" y="47"/>
                </a:cubicBezTo>
                <a:cubicBezTo>
                  <a:pt x="9" y="45"/>
                  <a:pt x="8" y="45"/>
                  <a:pt x="7" y="43"/>
                </a:cubicBezTo>
                <a:cubicBezTo>
                  <a:pt x="6" y="42"/>
                  <a:pt x="8" y="40"/>
                  <a:pt x="8" y="38"/>
                </a:cubicBezTo>
                <a:cubicBezTo>
                  <a:pt x="8" y="37"/>
                  <a:pt x="6" y="36"/>
                  <a:pt x="7" y="35"/>
                </a:cubicBezTo>
                <a:cubicBezTo>
                  <a:pt x="7" y="34"/>
                  <a:pt x="8" y="33"/>
                  <a:pt x="8" y="31"/>
                </a:cubicBezTo>
                <a:cubicBezTo>
                  <a:pt x="7" y="31"/>
                  <a:pt x="7" y="30"/>
                  <a:pt x="8" y="29"/>
                </a:cubicBezTo>
                <a:cubicBezTo>
                  <a:pt x="8" y="28"/>
                  <a:pt x="9" y="28"/>
                  <a:pt x="8" y="27"/>
                </a:cubicBezTo>
                <a:cubicBezTo>
                  <a:pt x="8" y="26"/>
                  <a:pt x="6" y="25"/>
                  <a:pt x="5" y="23"/>
                </a:cubicBezTo>
                <a:cubicBezTo>
                  <a:pt x="7" y="23"/>
                  <a:pt x="6" y="21"/>
                  <a:pt x="7" y="19"/>
                </a:cubicBezTo>
                <a:cubicBezTo>
                  <a:pt x="7" y="19"/>
                  <a:pt x="7" y="18"/>
                  <a:pt x="7" y="17"/>
                </a:cubicBezTo>
                <a:cubicBezTo>
                  <a:pt x="6" y="16"/>
                  <a:pt x="5" y="17"/>
                  <a:pt x="4" y="17"/>
                </a:cubicBezTo>
                <a:cubicBezTo>
                  <a:pt x="4" y="16"/>
                  <a:pt x="4" y="15"/>
                  <a:pt x="5" y="16"/>
                </a:cubicBezTo>
                <a:cubicBezTo>
                  <a:pt x="5" y="14"/>
                  <a:pt x="6" y="12"/>
                  <a:pt x="5" y="11"/>
                </a:cubicBezTo>
                <a:cubicBezTo>
                  <a:pt x="4" y="9"/>
                  <a:pt x="6" y="9"/>
                  <a:pt x="4" y="8"/>
                </a:cubicBezTo>
                <a:cubicBezTo>
                  <a:pt x="3" y="7"/>
                  <a:pt x="1" y="5"/>
                  <a:pt x="1" y="4"/>
                </a:cubicBezTo>
                <a:cubicBezTo>
                  <a:pt x="1" y="3"/>
                  <a:pt x="2" y="2"/>
                  <a:pt x="2" y="1"/>
                </a:cubicBezTo>
                <a:cubicBezTo>
                  <a:pt x="2" y="1"/>
                  <a:pt x="1" y="1"/>
                  <a:pt x="0" y="0"/>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1" name="Freeform 523">
            <a:extLst>
              <a:ext uri="{FF2B5EF4-FFF2-40B4-BE49-F238E27FC236}">
                <a16:creationId xmlns:a16="http://schemas.microsoft.com/office/drawing/2014/main" id="{9373CD8F-E3CD-3848-90A1-2A7F4AF4F3D1}"/>
              </a:ext>
            </a:extLst>
          </p:cNvPr>
          <p:cNvSpPr>
            <a:spLocks noEditPoints="1"/>
          </p:cNvSpPr>
          <p:nvPr/>
        </p:nvSpPr>
        <p:spPr bwMode="auto">
          <a:xfrm>
            <a:off x="2384479" y="3322472"/>
            <a:ext cx="377573" cy="471847"/>
          </a:xfrm>
          <a:custGeom>
            <a:avLst/>
            <a:gdLst>
              <a:gd name="T0" fmla="*/ 3 w 57"/>
              <a:gd name="T1" fmla="*/ 30 h 60"/>
              <a:gd name="T2" fmla="*/ 3 w 57"/>
              <a:gd name="T3" fmla="*/ 29 h 60"/>
              <a:gd name="T4" fmla="*/ 1 w 57"/>
              <a:gd name="T5" fmla="*/ 29 h 60"/>
              <a:gd name="T6" fmla="*/ 3 w 57"/>
              <a:gd name="T7" fmla="*/ 31 h 60"/>
              <a:gd name="T8" fmla="*/ 7 w 57"/>
              <a:gd name="T9" fmla="*/ 20 h 60"/>
              <a:gd name="T10" fmla="*/ 11 w 57"/>
              <a:gd name="T11" fmla="*/ 22 h 60"/>
              <a:gd name="T12" fmla="*/ 7 w 57"/>
              <a:gd name="T13" fmla="*/ 19 h 60"/>
              <a:gd name="T14" fmla="*/ 9 w 57"/>
              <a:gd name="T15" fmla="*/ 18 h 60"/>
              <a:gd name="T16" fmla="*/ 10 w 57"/>
              <a:gd name="T17" fmla="*/ 13 h 60"/>
              <a:gd name="T18" fmla="*/ 25 w 57"/>
              <a:gd name="T19" fmla="*/ 12 h 60"/>
              <a:gd name="T20" fmla="*/ 29 w 57"/>
              <a:gd name="T21" fmla="*/ 0 h 60"/>
              <a:gd name="T22" fmla="*/ 40 w 57"/>
              <a:gd name="T23" fmla="*/ 1 h 60"/>
              <a:gd name="T24" fmla="*/ 43 w 57"/>
              <a:gd name="T25" fmla="*/ 11 h 60"/>
              <a:gd name="T26" fmla="*/ 54 w 57"/>
              <a:gd name="T27" fmla="*/ 12 h 60"/>
              <a:gd name="T28" fmla="*/ 50 w 57"/>
              <a:gd name="T29" fmla="*/ 22 h 60"/>
              <a:gd name="T30" fmla="*/ 52 w 57"/>
              <a:gd name="T31" fmla="*/ 26 h 60"/>
              <a:gd name="T32" fmla="*/ 54 w 57"/>
              <a:gd name="T33" fmla="*/ 33 h 60"/>
              <a:gd name="T34" fmla="*/ 53 w 57"/>
              <a:gd name="T35" fmla="*/ 41 h 60"/>
              <a:gd name="T36" fmla="*/ 50 w 57"/>
              <a:gd name="T37" fmla="*/ 47 h 60"/>
              <a:gd name="T38" fmla="*/ 45 w 57"/>
              <a:gd name="T39" fmla="*/ 46 h 60"/>
              <a:gd name="T40" fmla="*/ 36 w 57"/>
              <a:gd name="T41" fmla="*/ 42 h 60"/>
              <a:gd name="T42" fmla="*/ 31 w 57"/>
              <a:gd name="T43" fmla="*/ 45 h 60"/>
              <a:gd name="T44" fmla="*/ 27 w 57"/>
              <a:gd name="T45" fmla="*/ 50 h 60"/>
              <a:gd name="T46" fmla="*/ 29 w 57"/>
              <a:gd name="T47" fmla="*/ 53 h 60"/>
              <a:gd name="T48" fmla="*/ 30 w 57"/>
              <a:gd name="T49" fmla="*/ 57 h 60"/>
              <a:gd name="T50" fmla="*/ 27 w 57"/>
              <a:gd name="T51" fmla="*/ 56 h 60"/>
              <a:gd name="T52" fmla="*/ 18 w 57"/>
              <a:gd name="T53" fmla="*/ 54 h 60"/>
              <a:gd name="T54" fmla="*/ 13 w 57"/>
              <a:gd name="T55" fmla="*/ 47 h 60"/>
              <a:gd name="T56" fmla="*/ 6 w 57"/>
              <a:gd name="T57" fmla="*/ 41 h 60"/>
              <a:gd name="T58" fmla="*/ 6 w 57"/>
              <a:gd name="T59" fmla="*/ 40 h 60"/>
              <a:gd name="T60" fmla="*/ 3 w 57"/>
              <a:gd name="T61" fmla="*/ 35 h 60"/>
              <a:gd name="T62" fmla="*/ 8 w 57"/>
              <a:gd name="T63" fmla="*/ 38 h 60"/>
              <a:gd name="T64" fmla="*/ 6 w 57"/>
              <a:gd name="T65" fmla="*/ 37 h 60"/>
              <a:gd name="T66" fmla="*/ 1 w 57"/>
              <a:gd name="T67"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0">
                <a:moveTo>
                  <a:pt x="3" y="29"/>
                </a:moveTo>
                <a:cubicBezTo>
                  <a:pt x="3" y="30"/>
                  <a:pt x="3" y="30"/>
                  <a:pt x="3" y="30"/>
                </a:cubicBezTo>
                <a:cubicBezTo>
                  <a:pt x="3" y="29"/>
                  <a:pt x="3" y="29"/>
                  <a:pt x="3" y="29"/>
                </a:cubicBezTo>
                <a:cubicBezTo>
                  <a:pt x="3" y="29"/>
                  <a:pt x="3" y="29"/>
                  <a:pt x="3" y="29"/>
                </a:cubicBezTo>
                <a:moveTo>
                  <a:pt x="1" y="31"/>
                </a:moveTo>
                <a:cubicBezTo>
                  <a:pt x="1" y="30"/>
                  <a:pt x="0" y="29"/>
                  <a:pt x="1" y="29"/>
                </a:cubicBezTo>
                <a:cubicBezTo>
                  <a:pt x="1" y="29"/>
                  <a:pt x="1" y="30"/>
                  <a:pt x="2" y="30"/>
                </a:cubicBezTo>
                <a:cubicBezTo>
                  <a:pt x="2" y="28"/>
                  <a:pt x="3" y="30"/>
                  <a:pt x="3" y="31"/>
                </a:cubicBezTo>
                <a:cubicBezTo>
                  <a:pt x="3" y="29"/>
                  <a:pt x="6" y="28"/>
                  <a:pt x="6" y="25"/>
                </a:cubicBezTo>
                <a:cubicBezTo>
                  <a:pt x="6" y="24"/>
                  <a:pt x="5" y="21"/>
                  <a:pt x="7" y="20"/>
                </a:cubicBezTo>
                <a:cubicBezTo>
                  <a:pt x="7" y="21"/>
                  <a:pt x="7" y="21"/>
                  <a:pt x="8" y="22"/>
                </a:cubicBezTo>
                <a:cubicBezTo>
                  <a:pt x="8" y="20"/>
                  <a:pt x="10" y="21"/>
                  <a:pt x="11" y="22"/>
                </a:cubicBezTo>
                <a:cubicBezTo>
                  <a:pt x="10" y="21"/>
                  <a:pt x="12" y="21"/>
                  <a:pt x="13" y="21"/>
                </a:cubicBezTo>
                <a:cubicBezTo>
                  <a:pt x="10" y="21"/>
                  <a:pt x="9" y="20"/>
                  <a:pt x="7" y="19"/>
                </a:cubicBezTo>
                <a:cubicBezTo>
                  <a:pt x="7" y="18"/>
                  <a:pt x="5" y="17"/>
                  <a:pt x="7" y="17"/>
                </a:cubicBezTo>
                <a:cubicBezTo>
                  <a:pt x="8" y="16"/>
                  <a:pt x="9" y="17"/>
                  <a:pt x="9" y="18"/>
                </a:cubicBezTo>
                <a:cubicBezTo>
                  <a:pt x="9" y="16"/>
                  <a:pt x="8" y="15"/>
                  <a:pt x="9" y="13"/>
                </a:cubicBezTo>
                <a:cubicBezTo>
                  <a:pt x="9" y="12"/>
                  <a:pt x="10" y="12"/>
                  <a:pt x="10" y="13"/>
                </a:cubicBezTo>
                <a:cubicBezTo>
                  <a:pt x="12" y="13"/>
                  <a:pt x="13" y="13"/>
                  <a:pt x="14" y="13"/>
                </a:cubicBezTo>
                <a:cubicBezTo>
                  <a:pt x="16" y="13"/>
                  <a:pt x="25" y="14"/>
                  <a:pt x="25" y="12"/>
                </a:cubicBezTo>
                <a:cubicBezTo>
                  <a:pt x="26" y="10"/>
                  <a:pt x="25" y="7"/>
                  <a:pt x="25" y="5"/>
                </a:cubicBezTo>
                <a:cubicBezTo>
                  <a:pt x="25" y="2"/>
                  <a:pt x="25" y="0"/>
                  <a:pt x="29" y="0"/>
                </a:cubicBezTo>
                <a:cubicBezTo>
                  <a:pt x="31" y="1"/>
                  <a:pt x="33" y="1"/>
                  <a:pt x="34" y="1"/>
                </a:cubicBezTo>
                <a:cubicBezTo>
                  <a:pt x="36" y="0"/>
                  <a:pt x="38" y="1"/>
                  <a:pt x="40" y="1"/>
                </a:cubicBezTo>
                <a:cubicBezTo>
                  <a:pt x="43" y="1"/>
                  <a:pt x="45" y="0"/>
                  <a:pt x="43" y="4"/>
                </a:cubicBezTo>
                <a:cubicBezTo>
                  <a:pt x="41" y="6"/>
                  <a:pt x="44" y="9"/>
                  <a:pt x="43" y="11"/>
                </a:cubicBezTo>
                <a:cubicBezTo>
                  <a:pt x="45" y="11"/>
                  <a:pt x="47" y="9"/>
                  <a:pt x="49" y="9"/>
                </a:cubicBezTo>
                <a:cubicBezTo>
                  <a:pt x="52" y="8"/>
                  <a:pt x="52" y="10"/>
                  <a:pt x="54" y="12"/>
                </a:cubicBezTo>
                <a:cubicBezTo>
                  <a:pt x="55" y="14"/>
                  <a:pt x="55" y="16"/>
                  <a:pt x="52" y="17"/>
                </a:cubicBezTo>
                <a:cubicBezTo>
                  <a:pt x="50" y="18"/>
                  <a:pt x="50" y="21"/>
                  <a:pt x="50" y="22"/>
                </a:cubicBezTo>
                <a:cubicBezTo>
                  <a:pt x="50" y="23"/>
                  <a:pt x="48" y="25"/>
                  <a:pt x="50" y="25"/>
                </a:cubicBezTo>
                <a:cubicBezTo>
                  <a:pt x="50" y="25"/>
                  <a:pt x="52" y="26"/>
                  <a:pt x="52" y="26"/>
                </a:cubicBezTo>
                <a:cubicBezTo>
                  <a:pt x="52" y="27"/>
                  <a:pt x="54" y="27"/>
                  <a:pt x="55" y="28"/>
                </a:cubicBezTo>
                <a:cubicBezTo>
                  <a:pt x="57" y="29"/>
                  <a:pt x="54" y="31"/>
                  <a:pt x="54" y="33"/>
                </a:cubicBezTo>
                <a:cubicBezTo>
                  <a:pt x="55" y="34"/>
                  <a:pt x="56" y="37"/>
                  <a:pt x="54" y="38"/>
                </a:cubicBezTo>
                <a:cubicBezTo>
                  <a:pt x="55" y="39"/>
                  <a:pt x="54" y="41"/>
                  <a:pt x="53" y="41"/>
                </a:cubicBezTo>
                <a:cubicBezTo>
                  <a:pt x="52" y="44"/>
                  <a:pt x="52" y="44"/>
                  <a:pt x="52" y="44"/>
                </a:cubicBezTo>
                <a:cubicBezTo>
                  <a:pt x="53" y="45"/>
                  <a:pt x="51" y="47"/>
                  <a:pt x="50" y="47"/>
                </a:cubicBezTo>
                <a:cubicBezTo>
                  <a:pt x="49" y="47"/>
                  <a:pt x="49" y="43"/>
                  <a:pt x="48" y="43"/>
                </a:cubicBezTo>
                <a:cubicBezTo>
                  <a:pt x="48" y="44"/>
                  <a:pt x="46" y="46"/>
                  <a:pt x="45" y="46"/>
                </a:cubicBezTo>
                <a:cubicBezTo>
                  <a:pt x="44" y="46"/>
                  <a:pt x="42" y="45"/>
                  <a:pt x="41" y="45"/>
                </a:cubicBezTo>
                <a:cubicBezTo>
                  <a:pt x="43" y="43"/>
                  <a:pt x="35" y="37"/>
                  <a:pt x="36" y="42"/>
                </a:cubicBezTo>
                <a:cubicBezTo>
                  <a:pt x="36" y="45"/>
                  <a:pt x="35" y="45"/>
                  <a:pt x="32" y="46"/>
                </a:cubicBezTo>
                <a:cubicBezTo>
                  <a:pt x="31" y="46"/>
                  <a:pt x="32" y="45"/>
                  <a:pt x="31" y="45"/>
                </a:cubicBezTo>
                <a:cubicBezTo>
                  <a:pt x="29" y="46"/>
                  <a:pt x="29" y="45"/>
                  <a:pt x="27" y="45"/>
                </a:cubicBezTo>
                <a:cubicBezTo>
                  <a:pt x="28" y="47"/>
                  <a:pt x="28" y="48"/>
                  <a:pt x="27" y="50"/>
                </a:cubicBezTo>
                <a:cubicBezTo>
                  <a:pt x="28" y="49"/>
                  <a:pt x="29" y="50"/>
                  <a:pt x="29" y="51"/>
                </a:cubicBezTo>
                <a:cubicBezTo>
                  <a:pt x="30" y="52"/>
                  <a:pt x="28" y="52"/>
                  <a:pt x="29" y="53"/>
                </a:cubicBezTo>
                <a:cubicBezTo>
                  <a:pt x="29" y="54"/>
                  <a:pt x="30" y="54"/>
                  <a:pt x="30" y="54"/>
                </a:cubicBezTo>
                <a:cubicBezTo>
                  <a:pt x="31" y="55"/>
                  <a:pt x="30" y="56"/>
                  <a:pt x="30" y="57"/>
                </a:cubicBezTo>
                <a:cubicBezTo>
                  <a:pt x="30" y="57"/>
                  <a:pt x="31" y="58"/>
                  <a:pt x="30" y="58"/>
                </a:cubicBezTo>
                <a:cubicBezTo>
                  <a:pt x="28" y="58"/>
                  <a:pt x="28" y="57"/>
                  <a:pt x="27" y="56"/>
                </a:cubicBezTo>
                <a:cubicBezTo>
                  <a:pt x="25" y="56"/>
                  <a:pt x="23" y="60"/>
                  <a:pt x="23" y="60"/>
                </a:cubicBezTo>
                <a:cubicBezTo>
                  <a:pt x="21" y="59"/>
                  <a:pt x="19" y="56"/>
                  <a:pt x="18" y="54"/>
                </a:cubicBezTo>
                <a:cubicBezTo>
                  <a:pt x="16" y="51"/>
                  <a:pt x="13" y="49"/>
                  <a:pt x="10" y="46"/>
                </a:cubicBezTo>
                <a:cubicBezTo>
                  <a:pt x="12" y="46"/>
                  <a:pt x="12" y="49"/>
                  <a:pt x="13" y="47"/>
                </a:cubicBezTo>
                <a:cubicBezTo>
                  <a:pt x="12" y="47"/>
                  <a:pt x="11" y="46"/>
                  <a:pt x="10" y="46"/>
                </a:cubicBezTo>
                <a:cubicBezTo>
                  <a:pt x="8" y="45"/>
                  <a:pt x="7" y="42"/>
                  <a:pt x="6" y="41"/>
                </a:cubicBezTo>
                <a:cubicBezTo>
                  <a:pt x="7" y="41"/>
                  <a:pt x="7" y="42"/>
                  <a:pt x="8" y="42"/>
                </a:cubicBezTo>
                <a:cubicBezTo>
                  <a:pt x="7" y="41"/>
                  <a:pt x="7" y="41"/>
                  <a:pt x="6" y="40"/>
                </a:cubicBezTo>
                <a:cubicBezTo>
                  <a:pt x="5" y="40"/>
                  <a:pt x="5" y="39"/>
                  <a:pt x="5" y="38"/>
                </a:cubicBezTo>
                <a:cubicBezTo>
                  <a:pt x="5" y="37"/>
                  <a:pt x="4" y="36"/>
                  <a:pt x="3" y="35"/>
                </a:cubicBezTo>
                <a:cubicBezTo>
                  <a:pt x="4" y="36"/>
                  <a:pt x="6" y="37"/>
                  <a:pt x="6" y="38"/>
                </a:cubicBezTo>
                <a:cubicBezTo>
                  <a:pt x="6" y="38"/>
                  <a:pt x="7" y="38"/>
                  <a:pt x="8" y="38"/>
                </a:cubicBezTo>
                <a:cubicBezTo>
                  <a:pt x="8" y="38"/>
                  <a:pt x="7" y="37"/>
                  <a:pt x="7" y="37"/>
                </a:cubicBezTo>
                <a:cubicBezTo>
                  <a:pt x="7" y="37"/>
                  <a:pt x="6" y="38"/>
                  <a:pt x="6" y="37"/>
                </a:cubicBezTo>
                <a:cubicBezTo>
                  <a:pt x="6" y="37"/>
                  <a:pt x="6" y="36"/>
                  <a:pt x="6" y="35"/>
                </a:cubicBezTo>
                <a:cubicBezTo>
                  <a:pt x="5" y="39"/>
                  <a:pt x="2" y="32"/>
                  <a:pt x="1" y="31"/>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62" name="Freeform 527">
            <a:extLst>
              <a:ext uri="{FF2B5EF4-FFF2-40B4-BE49-F238E27FC236}">
                <a16:creationId xmlns:a16="http://schemas.microsoft.com/office/drawing/2014/main" id="{92567886-E24D-C944-8C24-83CD9CA7EF03}"/>
              </a:ext>
            </a:extLst>
          </p:cNvPr>
          <p:cNvSpPr>
            <a:spLocks/>
          </p:cNvSpPr>
          <p:nvPr/>
        </p:nvSpPr>
        <p:spPr bwMode="auto">
          <a:xfrm>
            <a:off x="3894776" y="4210110"/>
            <a:ext cx="200587" cy="583972"/>
          </a:xfrm>
          <a:custGeom>
            <a:avLst/>
            <a:gdLst>
              <a:gd name="T0" fmla="*/ 0 w 30"/>
              <a:gd name="T1" fmla="*/ 41 h 74"/>
              <a:gd name="T2" fmla="*/ 2 w 30"/>
              <a:gd name="T3" fmla="*/ 33 h 74"/>
              <a:gd name="T4" fmla="*/ 8 w 30"/>
              <a:gd name="T5" fmla="*/ 29 h 74"/>
              <a:gd name="T6" fmla="*/ 5 w 30"/>
              <a:gd name="T7" fmla="*/ 20 h 74"/>
              <a:gd name="T8" fmla="*/ 5 w 30"/>
              <a:gd name="T9" fmla="*/ 16 h 74"/>
              <a:gd name="T10" fmla="*/ 7 w 30"/>
              <a:gd name="T11" fmla="*/ 13 h 74"/>
              <a:gd name="T12" fmla="*/ 7 w 30"/>
              <a:gd name="T13" fmla="*/ 7 h 74"/>
              <a:gd name="T14" fmla="*/ 5 w 30"/>
              <a:gd name="T15" fmla="*/ 3 h 74"/>
              <a:gd name="T16" fmla="*/ 2 w 30"/>
              <a:gd name="T17" fmla="*/ 0 h 74"/>
              <a:gd name="T18" fmla="*/ 6 w 30"/>
              <a:gd name="T19" fmla="*/ 1 h 74"/>
              <a:gd name="T20" fmla="*/ 11 w 30"/>
              <a:gd name="T21" fmla="*/ 3 h 74"/>
              <a:gd name="T22" fmla="*/ 14 w 30"/>
              <a:gd name="T23" fmla="*/ 2 h 74"/>
              <a:gd name="T24" fmla="*/ 17 w 30"/>
              <a:gd name="T25" fmla="*/ 8 h 74"/>
              <a:gd name="T26" fmla="*/ 18 w 30"/>
              <a:gd name="T27" fmla="*/ 12 h 74"/>
              <a:gd name="T28" fmla="*/ 18 w 30"/>
              <a:gd name="T29" fmla="*/ 15 h 74"/>
              <a:gd name="T30" fmla="*/ 21 w 30"/>
              <a:gd name="T31" fmla="*/ 21 h 74"/>
              <a:gd name="T32" fmla="*/ 18 w 30"/>
              <a:gd name="T33" fmla="*/ 21 h 74"/>
              <a:gd name="T34" fmla="*/ 17 w 30"/>
              <a:gd name="T35" fmla="*/ 24 h 74"/>
              <a:gd name="T36" fmla="*/ 17 w 30"/>
              <a:gd name="T37" fmla="*/ 31 h 74"/>
              <a:gd name="T38" fmla="*/ 17 w 30"/>
              <a:gd name="T39" fmla="*/ 35 h 74"/>
              <a:gd name="T40" fmla="*/ 18 w 30"/>
              <a:gd name="T41" fmla="*/ 39 h 74"/>
              <a:gd name="T42" fmla="*/ 24 w 30"/>
              <a:gd name="T43" fmla="*/ 43 h 74"/>
              <a:gd name="T44" fmla="*/ 28 w 30"/>
              <a:gd name="T45" fmla="*/ 48 h 74"/>
              <a:gd name="T46" fmla="*/ 29 w 30"/>
              <a:gd name="T47" fmla="*/ 55 h 74"/>
              <a:gd name="T48" fmla="*/ 30 w 30"/>
              <a:gd name="T49" fmla="*/ 61 h 74"/>
              <a:gd name="T50" fmla="*/ 28 w 30"/>
              <a:gd name="T51" fmla="*/ 64 h 74"/>
              <a:gd name="T52" fmla="*/ 25 w 30"/>
              <a:gd name="T53" fmla="*/ 65 h 74"/>
              <a:gd name="T54" fmla="*/ 23 w 30"/>
              <a:gd name="T55" fmla="*/ 68 h 74"/>
              <a:gd name="T56" fmla="*/ 23 w 30"/>
              <a:gd name="T57" fmla="*/ 69 h 74"/>
              <a:gd name="T58" fmla="*/ 24 w 30"/>
              <a:gd name="T59" fmla="*/ 72 h 74"/>
              <a:gd name="T60" fmla="*/ 24 w 30"/>
              <a:gd name="T61" fmla="*/ 74 h 74"/>
              <a:gd name="T62" fmla="*/ 22 w 30"/>
              <a:gd name="T63" fmla="*/ 74 h 74"/>
              <a:gd name="T64" fmla="*/ 21 w 30"/>
              <a:gd name="T65" fmla="*/ 71 h 74"/>
              <a:gd name="T66" fmla="*/ 16 w 30"/>
              <a:gd name="T67" fmla="*/ 65 h 74"/>
              <a:gd name="T68" fmla="*/ 15 w 30"/>
              <a:gd name="T69" fmla="*/ 63 h 74"/>
              <a:gd name="T70" fmla="*/ 16 w 30"/>
              <a:gd name="T71" fmla="*/ 60 h 74"/>
              <a:gd name="T72" fmla="*/ 16 w 30"/>
              <a:gd name="T73" fmla="*/ 58 h 74"/>
              <a:gd name="T74" fmla="*/ 17 w 30"/>
              <a:gd name="T75" fmla="*/ 55 h 74"/>
              <a:gd name="T76" fmla="*/ 16 w 30"/>
              <a:gd name="T77" fmla="*/ 48 h 74"/>
              <a:gd name="T78" fmla="*/ 12 w 30"/>
              <a:gd name="T79" fmla="*/ 49 h 74"/>
              <a:gd name="T80" fmla="*/ 9 w 30"/>
              <a:gd name="T81" fmla="*/ 50 h 74"/>
              <a:gd name="T82" fmla="*/ 3 w 30"/>
              <a:gd name="T83" fmla="*/ 44 h 74"/>
              <a:gd name="T84" fmla="*/ 0 w 30"/>
              <a:gd name="T85"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 h="74">
                <a:moveTo>
                  <a:pt x="0" y="41"/>
                </a:moveTo>
                <a:cubicBezTo>
                  <a:pt x="0" y="40"/>
                  <a:pt x="4" y="35"/>
                  <a:pt x="2" y="33"/>
                </a:cubicBezTo>
                <a:cubicBezTo>
                  <a:pt x="1" y="31"/>
                  <a:pt x="7" y="30"/>
                  <a:pt x="8" y="29"/>
                </a:cubicBezTo>
                <a:cubicBezTo>
                  <a:pt x="4" y="28"/>
                  <a:pt x="6" y="23"/>
                  <a:pt x="5" y="20"/>
                </a:cubicBezTo>
                <a:cubicBezTo>
                  <a:pt x="5" y="18"/>
                  <a:pt x="7" y="18"/>
                  <a:pt x="5" y="16"/>
                </a:cubicBezTo>
                <a:cubicBezTo>
                  <a:pt x="4" y="13"/>
                  <a:pt x="6" y="14"/>
                  <a:pt x="7" y="13"/>
                </a:cubicBezTo>
                <a:cubicBezTo>
                  <a:pt x="9" y="12"/>
                  <a:pt x="9" y="8"/>
                  <a:pt x="7" y="7"/>
                </a:cubicBezTo>
                <a:cubicBezTo>
                  <a:pt x="5" y="6"/>
                  <a:pt x="7" y="4"/>
                  <a:pt x="5" y="3"/>
                </a:cubicBezTo>
                <a:cubicBezTo>
                  <a:pt x="4" y="2"/>
                  <a:pt x="2" y="2"/>
                  <a:pt x="2" y="0"/>
                </a:cubicBezTo>
                <a:cubicBezTo>
                  <a:pt x="3" y="0"/>
                  <a:pt x="5" y="1"/>
                  <a:pt x="6" y="1"/>
                </a:cubicBezTo>
                <a:cubicBezTo>
                  <a:pt x="8" y="2"/>
                  <a:pt x="10" y="2"/>
                  <a:pt x="11" y="3"/>
                </a:cubicBezTo>
                <a:cubicBezTo>
                  <a:pt x="12" y="1"/>
                  <a:pt x="12" y="0"/>
                  <a:pt x="14" y="2"/>
                </a:cubicBezTo>
                <a:cubicBezTo>
                  <a:pt x="15" y="4"/>
                  <a:pt x="17" y="6"/>
                  <a:pt x="17" y="8"/>
                </a:cubicBezTo>
                <a:cubicBezTo>
                  <a:pt x="18" y="9"/>
                  <a:pt x="17" y="10"/>
                  <a:pt x="18" y="12"/>
                </a:cubicBezTo>
                <a:cubicBezTo>
                  <a:pt x="19" y="13"/>
                  <a:pt x="18" y="14"/>
                  <a:pt x="18" y="15"/>
                </a:cubicBezTo>
                <a:cubicBezTo>
                  <a:pt x="18" y="18"/>
                  <a:pt x="21" y="18"/>
                  <a:pt x="21" y="21"/>
                </a:cubicBezTo>
                <a:cubicBezTo>
                  <a:pt x="20" y="21"/>
                  <a:pt x="19" y="21"/>
                  <a:pt x="18" y="21"/>
                </a:cubicBezTo>
                <a:cubicBezTo>
                  <a:pt x="18" y="21"/>
                  <a:pt x="17" y="23"/>
                  <a:pt x="17" y="24"/>
                </a:cubicBezTo>
                <a:cubicBezTo>
                  <a:pt x="15" y="27"/>
                  <a:pt x="16" y="28"/>
                  <a:pt x="17" y="31"/>
                </a:cubicBezTo>
                <a:cubicBezTo>
                  <a:pt x="17" y="32"/>
                  <a:pt x="17" y="34"/>
                  <a:pt x="17" y="35"/>
                </a:cubicBezTo>
                <a:cubicBezTo>
                  <a:pt x="18" y="36"/>
                  <a:pt x="17" y="38"/>
                  <a:pt x="18" y="39"/>
                </a:cubicBezTo>
                <a:cubicBezTo>
                  <a:pt x="20" y="40"/>
                  <a:pt x="22" y="41"/>
                  <a:pt x="24" y="43"/>
                </a:cubicBezTo>
                <a:cubicBezTo>
                  <a:pt x="25" y="45"/>
                  <a:pt x="27" y="46"/>
                  <a:pt x="28" y="48"/>
                </a:cubicBezTo>
                <a:cubicBezTo>
                  <a:pt x="30" y="50"/>
                  <a:pt x="30" y="52"/>
                  <a:pt x="29" y="55"/>
                </a:cubicBezTo>
                <a:cubicBezTo>
                  <a:pt x="29" y="57"/>
                  <a:pt x="30" y="59"/>
                  <a:pt x="30" y="61"/>
                </a:cubicBezTo>
                <a:cubicBezTo>
                  <a:pt x="29" y="62"/>
                  <a:pt x="29" y="64"/>
                  <a:pt x="28" y="64"/>
                </a:cubicBezTo>
                <a:cubicBezTo>
                  <a:pt x="27" y="65"/>
                  <a:pt x="26" y="64"/>
                  <a:pt x="25" y="65"/>
                </a:cubicBezTo>
                <a:cubicBezTo>
                  <a:pt x="24" y="66"/>
                  <a:pt x="24" y="67"/>
                  <a:pt x="23" y="68"/>
                </a:cubicBezTo>
                <a:cubicBezTo>
                  <a:pt x="23" y="68"/>
                  <a:pt x="23" y="69"/>
                  <a:pt x="23" y="69"/>
                </a:cubicBezTo>
                <a:cubicBezTo>
                  <a:pt x="24" y="70"/>
                  <a:pt x="24" y="71"/>
                  <a:pt x="24" y="72"/>
                </a:cubicBezTo>
                <a:cubicBezTo>
                  <a:pt x="24" y="72"/>
                  <a:pt x="25" y="74"/>
                  <a:pt x="24" y="74"/>
                </a:cubicBezTo>
                <a:cubicBezTo>
                  <a:pt x="24" y="74"/>
                  <a:pt x="22" y="74"/>
                  <a:pt x="22" y="74"/>
                </a:cubicBezTo>
                <a:cubicBezTo>
                  <a:pt x="22" y="72"/>
                  <a:pt x="23" y="72"/>
                  <a:pt x="21" y="71"/>
                </a:cubicBezTo>
                <a:cubicBezTo>
                  <a:pt x="20" y="70"/>
                  <a:pt x="16" y="67"/>
                  <a:pt x="16" y="65"/>
                </a:cubicBezTo>
                <a:cubicBezTo>
                  <a:pt x="16" y="64"/>
                  <a:pt x="15" y="64"/>
                  <a:pt x="15" y="63"/>
                </a:cubicBezTo>
                <a:cubicBezTo>
                  <a:pt x="14" y="61"/>
                  <a:pt x="15" y="61"/>
                  <a:pt x="16" y="60"/>
                </a:cubicBezTo>
                <a:cubicBezTo>
                  <a:pt x="16" y="59"/>
                  <a:pt x="16" y="59"/>
                  <a:pt x="16" y="58"/>
                </a:cubicBezTo>
                <a:cubicBezTo>
                  <a:pt x="17" y="57"/>
                  <a:pt x="17" y="56"/>
                  <a:pt x="17" y="55"/>
                </a:cubicBezTo>
                <a:cubicBezTo>
                  <a:pt x="17" y="53"/>
                  <a:pt x="18" y="50"/>
                  <a:pt x="16" y="48"/>
                </a:cubicBezTo>
                <a:cubicBezTo>
                  <a:pt x="15" y="48"/>
                  <a:pt x="13" y="48"/>
                  <a:pt x="12" y="49"/>
                </a:cubicBezTo>
                <a:cubicBezTo>
                  <a:pt x="11" y="49"/>
                  <a:pt x="9" y="49"/>
                  <a:pt x="9" y="50"/>
                </a:cubicBezTo>
                <a:cubicBezTo>
                  <a:pt x="8" y="49"/>
                  <a:pt x="3" y="44"/>
                  <a:pt x="3" y="44"/>
                </a:cubicBezTo>
                <a:cubicBezTo>
                  <a:pt x="2" y="45"/>
                  <a:pt x="0" y="42"/>
                  <a:pt x="0" y="41"/>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3" name="Freeform 541">
            <a:extLst>
              <a:ext uri="{FF2B5EF4-FFF2-40B4-BE49-F238E27FC236}">
                <a16:creationId xmlns:a16="http://schemas.microsoft.com/office/drawing/2014/main" id="{D77D766B-26E5-4341-8128-56EFCE734014}"/>
              </a:ext>
            </a:extLst>
          </p:cNvPr>
          <p:cNvSpPr>
            <a:spLocks/>
          </p:cNvSpPr>
          <p:nvPr/>
        </p:nvSpPr>
        <p:spPr bwMode="auto">
          <a:xfrm>
            <a:off x="1011840" y="771691"/>
            <a:ext cx="766948" cy="630688"/>
          </a:xfrm>
          <a:custGeom>
            <a:avLst/>
            <a:gdLst>
              <a:gd name="T0" fmla="*/ 0 w 116"/>
              <a:gd name="T1" fmla="*/ 80 h 80"/>
              <a:gd name="T2" fmla="*/ 2 w 116"/>
              <a:gd name="T3" fmla="*/ 77 h 80"/>
              <a:gd name="T4" fmla="*/ 8 w 116"/>
              <a:gd name="T5" fmla="*/ 76 h 80"/>
              <a:gd name="T6" fmla="*/ 17 w 116"/>
              <a:gd name="T7" fmla="*/ 72 h 80"/>
              <a:gd name="T8" fmla="*/ 25 w 116"/>
              <a:gd name="T9" fmla="*/ 66 h 80"/>
              <a:gd name="T10" fmla="*/ 31 w 116"/>
              <a:gd name="T11" fmla="*/ 60 h 80"/>
              <a:gd name="T12" fmla="*/ 32 w 116"/>
              <a:gd name="T13" fmla="*/ 52 h 80"/>
              <a:gd name="T14" fmla="*/ 31 w 116"/>
              <a:gd name="T15" fmla="*/ 50 h 80"/>
              <a:gd name="T16" fmla="*/ 32 w 116"/>
              <a:gd name="T17" fmla="*/ 46 h 80"/>
              <a:gd name="T18" fmla="*/ 35 w 116"/>
              <a:gd name="T19" fmla="*/ 38 h 80"/>
              <a:gd name="T20" fmla="*/ 37 w 116"/>
              <a:gd name="T21" fmla="*/ 33 h 80"/>
              <a:gd name="T22" fmla="*/ 39 w 116"/>
              <a:gd name="T23" fmla="*/ 30 h 80"/>
              <a:gd name="T24" fmla="*/ 47 w 116"/>
              <a:gd name="T25" fmla="*/ 25 h 80"/>
              <a:gd name="T26" fmla="*/ 56 w 116"/>
              <a:gd name="T27" fmla="*/ 21 h 80"/>
              <a:gd name="T28" fmla="*/ 67 w 116"/>
              <a:gd name="T29" fmla="*/ 5 h 80"/>
              <a:gd name="T30" fmla="*/ 69 w 116"/>
              <a:gd name="T31" fmla="*/ 1 h 80"/>
              <a:gd name="T32" fmla="*/ 72 w 116"/>
              <a:gd name="T33" fmla="*/ 1 h 80"/>
              <a:gd name="T34" fmla="*/ 74 w 116"/>
              <a:gd name="T35" fmla="*/ 2 h 80"/>
              <a:gd name="T36" fmla="*/ 78 w 116"/>
              <a:gd name="T37" fmla="*/ 6 h 80"/>
              <a:gd name="T38" fmla="*/ 88 w 116"/>
              <a:gd name="T39" fmla="*/ 7 h 80"/>
              <a:gd name="T40" fmla="*/ 91 w 116"/>
              <a:gd name="T41" fmla="*/ 7 h 80"/>
              <a:gd name="T42" fmla="*/ 97 w 116"/>
              <a:gd name="T43" fmla="*/ 5 h 80"/>
              <a:gd name="T44" fmla="*/ 97 w 116"/>
              <a:gd name="T45" fmla="*/ 7 h 80"/>
              <a:gd name="T46" fmla="*/ 98 w 116"/>
              <a:gd name="T47" fmla="*/ 7 h 80"/>
              <a:gd name="T48" fmla="*/ 101 w 116"/>
              <a:gd name="T49" fmla="*/ 8 h 80"/>
              <a:gd name="T50" fmla="*/ 104 w 116"/>
              <a:gd name="T51" fmla="*/ 9 h 80"/>
              <a:gd name="T52" fmla="*/ 107 w 116"/>
              <a:gd name="T53" fmla="*/ 11 h 80"/>
              <a:gd name="T54" fmla="*/ 109 w 116"/>
              <a:gd name="T55" fmla="*/ 14 h 80"/>
              <a:gd name="T56" fmla="*/ 108 w 116"/>
              <a:gd name="T57" fmla="*/ 17 h 80"/>
              <a:gd name="T58" fmla="*/ 108 w 116"/>
              <a:gd name="T59" fmla="*/ 21 h 80"/>
              <a:gd name="T60" fmla="*/ 109 w 116"/>
              <a:gd name="T61" fmla="*/ 24 h 80"/>
              <a:gd name="T62" fmla="*/ 110 w 116"/>
              <a:gd name="T63" fmla="*/ 28 h 80"/>
              <a:gd name="T64" fmla="*/ 111 w 116"/>
              <a:gd name="T65" fmla="*/ 30 h 80"/>
              <a:gd name="T66" fmla="*/ 114 w 116"/>
              <a:gd name="T67" fmla="*/ 32 h 80"/>
              <a:gd name="T68" fmla="*/ 113 w 116"/>
              <a:gd name="T69" fmla="*/ 37 h 80"/>
              <a:gd name="T70" fmla="*/ 107 w 116"/>
              <a:gd name="T71" fmla="*/ 37 h 80"/>
              <a:gd name="T72" fmla="*/ 96 w 116"/>
              <a:gd name="T73" fmla="*/ 38 h 80"/>
              <a:gd name="T74" fmla="*/ 91 w 116"/>
              <a:gd name="T75" fmla="*/ 41 h 80"/>
              <a:gd name="T76" fmla="*/ 89 w 116"/>
              <a:gd name="T77" fmla="*/ 44 h 80"/>
              <a:gd name="T78" fmla="*/ 90 w 116"/>
              <a:gd name="T79" fmla="*/ 47 h 80"/>
              <a:gd name="T80" fmla="*/ 86 w 116"/>
              <a:gd name="T81" fmla="*/ 49 h 80"/>
              <a:gd name="T82" fmla="*/ 82 w 116"/>
              <a:gd name="T83" fmla="*/ 51 h 80"/>
              <a:gd name="T84" fmla="*/ 79 w 116"/>
              <a:gd name="T85" fmla="*/ 52 h 80"/>
              <a:gd name="T86" fmla="*/ 75 w 116"/>
              <a:gd name="T87" fmla="*/ 56 h 80"/>
              <a:gd name="T88" fmla="*/ 67 w 116"/>
              <a:gd name="T89" fmla="*/ 59 h 80"/>
              <a:gd name="T90" fmla="*/ 66 w 116"/>
              <a:gd name="T91" fmla="*/ 59 h 80"/>
              <a:gd name="T92" fmla="*/ 63 w 116"/>
              <a:gd name="T93" fmla="*/ 60 h 80"/>
              <a:gd name="T94" fmla="*/ 60 w 116"/>
              <a:gd name="T95" fmla="*/ 61 h 80"/>
              <a:gd name="T96" fmla="*/ 58 w 116"/>
              <a:gd name="T97" fmla="*/ 61 h 80"/>
              <a:gd name="T98" fmla="*/ 55 w 116"/>
              <a:gd name="T99" fmla="*/ 62 h 80"/>
              <a:gd name="T100" fmla="*/ 52 w 116"/>
              <a:gd name="T101" fmla="*/ 63 h 80"/>
              <a:gd name="T102" fmla="*/ 49 w 116"/>
              <a:gd name="T103" fmla="*/ 65 h 80"/>
              <a:gd name="T104" fmla="*/ 46 w 116"/>
              <a:gd name="T105" fmla="*/ 67 h 80"/>
              <a:gd name="T106" fmla="*/ 42 w 116"/>
              <a:gd name="T107" fmla="*/ 72 h 80"/>
              <a:gd name="T108" fmla="*/ 42 w 116"/>
              <a:gd name="T109" fmla="*/ 79 h 80"/>
              <a:gd name="T110" fmla="*/ 0 w 116"/>
              <a:gd name="T11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0">
                <a:moveTo>
                  <a:pt x="0" y="80"/>
                </a:moveTo>
                <a:cubicBezTo>
                  <a:pt x="0" y="79"/>
                  <a:pt x="1" y="77"/>
                  <a:pt x="2" y="77"/>
                </a:cubicBezTo>
                <a:cubicBezTo>
                  <a:pt x="4" y="76"/>
                  <a:pt x="6" y="76"/>
                  <a:pt x="8" y="76"/>
                </a:cubicBezTo>
                <a:cubicBezTo>
                  <a:pt x="11" y="75"/>
                  <a:pt x="14" y="74"/>
                  <a:pt x="17" y="72"/>
                </a:cubicBezTo>
                <a:cubicBezTo>
                  <a:pt x="19" y="70"/>
                  <a:pt x="22" y="68"/>
                  <a:pt x="25" y="66"/>
                </a:cubicBezTo>
                <a:cubicBezTo>
                  <a:pt x="27" y="64"/>
                  <a:pt x="29" y="62"/>
                  <a:pt x="31" y="60"/>
                </a:cubicBezTo>
                <a:cubicBezTo>
                  <a:pt x="32" y="58"/>
                  <a:pt x="35" y="54"/>
                  <a:pt x="32" y="52"/>
                </a:cubicBezTo>
                <a:cubicBezTo>
                  <a:pt x="31" y="51"/>
                  <a:pt x="31" y="51"/>
                  <a:pt x="31" y="50"/>
                </a:cubicBezTo>
                <a:cubicBezTo>
                  <a:pt x="32" y="49"/>
                  <a:pt x="32" y="48"/>
                  <a:pt x="32" y="46"/>
                </a:cubicBezTo>
                <a:cubicBezTo>
                  <a:pt x="31" y="43"/>
                  <a:pt x="33" y="41"/>
                  <a:pt x="35" y="38"/>
                </a:cubicBezTo>
                <a:cubicBezTo>
                  <a:pt x="37" y="37"/>
                  <a:pt x="36" y="35"/>
                  <a:pt x="37" y="33"/>
                </a:cubicBezTo>
                <a:cubicBezTo>
                  <a:pt x="37" y="32"/>
                  <a:pt x="38" y="31"/>
                  <a:pt x="39" y="30"/>
                </a:cubicBezTo>
                <a:cubicBezTo>
                  <a:pt x="42" y="28"/>
                  <a:pt x="44" y="26"/>
                  <a:pt x="47" y="25"/>
                </a:cubicBezTo>
                <a:cubicBezTo>
                  <a:pt x="50" y="23"/>
                  <a:pt x="53" y="22"/>
                  <a:pt x="56" y="21"/>
                </a:cubicBezTo>
                <a:cubicBezTo>
                  <a:pt x="63" y="18"/>
                  <a:pt x="65" y="10"/>
                  <a:pt x="67" y="5"/>
                </a:cubicBezTo>
                <a:cubicBezTo>
                  <a:pt x="67" y="4"/>
                  <a:pt x="68" y="1"/>
                  <a:pt x="69" y="1"/>
                </a:cubicBezTo>
                <a:cubicBezTo>
                  <a:pt x="70" y="2"/>
                  <a:pt x="71" y="1"/>
                  <a:pt x="72" y="1"/>
                </a:cubicBezTo>
                <a:cubicBezTo>
                  <a:pt x="74" y="0"/>
                  <a:pt x="74" y="1"/>
                  <a:pt x="74" y="2"/>
                </a:cubicBezTo>
                <a:cubicBezTo>
                  <a:pt x="75" y="4"/>
                  <a:pt x="76" y="5"/>
                  <a:pt x="78" y="6"/>
                </a:cubicBezTo>
                <a:cubicBezTo>
                  <a:pt x="81" y="8"/>
                  <a:pt x="84" y="7"/>
                  <a:pt x="88" y="7"/>
                </a:cubicBezTo>
                <a:cubicBezTo>
                  <a:pt x="89" y="7"/>
                  <a:pt x="90" y="7"/>
                  <a:pt x="91" y="7"/>
                </a:cubicBezTo>
                <a:cubicBezTo>
                  <a:pt x="93" y="7"/>
                  <a:pt x="95" y="7"/>
                  <a:pt x="97" y="5"/>
                </a:cubicBezTo>
                <a:cubicBezTo>
                  <a:pt x="97" y="6"/>
                  <a:pt x="97" y="6"/>
                  <a:pt x="97" y="7"/>
                </a:cubicBezTo>
                <a:cubicBezTo>
                  <a:pt x="97" y="8"/>
                  <a:pt x="99" y="8"/>
                  <a:pt x="98" y="7"/>
                </a:cubicBezTo>
                <a:cubicBezTo>
                  <a:pt x="98" y="8"/>
                  <a:pt x="100" y="8"/>
                  <a:pt x="101" y="8"/>
                </a:cubicBezTo>
                <a:cubicBezTo>
                  <a:pt x="103" y="7"/>
                  <a:pt x="103" y="8"/>
                  <a:pt x="104" y="9"/>
                </a:cubicBezTo>
                <a:cubicBezTo>
                  <a:pt x="105" y="10"/>
                  <a:pt x="107" y="10"/>
                  <a:pt x="107" y="11"/>
                </a:cubicBezTo>
                <a:cubicBezTo>
                  <a:pt x="108" y="12"/>
                  <a:pt x="107" y="13"/>
                  <a:pt x="109" y="14"/>
                </a:cubicBezTo>
                <a:cubicBezTo>
                  <a:pt x="108" y="15"/>
                  <a:pt x="108" y="16"/>
                  <a:pt x="108" y="17"/>
                </a:cubicBezTo>
                <a:cubicBezTo>
                  <a:pt x="109" y="18"/>
                  <a:pt x="108" y="19"/>
                  <a:pt x="108" y="21"/>
                </a:cubicBezTo>
                <a:cubicBezTo>
                  <a:pt x="109" y="22"/>
                  <a:pt x="109" y="23"/>
                  <a:pt x="109" y="24"/>
                </a:cubicBezTo>
                <a:cubicBezTo>
                  <a:pt x="109" y="26"/>
                  <a:pt x="109" y="26"/>
                  <a:pt x="110" y="28"/>
                </a:cubicBezTo>
                <a:cubicBezTo>
                  <a:pt x="111" y="28"/>
                  <a:pt x="110" y="29"/>
                  <a:pt x="111" y="30"/>
                </a:cubicBezTo>
                <a:cubicBezTo>
                  <a:pt x="112" y="31"/>
                  <a:pt x="113" y="31"/>
                  <a:pt x="114" y="32"/>
                </a:cubicBezTo>
                <a:cubicBezTo>
                  <a:pt x="116" y="34"/>
                  <a:pt x="110" y="36"/>
                  <a:pt x="113" y="37"/>
                </a:cubicBezTo>
                <a:cubicBezTo>
                  <a:pt x="112" y="37"/>
                  <a:pt x="110" y="37"/>
                  <a:pt x="107" y="37"/>
                </a:cubicBezTo>
                <a:cubicBezTo>
                  <a:pt x="103" y="36"/>
                  <a:pt x="97" y="36"/>
                  <a:pt x="96" y="38"/>
                </a:cubicBezTo>
                <a:cubicBezTo>
                  <a:pt x="96" y="40"/>
                  <a:pt x="93" y="41"/>
                  <a:pt x="91" y="41"/>
                </a:cubicBezTo>
                <a:cubicBezTo>
                  <a:pt x="89" y="41"/>
                  <a:pt x="87" y="43"/>
                  <a:pt x="89" y="44"/>
                </a:cubicBezTo>
                <a:cubicBezTo>
                  <a:pt x="87" y="45"/>
                  <a:pt x="91" y="47"/>
                  <a:pt x="90" y="47"/>
                </a:cubicBezTo>
                <a:cubicBezTo>
                  <a:pt x="89" y="48"/>
                  <a:pt x="87" y="48"/>
                  <a:pt x="86" y="49"/>
                </a:cubicBezTo>
                <a:cubicBezTo>
                  <a:pt x="85" y="50"/>
                  <a:pt x="84" y="51"/>
                  <a:pt x="82" y="51"/>
                </a:cubicBezTo>
                <a:cubicBezTo>
                  <a:pt x="81" y="51"/>
                  <a:pt x="80" y="51"/>
                  <a:pt x="79" y="52"/>
                </a:cubicBezTo>
                <a:cubicBezTo>
                  <a:pt x="77" y="53"/>
                  <a:pt x="76" y="55"/>
                  <a:pt x="75" y="56"/>
                </a:cubicBezTo>
                <a:cubicBezTo>
                  <a:pt x="73" y="58"/>
                  <a:pt x="70" y="59"/>
                  <a:pt x="67" y="59"/>
                </a:cubicBezTo>
                <a:cubicBezTo>
                  <a:pt x="67" y="59"/>
                  <a:pt x="67" y="59"/>
                  <a:pt x="66" y="59"/>
                </a:cubicBezTo>
                <a:cubicBezTo>
                  <a:pt x="65" y="59"/>
                  <a:pt x="63" y="59"/>
                  <a:pt x="63" y="60"/>
                </a:cubicBezTo>
                <a:cubicBezTo>
                  <a:pt x="62" y="61"/>
                  <a:pt x="61" y="61"/>
                  <a:pt x="60" y="61"/>
                </a:cubicBezTo>
                <a:cubicBezTo>
                  <a:pt x="59" y="61"/>
                  <a:pt x="58" y="61"/>
                  <a:pt x="58" y="61"/>
                </a:cubicBezTo>
                <a:cubicBezTo>
                  <a:pt x="57" y="61"/>
                  <a:pt x="56" y="61"/>
                  <a:pt x="55" y="62"/>
                </a:cubicBezTo>
                <a:cubicBezTo>
                  <a:pt x="54" y="63"/>
                  <a:pt x="53" y="63"/>
                  <a:pt x="52" y="63"/>
                </a:cubicBezTo>
                <a:cubicBezTo>
                  <a:pt x="51" y="64"/>
                  <a:pt x="50" y="65"/>
                  <a:pt x="49" y="65"/>
                </a:cubicBezTo>
                <a:cubicBezTo>
                  <a:pt x="48" y="66"/>
                  <a:pt x="47" y="67"/>
                  <a:pt x="46" y="67"/>
                </a:cubicBezTo>
                <a:cubicBezTo>
                  <a:pt x="44" y="69"/>
                  <a:pt x="42" y="69"/>
                  <a:pt x="42" y="72"/>
                </a:cubicBezTo>
                <a:cubicBezTo>
                  <a:pt x="43" y="74"/>
                  <a:pt x="43" y="77"/>
                  <a:pt x="42" y="79"/>
                </a:cubicBezTo>
                <a:cubicBezTo>
                  <a:pt x="42" y="80"/>
                  <a:pt x="4" y="80"/>
                  <a:pt x="0" y="80"/>
                </a:cubicBezTo>
              </a:path>
            </a:pathLst>
          </a:custGeom>
          <a:solidFill>
            <a:schemeClr val="accent6">
              <a:lumMod val="75000"/>
            </a:schemeClr>
          </a:solidFill>
          <a:ln w="9525">
            <a:solidFill>
              <a:schemeClr val="bg1">
                <a:lumMod val="85000"/>
              </a:schemeClr>
            </a:solidFill>
            <a:round/>
            <a:headEnd/>
            <a:tailEnd/>
          </a:ln>
        </p:spPr>
        <p:txBody>
          <a:bodyPr/>
          <a:lstStyle/>
          <a:p>
            <a:pPr>
              <a:defRPr/>
            </a:pPr>
            <a:endParaRPr lang="en-US" sz="2400"/>
          </a:p>
        </p:txBody>
      </p:sp>
      <p:sp>
        <p:nvSpPr>
          <p:cNvPr id="164" name="Freeform 544">
            <a:extLst>
              <a:ext uri="{FF2B5EF4-FFF2-40B4-BE49-F238E27FC236}">
                <a16:creationId xmlns:a16="http://schemas.microsoft.com/office/drawing/2014/main" id="{436EDE87-24C3-8D4C-94DC-D04B2D926304}"/>
              </a:ext>
            </a:extLst>
          </p:cNvPr>
          <p:cNvSpPr>
            <a:spLocks/>
          </p:cNvSpPr>
          <p:nvPr/>
        </p:nvSpPr>
        <p:spPr bwMode="auto">
          <a:xfrm>
            <a:off x="1118032" y="2845952"/>
            <a:ext cx="255649" cy="322352"/>
          </a:xfrm>
          <a:custGeom>
            <a:avLst/>
            <a:gdLst>
              <a:gd name="T0" fmla="*/ 0 w 39"/>
              <a:gd name="T1" fmla="*/ 16 h 41"/>
              <a:gd name="T2" fmla="*/ 2 w 39"/>
              <a:gd name="T3" fmla="*/ 13 h 41"/>
              <a:gd name="T4" fmla="*/ 7 w 39"/>
              <a:gd name="T5" fmla="*/ 8 h 41"/>
              <a:gd name="T6" fmla="*/ 8 w 39"/>
              <a:gd name="T7" fmla="*/ 5 h 41"/>
              <a:gd name="T8" fmla="*/ 11 w 39"/>
              <a:gd name="T9" fmla="*/ 2 h 41"/>
              <a:gd name="T10" fmla="*/ 14 w 39"/>
              <a:gd name="T11" fmla="*/ 1 h 41"/>
              <a:gd name="T12" fmla="*/ 16 w 39"/>
              <a:gd name="T13" fmla="*/ 0 h 41"/>
              <a:gd name="T14" fmla="*/ 19 w 39"/>
              <a:gd name="T15" fmla="*/ 2 h 41"/>
              <a:gd name="T16" fmla="*/ 19 w 39"/>
              <a:gd name="T17" fmla="*/ 4 h 41"/>
              <a:gd name="T18" fmla="*/ 19 w 39"/>
              <a:gd name="T19" fmla="*/ 5 h 41"/>
              <a:gd name="T20" fmla="*/ 19 w 39"/>
              <a:gd name="T21" fmla="*/ 12 h 41"/>
              <a:gd name="T22" fmla="*/ 22 w 39"/>
              <a:gd name="T23" fmla="*/ 13 h 41"/>
              <a:gd name="T24" fmla="*/ 26 w 39"/>
              <a:gd name="T25" fmla="*/ 10 h 41"/>
              <a:gd name="T26" fmla="*/ 27 w 39"/>
              <a:gd name="T27" fmla="*/ 8 h 41"/>
              <a:gd name="T28" fmla="*/ 28 w 39"/>
              <a:gd name="T29" fmla="*/ 11 h 41"/>
              <a:gd name="T30" fmla="*/ 30 w 39"/>
              <a:gd name="T31" fmla="*/ 17 h 41"/>
              <a:gd name="T32" fmla="*/ 29 w 39"/>
              <a:gd name="T33" fmla="*/ 21 h 41"/>
              <a:gd name="T34" fmla="*/ 34 w 39"/>
              <a:gd name="T35" fmla="*/ 23 h 41"/>
              <a:gd name="T36" fmla="*/ 36 w 39"/>
              <a:gd name="T37" fmla="*/ 25 h 41"/>
              <a:gd name="T38" fmla="*/ 38 w 39"/>
              <a:gd name="T39" fmla="*/ 28 h 41"/>
              <a:gd name="T40" fmla="*/ 38 w 39"/>
              <a:gd name="T41" fmla="*/ 33 h 41"/>
              <a:gd name="T42" fmla="*/ 37 w 39"/>
              <a:gd name="T43" fmla="*/ 41 h 41"/>
              <a:gd name="T44" fmla="*/ 34 w 39"/>
              <a:gd name="T45" fmla="*/ 39 h 41"/>
              <a:gd name="T46" fmla="*/ 29 w 39"/>
              <a:gd name="T47" fmla="*/ 38 h 41"/>
              <a:gd name="T48" fmla="*/ 20 w 39"/>
              <a:gd name="T49" fmla="*/ 33 h 41"/>
              <a:gd name="T50" fmla="*/ 12 w 39"/>
              <a:gd name="T51" fmla="*/ 25 h 41"/>
              <a:gd name="T52" fmla="*/ 7 w 39"/>
              <a:gd name="T53" fmla="*/ 21 h 41"/>
              <a:gd name="T54" fmla="*/ 3 w 39"/>
              <a:gd name="T55" fmla="*/ 19 h 41"/>
              <a:gd name="T56" fmla="*/ 0 w 39"/>
              <a:gd name="T5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41">
                <a:moveTo>
                  <a:pt x="0" y="16"/>
                </a:moveTo>
                <a:cubicBezTo>
                  <a:pt x="1" y="16"/>
                  <a:pt x="1" y="14"/>
                  <a:pt x="2" y="13"/>
                </a:cubicBezTo>
                <a:cubicBezTo>
                  <a:pt x="4" y="11"/>
                  <a:pt x="6" y="10"/>
                  <a:pt x="7" y="8"/>
                </a:cubicBezTo>
                <a:cubicBezTo>
                  <a:pt x="8" y="7"/>
                  <a:pt x="8" y="6"/>
                  <a:pt x="8" y="5"/>
                </a:cubicBezTo>
                <a:cubicBezTo>
                  <a:pt x="10" y="4"/>
                  <a:pt x="11" y="5"/>
                  <a:pt x="11" y="2"/>
                </a:cubicBezTo>
                <a:cubicBezTo>
                  <a:pt x="11" y="1"/>
                  <a:pt x="12" y="1"/>
                  <a:pt x="14" y="1"/>
                </a:cubicBezTo>
                <a:cubicBezTo>
                  <a:pt x="15" y="1"/>
                  <a:pt x="15" y="0"/>
                  <a:pt x="16" y="0"/>
                </a:cubicBezTo>
                <a:cubicBezTo>
                  <a:pt x="17" y="1"/>
                  <a:pt x="18" y="2"/>
                  <a:pt x="19" y="2"/>
                </a:cubicBezTo>
                <a:cubicBezTo>
                  <a:pt x="18" y="3"/>
                  <a:pt x="18" y="3"/>
                  <a:pt x="19" y="4"/>
                </a:cubicBezTo>
                <a:cubicBezTo>
                  <a:pt x="19" y="5"/>
                  <a:pt x="19" y="6"/>
                  <a:pt x="19" y="5"/>
                </a:cubicBezTo>
                <a:cubicBezTo>
                  <a:pt x="20" y="7"/>
                  <a:pt x="20" y="10"/>
                  <a:pt x="19" y="12"/>
                </a:cubicBezTo>
                <a:cubicBezTo>
                  <a:pt x="20" y="11"/>
                  <a:pt x="22" y="12"/>
                  <a:pt x="22" y="13"/>
                </a:cubicBezTo>
                <a:cubicBezTo>
                  <a:pt x="24" y="13"/>
                  <a:pt x="25" y="12"/>
                  <a:pt x="26" y="10"/>
                </a:cubicBezTo>
                <a:cubicBezTo>
                  <a:pt x="26" y="10"/>
                  <a:pt x="26" y="9"/>
                  <a:pt x="27" y="8"/>
                </a:cubicBezTo>
                <a:cubicBezTo>
                  <a:pt x="28" y="8"/>
                  <a:pt x="28" y="10"/>
                  <a:pt x="28" y="11"/>
                </a:cubicBezTo>
                <a:cubicBezTo>
                  <a:pt x="30" y="13"/>
                  <a:pt x="30" y="14"/>
                  <a:pt x="30" y="17"/>
                </a:cubicBezTo>
                <a:cubicBezTo>
                  <a:pt x="30" y="18"/>
                  <a:pt x="25" y="21"/>
                  <a:pt x="29" y="21"/>
                </a:cubicBezTo>
                <a:cubicBezTo>
                  <a:pt x="28" y="22"/>
                  <a:pt x="34" y="21"/>
                  <a:pt x="34" y="23"/>
                </a:cubicBezTo>
                <a:cubicBezTo>
                  <a:pt x="35" y="24"/>
                  <a:pt x="35" y="25"/>
                  <a:pt x="36" y="25"/>
                </a:cubicBezTo>
                <a:cubicBezTo>
                  <a:pt x="37" y="25"/>
                  <a:pt x="38" y="27"/>
                  <a:pt x="38" y="28"/>
                </a:cubicBezTo>
                <a:cubicBezTo>
                  <a:pt x="39" y="30"/>
                  <a:pt x="38" y="31"/>
                  <a:pt x="38" y="33"/>
                </a:cubicBezTo>
                <a:cubicBezTo>
                  <a:pt x="37" y="36"/>
                  <a:pt x="36" y="38"/>
                  <a:pt x="37" y="41"/>
                </a:cubicBezTo>
                <a:cubicBezTo>
                  <a:pt x="36" y="41"/>
                  <a:pt x="35" y="40"/>
                  <a:pt x="34" y="39"/>
                </a:cubicBezTo>
                <a:cubicBezTo>
                  <a:pt x="32" y="39"/>
                  <a:pt x="30" y="39"/>
                  <a:pt x="29" y="38"/>
                </a:cubicBezTo>
                <a:cubicBezTo>
                  <a:pt x="26" y="36"/>
                  <a:pt x="23" y="35"/>
                  <a:pt x="20" y="33"/>
                </a:cubicBezTo>
                <a:cubicBezTo>
                  <a:pt x="17" y="30"/>
                  <a:pt x="15" y="27"/>
                  <a:pt x="12" y="25"/>
                </a:cubicBezTo>
                <a:cubicBezTo>
                  <a:pt x="12" y="24"/>
                  <a:pt x="5" y="22"/>
                  <a:pt x="7" y="21"/>
                </a:cubicBezTo>
                <a:cubicBezTo>
                  <a:pt x="6" y="21"/>
                  <a:pt x="4" y="19"/>
                  <a:pt x="3" y="19"/>
                </a:cubicBezTo>
                <a:cubicBezTo>
                  <a:pt x="1" y="18"/>
                  <a:pt x="1" y="17"/>
                  <a:pt x="0" y="16"/>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5" name="Freeform 547">
            <a:extLst>
              <a:ext uri="{FF2B5EF4-FFF2-40B4-BE49-F238E27FC236}">
                <a16:creationId xmlns:a16="http://schemas.microsoft.com/office/drawing/2014/main" id="{4F1CD7AC-4DF6-B249-BAFE-01F0E0F49A3B}"/>
              </a:ext>
            </a:extLst>
          </p:cNvPr>
          <p:cNvSpPr>
            <a:spLocks/>
          </p:cNvSpPr>
          <p:nvPr/>
        </p:nvSpPr>
        <p:spPr bwMode="auto">
          <a:xfrm>
            <a:off x="2742389" y="2663754"/>
            <a:ext cx="822013" cy="663390"/>
          </a:xfrm>
          <a:custGeom>
            <a:avLst/>
            <a:gdLst>
              <a:gd name="T0" fmla="*/ 3 w 124"/>
              <a:gd name="T1" fmla="*/ 45 h 84"/>
              <a:gd name="T2" fmla="*/ 9 w 124"/>
              <a:gd name="T3" fmla="*/ 34 h 84"/>
              <a:gd name="T4" fmla="*/ 18 w 124"/>
              <a:gd name="T5" fmla="*/ 32 h 84"/>
              <a:gd name="T6" fmla="*/ 23 w 124"/>
              <a:gd name="T7" fmla="*/ 33 h 84"/>
              <a:gd name="T8" fmla="*/ 35 w 124"/>
              <a:gd name="T9" fmla="*/ 29 h 84"/>
              <a:gd name="T10" fmla="*/ 45 w 124"/>
              <a:gd name="T11" fmla="*/ 22 h 84"/>
              <a:gd name="T12" fmla="*/ 50 w 124"/>
              <a:gd name="T13" fmla="*/ 19 h 84"/>
              <a:gd name="T14" fmla="*/ 66 w 124"/>
              <a:gd name="T15" fmla="*/ 9 h 84"/>
              <a:gd name="T16" fmla="*/ 72 w 124"/>
              <a:gd name="T17" fmla="*/ 2 h 84"/>
              <a:gd name="T18" fmla="*/ 82 w 124"/>
              <a:gd name="T19" fmla="*/ 3 h 84"/>
              <a:gd name="T20" fmla="*/ 88 w 124"/>
              <a:gd name="T21" fmla="*/ 15 h 84"/>
              <a:gd name="T22" fmla="*/ 87 w 124"/>
              <a:gd name="T23" fmla="*/ 19 h 84"/>
              <a:gd name="T24" fmla="*/ 93 w 124"/>
              <a:gd name="T25" fmla="*/ 22 h 84"/>
              <a:gd name="T26" fmla="*/ 99 w 124"/>
              <a:gd name="T27" fmla="*/ 27 h 84"/>
              <a:gd name="T28" fmla="*/ 102 w 124"/>
              <a:gd name="T29" fmla="*/ 33 h 84"/>
              <a:gd name="T30" fmla="*/ 109 w 124"/>
              <a:gd name="T31" fmla="*/ 37 h 84"/>
              <a:gd name="T32" fmla="*/ 114 w 124"/>
              <a:gd name="T33" fmla="*/ 42 h 84"/>
              <a:gd name="T34" fmla="*/ 116 w 124"/>
              <a:gd name="T35" fmla="*/ 48 h 84"/>
              <a:gd name="T36" fmla="*/ 122 w 124"/>
              <a:gd name="T37" fmla="*/ 53 h 84"/>
              <a:gd name="T38" fmla="*/ 119 w 124"/>
              <a:gd name="T39" fmla="*/ 57 h 84"/>
              <a:gd name="T40" fmla="*/ 115 w 124"/>
              <a:gd name="T41" fmla="*/ 57 h 84"/>
              <a:gd name="T42" fmla="*/ 110 w 124"/>
              <a:gd name="T43" fmla="*/ 55 h 84"/>
              <a:gd name="T44" fmla="*/ 104 w 124"/>
              <a:gd name="T45" fmla="*/ 56 h 84"/>
              <a:gd name="T46" fmla="*/ 97 w 124"/>
              <a:gd name="T47" fmla="*/ 58 h 84"/>
              <a:gd name="T48" fmla="*/ 90 w 124"/>
              <a:gd name="T49" fmla="*/ 59 h 84"/>
              <a:gd name="T50" fmla="*/ 80 w 124"/>
              <a:gd name="T51" fmla="*/ 61 h 84"/>
              <a:gd name="T52" fmla="*/ 77 w 124"/>
              <a:gd name="T53" fmla="*/ 66 h 84"/>
              <a:gd name="T54" fmla="*/ 63 w 124"/>
              <a:gd name="T55" fmla="*/ 63 h 84"/>
              <a:gd name="T56" fmla="*/ 57 w 124"/>
              <a:gd name="T57" fmla="*/ 60 h 84"/>
              <a:gd name="T58" fmla="*/ 44 w 124"/>
              <a:gd name="T59" fmla="*/ 60 h 84"/>
              <a:gd name="T60" fmla="*/ 40 w 124"/>
              <a:gd name="T61" fmla="*/ 64 h 84"/>
              <a:gd name="T62" fmla="*/ 40 w 124"/>
              <a:gd name="T63" fmla="*/ 72 h 84"/>
              <a:gd name="T64" fmla="*/ 30 w 124"/>
              <a:gd name="T65" fmla="*/ 70 h 84"/>
              <a:gd name="T66" fmla="*/ 20 w 124"/>
              <a:gd name="T67" fmla="*/ 74 h 84"/>
              <a:gd name="T68" fmla="*/ 17 w 124"/>
              <a:gd name="T69" fmla="*/ 84 h 84"/>
              <a:gd name="T70" fmla="*/ 12 w 124"/>
              <a:gd name="T71" fmla="*/ 74 h 84"/>
              <a:gd name="T72" fmla="*/ 5 w 124"/>
              <a:gd name="T73" fmla="*/ 62 h 84"/>
              <a:gd name="T74" fmla="*/ 2 w 124"/>
              <a:gd name="T75" fmla="*/ 54 h 84"/>
              <a:gd name="T76" fmla="*/ 2 w 124"/>
              <a:gd name="T7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84">
                <a:moveTo>
                  <a:pt x="0" y="47"/>
                </a:moveTo>
                <a:cubicBezTo>
                  <a:pt x="1" y="47"/>
                  <a:pt x="2" y="46"/>
                  <a:pt x="3" y="45"/>
                </a:cubicBezTo>
                <a:cubicBezTo>
                  <a:pt x="4" y="44"/>
                  <a:pt x="4" y="43"/>
                  <a:pt x="5" y="42"/>
                </a:cubicBezTo>
                <a:cubicBezTo>
                  <a:pt x="7" y="40"/>
                  <a:pt x="8" y="37"/>
                  <a:pt x="9" y="34"/>
                </a:cubicBezTo>
                <a:cubicBezTo>
                  <a:pt x="11" y="32"/>
                  <a:pt x="12" y="34"/>
                  <a:pt x="14" y="33"/>
                </a:cubicBezTo>
                <a:cubicBezTo>
                  <a:pt x="16" y="33"/>
                  <a:pt x="17" y="32"/>
                  <a:pt x="18" y="32"/>
                </a:cubicBezTo>
                <a:cubicBezTo>
                  <a:pt x="20" y="32"/>
                  <a:pt x="19" y="30"/>
                  <a:pt x="21" y="30"/>
                </a:cubicBezTo>
                <a:cubicBezTo>
                  <a:pt x="21" y="31"/>
                  <a:pt x="22" y="32"/>
                  <a:pt x="23" y="33"/>
                </a:cubicBezTo>
                <a:cubicBezTo>
                  <a:pt x="24" y="32"/>
                  <a:pt x="26" y="31"/>
                  <a:pt x="27" y="31"/>
                </a:cubicBezTo>
                <a:cubicBezTo>
                  <a:pt x="29" y="29"/>
                  <a:pt x="32" y="29"/>
                  <a:pt x="35" y="29"/>
                </a:cubicBezTo>
                <a:cubicBezTo>
                  <a:pt x="37" y="29"/>
                  <a:pt x="39" y="29"/>
                  <a:pt x="41" y="27"/>
                </a:cubicBezTo>
                <a:cubicBezTo>
                  <a:pt x="42" y="26"/>
                  <a:pt x="45" y="23"/>
                  <a:pt x="45" y="22"/>
                </a:cubicBezTo>
                <a:cubicBezTo>
                  <a:pt x="45" y="21"/>
                  <a:pt x="42" y="21"/>
                  <a:pt x="43" y="20"/>
                </a:cubicBezTo>
                <a:cubicBezTo>
                  <a:pt x="44" y="18"/>
                  <a:pt x="48" y="19"/>
                  <a:pt x="50" y="19"/>
                </a:cubicBezTo>
                <a:cubicBezTo>
                  <a:pt x="54" y="19"/>
                  <a:pt x="59" y="17"/>
                  <a:pt x="62" y="14"/>
                </a:cubicBezTo>
                <a:cubicBezTo>
                  <a:pt x="63" y="12"/>
                  <a:pt x="64" y="11"/>
                  <a:pt x="66" y="9"/>
                </a:cubicBezTo>
                <a:cubicBezTo>
                  <a:pt x="67" y="9"/>
                  <a:pt x="70" y="7"/>
                  <a:pt x="70" y="5"/>
                </a:cubicBezTo>
                <a:cubicBezTo>
                  <a:pt x="70" y="4"/>
                  <a:pt x="70" y="3"/>
                  <a:pt x="72" y="2"/>
                </a:cubicBezTo>
                <a:cubicBezTo>
                  <a:pt x="74" y="2"/>
                  <a:pt x="75" y="0"/>
                  <a:pt x="78" y="0"/>
                </a:cubicBezTo>
                <a:cubicBezTo>
                  <a:pt x="80" y="0"/>
                  <a:pt x="81" y="1"/>
                  <a:pt x="82" y="3"/>
                </a:cubicBezTo>
                <a:cubicBezTo>
                  <a:pt x="84" y="5"/>
                  <a:pt x="86" y="6"/>
                  <a:pt x="87" y="9"/>
                </a:cubicBezTo>
                <a:cubicBezTo>
                  <a:pt x="88" y="11"/>
                  <a:pt x="88" y="13"/>
                  <a:pt x="88" y="15"/>
                </a:cubicBezTo>
                <a:cubicBezTo>
                  <a:pt x="88" y="17"/>
                  <a:pt x="86" y="18"/>
                  <a:pt x="86" y="19"/>
                </a:cubicBezTo>
                <a:cubicBezTo>
                  <a:pt x="87" y="19"/>
                  <a:pt x="87" y="19"/>
                  <a:pt x="87" y="19"/>
                </a:cubicBezTo>
                <a:cubicBezTo>
                  <a:pt x="87" y="20"/>
                  <a:pt x="87" y="21"/>
                  <a:pt x="87" y="21"/>
                </a:cubicBezTo>
                <a:cubicBezTo>
                  <a:pt x="88" y="22"/>
                  <a:pt x="91" y="21"/>
                  <a:pt x="93" y="22"/>
                </a:cubicBezTo>
                <a:cubicBezTo>
                  <a:pt x="95" y="23"/>
                  <a:pt x="91" y="26"/>
                  <a:pt x="95" y="26"/>
                </a:cubicBezTo>
                <a:cubicBezTo>
                  <a:pt x="96" y="26"/>
                  <a:pt x="98" y="26"/>
                  <a:pt x="99" y="27"/>
                </a:cubicBezTo>
                <a:cubicBezTo>
                  <a:pt x="100" y="28"/>
                  <a:pt x="101" y="29"/>
                  <a:pt x="102" y="30"/>
                </a:cubicBezTo>
                <a:cubicBezTo>
                  <a:pt x="104" y="31"/>
                  <a:pt x="102" y="32"/>
                  <a:pt x="102" y="33"/>
                </a:cubicBezTo>
                <a:cubicBezTo>
                  <a:pt x="102" y="34"/>
                  <a:pt x="105" y="35"/>
                  <a:pt x="106" y="36"/>
                </a:cubicBezTo>
                <a:cubicBezTo>
                  <a:pt x="107" y="36"/>
                  <a:pt x="108" y="37"/>
                  <a:pt x="109" y="37"/>
                </a:cubicBezTo>
                <a:cubicBezTo>
                  <a:pt x="111" y="38"/>
                  <a:pt x="110" y="39"/>
                  <a:pt x="111" y="40"/>
                </a:cubicBezTo>
                <a:cubicBezTo>
                  <a:pt x="112" y="41"/>
                  <a:pt x="114" y="41"/>
                  <a:pt x="114" y="42"/>
                </a:cubicBezTo>
                <a:cubicBezTo>
                  <a:pt x="113" y="44"/>
                  <a:pt x="113" y="44"/>
                  <a:pt x="115" y="45"/>
                </a:cubicBezTo>
                <a:cubicBezTo>
                  <a:pt x="116" y="46"/>
                  <a:pt x="114" y="47"/>
                  <a:pt x="116" y="48"/>
                </a:cubicBezTo>
                <a:cubicBezTo>
                  <a:pt x="117" y="48"/>
                  <a:pt x="118" y="49"/>
                  <a:pt x="120" y="49"/>
                </a:cubicBezTo>
                <a:cubicBezTo>
                  <a:pt x="121" y="50"/>
                  <a:pt x="122" y="51"/>
                  <a:pt x="122" y="53"/>
                </a:cubicBezTo>
                <a:cubicBezTo>
                  <a:pt x="122" y="55"/>
                  <a:pt x="124" y="56"/>
                  <a:pt x="124" y="57"/>
                </a:cubicBezTo>
                <a:cubicBezTo>
                  <a:pt x="123" y="56"/>
                  <a:pt x="120" y="55"/>
                  <a:pt x="119" y="57"/>
                </a:cubicBezTo>
                <a:cubicBezTo>
                  <a:pt x="118" y="57"/>
                  <a:pt x="117" y="57"/>
                  <a:pt x="116" y="57"/>
                </a:cubicBezTo>
                <a:cubicBezTo>
                  <a:pt x="115" y="57"/>
                  <a:pt x="115" y="57"/>
                  <a:pt x="115" y="57"/>
                </a:cubicBezTo>
                <a:cubicBezTo>
                  <a:pt x="115" y="57"/>
                  <a:pt x="115" y="56"/>
                  <a:pt x="114" y="56"/>
                </a:cubicBezTo>
                <a:cubicBezTo>
                  <a:pt x="113" y="56"/>
                  <a:pt x="111" y="55"/>
                  <a:pt x="110" y="55"/>
                </a:cubicBezTo>
                <a:cubicBezTo>
                  <a:pt x="108" y="56"/>
                  <a:pt x="107" y="54"/>
                  <a:pt x="106" y="54"/>
                </a:cubicBezTo>
                <a:cubicBezTo>
                  <a:pt x="105" y="54"/>
                  <a:pt x="104" y="55"/>
                  <a:pt x="104" y="56"/>
                </a:cubicBezTo>
                <a:cubicBezTo>
                  <a:pt x="104" y="57"/>
                  <a:pt x="102" y="57"/>
                  <a:pt x="101" y="58"/>
                </a:cubicBezTo>
                <a:cubicBezTo>
                  <a:pt x="100" y="58"/>
                  <a:pt x="99" y="58"/>
                  <a:pt x="97" y="58"/>
                </a:cubicBezTo>
                <a:cubicBezTo>
                  <a:pt x="97" y="57"/>
                  <a:pt x="95" y="56"/>
                  <a:pt x="95" y="57"/>
                </a:cubicBezTo>
                <a:cubicBezTo>
                  <a:pt x="94" y="58"/>
                  <a:pt x="91" y="59"/>
                  <a:pt x="90" y="59"/>
                </a:cubicBezTo>
                <a:cubicBezTo>
                  <a:pt x="88" y="60"/>
                  <a:pt x="86" y="62"/>
                  <a:pt x="84" y="61"/>
                </a:cubicBezTo>
                <a:cubicBezTo>
                  <a:pt x="82" y="60"/>
                  <a:pt x="81" y="58"/>
                  <a:pt x="80" y="61"/>
                </a:cubicBezTo>
                <a:cubicBezTo>
                  <a:pt x="79" y="61"/>
                  <a:pt x="79" y="62"/>
                  <a:pt x="78" y="63"/>
                </a:cubicBezTo>
                <a:cubicBezTo>
                  <a:pt x="77" y="64"/>
                  <a:pt x="78" y="65"/>
                  <a:pt x="77" y="66"/>
                </a:cubicBezTo>
                <a:cubicBezTo>
                  <a:pt x="75" y="67"/>
                  <a:pt x="71" y="64"/>
                  <a:pt x="69" y="64"/>
                </a:cubicBezTo>
                <a:cubicBezTo>
                  <a:pt x="67" y="64"/>
                  <a:pt x="65" y="64"/>
                  <a:pt x="63" y="63"/>
                </a:cubicBezTo>
                <a:cubicBezTo>
                  <a:pt x="61" y="63"/>
                  <a:pt x="60" y="63"/>
                  <a:pt x="59" y="63"/>
                </a:cubicBezTo>
                <a:cubicBezTo>
                  <a:pt x="57" y="63"/>
                  <a:pt x="58" y="61"/>
                  <a:pt x="57" y="60"/>
                </a:cubicBezTo>
                <a:cubicBezTo>
                  <a:pt x="55" y="59"/>
                  <a:pt x="52" y="57"/>
                  <a:pt x="50" y="56"/>
                </a:cubicBezTo>
                <a:cubicBezTo>
                  <a:pt x="48" y="55"/>
                  <a:pt x="45" y="58"/>
                  <a:pt x="44" y="60"/>
                </a:cubicBezTo>
                <a:cubicBezTo>
                  <a:pt x="43" y="61"/>
                  <a:pt x="42" y="62"/>
                  <a:pt x="42" y="63"/>
                </a:cubicBezTo>
                <a:cubicBezTo>
                  <a:pt x="41" y="64"/>
                  <a:pt x="40" y="63"/>
                  <a:pt x="40" y="64"/>
                </a:cubicBezTo>
                <a:cubicBezTo>
                  <a:pt x="39" y="64"/>
                  <a:pt x="40" y="66"/>
                  <a:pt x="40" y="67"/>
                </a:cubicBezTo>
                <a:cubicBezTo>
                  <a:pt x="40" y="69"/>
                  <a:pt x="40" y="70"/>
                  <a:pt x="40" y="72"/>
                </a:cubicBezTo>
                <a:cubicBezTo>
                  <a:pt x="39" y="70"/>
                  <a:pt x="36" y="72"/>
                  <a:pt x="34" y="71"/>
                </a:cubicBezTo>
                <a:cubicBezTo>
                  <a:pt x="33" y="71"/>
                  <a:pt x="31" y="71"/>
                  <a:pt x="30" y="70"/>
                </a:cubicBezTo>
                <a:cubicBezTo>
                  <a:pt x="29" y="70"/>
                  <a:pt x="28" y="71"/>
                  <a:pt x="27" y="71"/>
                </a:cubicBezTo>
                <a:cubicBezTo>
                  <a:pt x="24" y="72"/>
                  <a:pt x="21" y="71"/>
                  <a:pt x="20" y="74"/>
                </a:cubicBezTo>
                <a:cubicBezTo>
                  <a:pt x="20" y="75"/>
                  <a:pt x="20" y="77"/>
                  <a:pt x="20" y="78"/>
                </a:cubicBezTo>
                <a:cubicBezTo>
                  <a:pt x="20" y="80"/>
                  <a:pt x="18" y="82"/>
                  <a:pt x="17" y="84"/>
                </a:cubicBezTo>
                <a:cubicBezTo>
                  <a:pt x="17" y="82"/>
                  <a:pt x="16" y="80"/>
                  <a:pt x="16" y="78"/>
                </a:cubicBezTo>
                <a:cubicBezTo>
                  <a:pt x="16" y="76"/>
                  <a:pt x="13" y="76"/>
                  <a:pt x="12" y="74"/>
                </a:cubicBezTo>
                <a:cubicBezTo>
                  <a:pt x="11" y="74"/>
                  <a:pt x="5" y="67"/>
                  <a:pt x="8" y="67"/>
                </a:cubicBezTo>
                <a:cubicBezTo>
                  <a:pt x="6" y="66"/>
                  <a:pt x="6" y="63"/>
                  <a:pt x="5" y="62"/>
                </a:cubicBezTo>
                <a:cubicBezTo>
                  <a:pt x="3" y="61"/>
                  <a:pt x="3" y="59"/>
                  <a:pt x="3" y="56"/>
                </a:cubicBezTo>
                <a:cubicBezTo>
                  <a:pt x="3" y="56"/>
                  <a:pt x="2" y="55"/>
                  <a:pt x="2" y="54"/>
                </a:cubicBezTo>
                <a:cubicBezTo>
                  <a:pt x="2" y="54"/>
                  <a:pt x="2" y="53"/>
                  <a:pt x="2" y="52"/>
                </a:cubicBezTo>
                <a:cubicBezTo>
                  <a:pt x="2" y="51"/>
                  <a:pt x="2" y="50"/>
                  <a:pt x="2" y="49"/>
                </a:cubicBezTo>
                <a:cubicBezTo>
                  <a:pt x="2" y="48"/>
                  <a:pt x="1" y="49"/>
                  <a:pt x="0" y="4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6" name="Freeform 553">
            <a:extLst>
              <a:ext uri="{FF2B5EF4-FFF2-40B4-BE49-F238E27FC236}">
                <a16:creationId xmlns:a16="http://schemas.microsoft.com/office/drawing/2014/main" id="{6BC9DF24-7800-8A43-80E6-8577AA4A667C}"/>
              </a:ext>
            </a:extLst>
          </p:cNvPr>
          <p:cNvSpPr>
            <a:spLocks/>
          </p:cNvSpPr>
          <p:nvPr/>
        </p:nvSpPr>
        <p:spPr bwMode="auto">
          <a:xfrm>
            <a:off x="3418876" y="4686627"/>
            <a:ext cx="503434" cy="513894"/>
          </a:xfrm>
          <a:custGeom>
            <a:avLst/>
            <a:gdLst>
              <a:gd name="T0" fmla="*/ 1 w 76"/>
              <a:gd name="T1" fmla="*/ 21 h 65"/>
              <a:gd name="T2" fmla="*/ 5 w 76"/>
              <a:gd name="T3" fmla="*/ 21 h 65"/>
              <a:gd name="T4" fmla="*/ 7 w 76"/>
              <a:gd name="T5" fmla="*/ 23 h 65"/>
              <a:gd name="T6" fmla="*/ 10 w 76"/>
              <a:gd name="T7" fmla="*/ 22 h 65"/>
              <a:gd name="T8" fmla="*/ 14 w 76"/>
              <a:gd name="T9" fmla="*/ 23 h 65"/>
              <a:gd name="T10" fmla="*/ 20 w 76"/>
              <a:gd name="T11" fmla="*/ 20 h 65"/>
              <a:gd name="T12" fmla="*/ 25 w 76"/>
              <a:gd name="T13" fmla="*/ 14 h 65"/>
              <a:gd name="T14" fmla="*/ 27 w 76"/>
              <a:gd name="T15" fmla="*/ 12 h 65"/>
              <a:gd name="T16" fmla="*/ 31 w 76"/>
              <a:gd name="T17" fmla="*/ 10 h 65"/>
              <a:gd name="T18" fmla="*/ 35 w 76"/>
              <a:gd name="T19" fmla="*/ 5 h 65"/>
              <a:gd name="T20" fmla="*/ 39 w 76"/>
              <a:gd name="T21" fmla="*/ 1 h 65"/>
              <a:gd name="T22" fmla="*/ 44 w 76"/>
              <a:gd name="T23" fmla="*/ 0 h 65"/>
              <a:gd name="T24" fmla="*/ 50 w 76"/>
              <a:gd name="T25" fmla="*/ 0 h 65"/>
              <a:gd name="T26" fmla="*/ 54 w 76"/>
              <a:gd name="T27" fmla="*/ 3 h 65"/>
              <a:gd name="T28" fmla="*/ 60 w 76"/>
              <a:gd name="T29" fmla="*/ 5 h 65"/>
              <a:gd name="T30" fmla="*/ 64 w 76"/>
              <a:gd name="T31" fmla="*/ 7 h 65"/>
              <a:gd name="T32" fmla="*/ 68 w 76"/>
              <a:gd name="T33" fmla="*/ 8 h 65"/>
              <a:gd name="T34" fmla="*/ 72 w 76"/>
              <a:gd name="T35" fmla="*/ 9 h 65"/>
              <a:gd name="T36" fmla="*/ 74 w 76"/>
              <a:gd name="T37" fmla="*/ 10 h 65"/>
              <a:gd name="T38" fmla="*/ 74 w 76"/>
              <a:gd name="T39" fmla="*/ 14 h 65"/>
              <a:gd name="T40" fmla="*/ 75 w 76"/>
              <a:gd name="T41" fmla="*/ 19 h 65"/>
              <a:gd name="T42" fmla="*/ 74 w 76"/>
              <a:gd name="T43" fmla="*/ 24 h 65"/>
              <a:gd name="T44" fmla="*/ 74 w 76"/>
              <a:gd name="T45" fmla="*/ 27 h 65"/>
              <a:gd name="T46" fmla="*/ 74 w 76"/>
              <a:gd name="T47" fmla="*/ 30 h 65"/>
              <a:gd name="T48" fmla="*/ 72 w 76"/>
              <a:gd name="T49" fmla="*/ 32 h 65"/>
              <a:gd name="T50" fmla="*/ 73 w 76"/>
              <a:gd name="T51" fmla="*/ 33 h 65"/>
              <a:gd name="T52" fmla="*/ 73 w 76"/>
              <a:gd name="T53" fmla="*/ 34 h 65"/>
              <a:gd name="T54" fmla="*/ 72 w 76"/>
              <a:gd name="T55" fmla="*/ 36 h 65"/>
              <a:gd name="T56" fmla="*/ 73 w 76"/>
              <a:gd name="T57" fmla="*/ 39 h 65"/>
              <a:gd name="T58" fmla="*/ 74 w 76"/>
              <a:gd name="T59" fmla="*/ 38 h 65"/>
              <a:gd name="T60" fmla="*/ 74 w 76"/>
              <a:gd name="T61" fmla="*/ 43 h 65"/>
              <a:gd name="T62" fmla="*/ 71 w 76"/>
              <a:gd name="T63" fmla="*/ 47 h 65"/>
              <a:gd name="T64" fmla="*/ 70 w 76"/>
              <a:gd name="T65" fmla="*/ 50 h 65"/>
              <a:gd name="T66" fmla="*/ 70 w 76"/>
              <a:gd name="T67" fmla="*/ 55 h 65"/>
              <a:gd name="T68" fmla="*/ 60 w 76"/>
              <a:gd name="T69" fmla="*/ 63 h 65"/>
              <a:gd name="T70" fmla="*/ 57 w 76"/>
              <a:gd name="T71" fmla="*/ 65 h 65"/>
              <a:gd name="T72" fmla="*/ 51 w 76"/>
              <a:gd name="T73" fmla="*/ 64 h 65"/>
              <a:gd name="T74" fmla="*/ 45 w 76"/>
              <a:gd name="T75" fmla="*/ 63 h 65"/>
              <a:gd name="T76" fmla="*/ 40 w 76"/>
              <a:gd name="T77" fmla="*/ 63 h 65"/>
              <a:gd name="T78" fmla="*/ 37 w 76"/>
              <a:gd name="T79" fmla="*/ 62 h 65"/>
              <a:gd name="T80" fmla="*/ 37 w 76"/>
              <a:gd name="T81" fmla="*/ 59 h 65"/>
              <a:gd name="T82" fmla="*/ 27 w 76"/>
              <a:gd name="T83" fmla="*/ 56 h 65"/>
              <a:gd name="T84" fmla="*/ 24 w 76"/>
              <a:gd name="T85" fmla="*/ 50 h 65"/>
              <a:gd name="T86" fmla="*/ 20 w 76"/>
              <a:gd name="T87" fmla="*/ 47 h 65"/>
              <a:gd name="T88" fmla="*/ 17 w 76"/>
              <a:gd name="T89" fmla="*/ 42 h 65"/>
              <a:gd name="T90" fmla="*/ 10 w 76"/>
              <a:gd name="T91" fmla="*/ 37 h 65"/>
              <a:gd name="T92" fmla="*/ 5 w 76"/>
              <a:gd name="T93" fmla="*/ 28 h 65"/>
              <a:gd name="T94" fmla="*/ 1 w 76"/>
              <a:gd name="T95" fmla="*/ 2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65">
                <a:moveTo>
                  <a:pt x="1" y="21"/>
                </a:moveTo>
                <a:cubicBezTo>
                  <a:pt x="2" y="21"/>
                  <a:pt x="4" y="21"/>
                  <a:pt x="5" y="21"/>
                </a:cubicBezTo>
                <a:cubicBezTo>
                  <a:pt x="6" y="21"/>
                  <a:pt x="7" y="22"/>
                  <a:pt x="7" y="23"/>
                </a:cubicBezTo>
                <a:cubicBezTo>
                  <a:pt x="8" y="23"/>
                  <a:pt x="9" y="22"/>
                  <a:pt x="10" y="22"/>
                </a:cubicBezTo>
                <a:cubicBezTo>
                  <a:pt x="11" y="22"/>
                  <a:pt x="13" y="23"/>
                  <a:pt x="14" y="23"/>
                </a:cubicBezTo>
                <a:cubicBezTo>
                  <a:pt x="16" y="24"/>
                  <a:pt x="18" y="22"/>
                  <a:pt x="20" y="20"/>
                </a:cubicBezTo>
                <a:cubicBezTo>
                  <a:pt x="21" y="18"/>
                  <a:pt x="23" y="16"/>
                  <a:pt x="25" y="14"/>
                </a:cubicBezTo>
                <a:cubicBezTo>
                  <a:pt x="25" y="13"/>
                  <a:pt x="26" y="12"/>
                  <a:pt x="27" y="12"/>
                </a:cubicBezTo>
                <a:cubicBezTo>
                  <a:pt x="29" y="11"/>
                  <a:pt x="30" y="10"/>
                  <a:pt x="31" y="10"/>
                </a:cubicBezTo>
                <a:cubicBezTo>
                  <a:pt x="34" y="8"/>
                  <a:pt x="35" y="8"/>
                  <a:pt x="35" y="5"/>
                </a:cubicBezTo>
                <a:cubicBezTo>
                  <a:pt x="35" y="4"/>
                  <a:pt x="38" y="2"/>
                  <a:pt x="39" y="1"/>
                </a:cubicBezTo>
                <a:cubicBezTo>
                  <a:pt x="41" y="1"/>
                  <a:pt x="43" y="0"/>
                  <a:pt x="44" y="0"/>
                </a:cubicBezTo>
                <a:cubicBezTo>
                  <a:pt x="46" y="0"/>
                  <a:pt x="48" y="0"/>
                  <a:pt x="50" y="0"/>
                </a:cubicBezTo>
                <a:cubicBezTo>
                  <a:pt x="50" y="3"/>
                  <a:pt x="50" y="3"/>
                  <a:pt x="54" y="3"/>
                </a:cubicBezTo>
                <a:cubicBezTo>
                  <a:pt x="56" y="3"/>
                  <a:pt x="58" y="4"/>
                  <a:pt x="60" y="5"/>
                </a:cubicBezTo>
                <a:cubicBezTo>
                  <a:pt x="62" y="6"/>
                  <a:pt x="63" y="6"/>
                  <a:pt x="64" y="7"/>
                </a:cubicBezTo>
                <a:cubicBezTo>
                  <a:pt x="65" y="8"/>
                  <a:pt x="67" y="8"/>
                  <a:pt x="68" y="8"/>
                </a:cubicBezTo>
                <a:cubicBezTo>
                  <a:pt x="69" y="8"/>
                  <a:pt x="72" y="8"/>
                  <a:pt x="72" y="9"/>
                </a:cubicBezTo>
                <a:cubicBezTo>
                  <a:pt x="72" y="11"/>
                  <a:pt x="73" y="10"/>
                  <a:pt x="74" y="10"/>
                </a:cubicBezTo>
                <a:cubicBezTo>
                  <a:pt x="74" y="12"/>
                  <a:pt x="73" y="12"/>
                  <a:pt x="74" y="14"/>
                </a:cubicBezTo>
                <a:cubicBezTo>
                  <a:pt x="75" y="16"/>
                  <a:pt x="74" y="17"/>
                  <a:pt x="75" y="19"/>
                </a:cubicBezTo>
                <a:cubicBezTo>
                  <a:pt x="75" y="20"/>
                  <a:pt x="74" y="22"/>
                  <a:pt x="74" y="24"/>
                </a:cubicBezTo>
                <a:cubicBezTo>
                  <a:pt x="75" y="25"/>
                  <a:pt x="76" y="26"/>
                  <a:pt x="74" y="27"/>
                </a:cubicBezTo>
                <a:cubicBezTo>
                  <a:pt x="74" y="28"/>
                  <a:pt x="74" y="30"/>
                  <a:pt x="74" y="30"/>
                </a:cubicBezTo>
                <a:cubicBezTo>
                  <a:pt x="73" y="31"/>
                  <a:pt x="72" y="30"/>
                  <a:pt x="72" y="32"/>
                </a:cubicBezTo>
                <a:cubicBezTo>
                  <a:pt x="72" y="32"/>
                  <a:pt x="73" y="33"/>
                  <a:pt x="73" y="33"/>
                </a:cubicBezTo>
                <a:cubicBezTo>
                  <a:pt x="73" y="34"/>
                  <a:pt x="73" y="34"/>
                  <a:pt x="73" y="34"/>
                </a:cubicBezTo>
                <a:cubicBezTo>
                  <a:pt x="73" y="35"/>
                  <a:pt x="73" y="35"/>
                  <a:pt x="72" y="36"/>
                </a:cubicBezTo>
                <a:cubicBezTo>
                  <a:pt x="72" y="37"/>
                  <a:pt x="73" y="38"/>
                  <a:pt x="73" y="39"/>
                </a:cubicBezTo>
                <a:cubicBezTo>
                  <a:pt x="74" y="38"/>
                  <a:pt x="74" y="38"/>
                  <a:pt x="74" y="38"/>
                </a:cubicBezTo>
                <a:cubicBezTo>
                  <a:pt x="74" y="40"/>
                  <a:pt x="75" y="41"/>
                  <a:pt x="74" y="43"/>
                </a:cubicBezTo>
                <a:cubicBezTo>
                  <a:pt x="73" y="44"/>
                  <a:pt x="72" y="46"/>
                  <a:pt x="71" y="47"/>
                </a:cubicBezTo>
                <a:cubicBezTo>
                  <a:pt x="69" y="48"/>
                  <a:pt x="70" y="49"/>
                  <a:pt x="70" y="50"/>
                </a:cubicBezTo>
                <a:cubicBezTo>
                  <a:pt x="70" y="52"/>
                  <a:pt x="68" y="53"/>
                  <a:pt x="70" y="55"/>
                </a:cubicBezTo>
                <a:cubicBezTo>
                  <a:pt x="68" y="54"/>
                  <a:pt x="61" y="62"/>
                  <a:pt x="60" y="63"/>
                </a:cubicBezTo>
                <a:cubicBezTo>
                  <a:pt x="60" y="64"/>
                  <a:pt x="59" y="65"/>
                  <a:pt x="57" y="65"/>
                </a:cubicBezTo>
                <a:cubicBezTo>
                  <a:pt x="55" y="64"/>
                  <a:pt x="53" y="64"/>
                  <a:pt x="51" y="64"/>
                </a:cubicBezTo>
                <a:cubicBezTo>
                  <a:pt x="49" y="64"/>
                  <a:pt x="47" y="64"/>
                  <a:pt x="45" y="63"/>
                </a:cubicBezTo>
                <a:cubicBezTo>
                  <a:pt x="44" y="63"/>
                  <a:pt x="40" y="63"/>
                  <a:pt x="40" y="63"/>
                </a:cubicBezTo>
                <a:cubicBezTo>
                  <a:pt x="39" y="62"/>
                  <a:pt x="39" y="62"/>
                  <a:pt x="37" y="62"/>
                </a:cubicBezTo>
                <a:cubicBezTo>
                  <a:pt x="36" y="61"/>
                  <a:pt x="37" y="60"/>
                  <a:pt x="37" y="59"/>
                </a:cubicBezTo>
                <a:cubicBezTo>
                  <a:pt x="35" y="57"/>
                  <a:pt x="28" y="59"/>
                  <a:pt x="27" y="56"/>
                </a:cubicBezTo>
                <a:cubicBezTo>
                  <a:pt x="26" y="54"/>
                  <a:pt x="24" y="52"/>
                  <a:pt x="24" y="50"/>
                </a:cubicBezTo>
                <a:cubicBezTo>
                  <a:pt x="25" y="47"/>
                  <a:pt x="24" y="46"/>
                  <a:pt x="20" y="47"/>
                </a:cubicBezTo>
                <a:cubicBezTo>
                  <a:pt x="21" y="44"/>
                  <a:pt x="20" y="43"/>
                  <a:pt x="17" y="42"/>
                </a:cubicBezTo>
                <a:cubicBezTo>
                  <a:pt x="14" y="41"/>
                  <a:pt x="11" y="39"/>
                  <a:pt x="10" y="37"/>
                </a:cubicBezTo>
                <a:cubicBezTo>
                  <a:pt x="8" y="34"/>
                  <a:pt x="8" y="31"/>
                  <a:pt x="5" y="28"/>
                </a:cubicBezTo>
                <a:cubicBezTo>
                  <a:pt x="4" y="27"/>
                  <a:pt x="0" y="22"/>
                  <a:pt x="1" y="21"/>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7" name="Freeform 566">
            <a:extLst>
              <a:ext uri="{FF2B5EF4-FFF2-40B4-BE49-F238E27FC236}">
                <a16:creationId xmlns:a16="http://schemas.microsoft.com/office/drawing/2014/main" id="{E8FBE0E4-FE0C-C14F-963E-AD993B916F73}"/>
              </a:ext>
            </a:extLst>
          </p:cNvPr>
          <p:cNvSpPr>
            <a:spLocks/>
          </p:cNvSpPr>
          <p:nvPr/>
        </p:nvSpPr>
        <p:spPr bwMode="auto">
          <a:xfrm>
            <a:off x="1884979" y="2556303"/>
            <a:ext cx="200587" cy="471847"/>
          </a:xfrm>
          <a:custGeom>
            <a:avLst/>
            <a:gdLst>
              <a:gd name="T0" fmla="*/ 0 w 30"/>
              <a:gd name="T1" fmla="*/ 17 h 60"/>
              <a:gd name="T2" fmla="*/ 1 w 30"/>
              <a:gd name="T3" fmla="*/ 14 h 60"/>
              <a:gd name="T4" fmla="*/ 3 w 30"/>
              <a:gd name="T5" fmla="*/ 13 h 60"/>
              <a:gd name="T6" fmla="*/ 7 w 30"/>
              <a:gd name="T7" fmla="*/ 10 h 60"/>
              <a:gd name="T8" fmla="*/ 14 w 30"/>
              <a:gd name="T9" fmla="*/ 8 h 60"/>
              <a:gd name="T10" fmla="*/ 16 w 30"/>
              <a:gd name="T11" fmla="*/ 4 h 60"/>
              <a:gd name="T12" fmla="*/ 16 w 30"/>
              <a:gd name="T13" fmla="*/ 2 h 60"/>
              <a:gd name="T14" fmla="*/ 18 w 30"/>
              <a:gd name="T15" fmla="*/ 1 h 60"/>
              <a:gd name="T16" fmla="*/ 22 w 30"/>
              <a:gd name="T17" fmla="*/ 2 h 60"/>
              <a:gd name="T18" fmla="*/ 24 w 30"/>
              <a:gd name="T19" fmla="*/ 5 h 60"/>
              <a:gd name="T20" fmla="*/ 27 w 30"/>
              <a:gd name="T21" fmla="*/ 7 h 60"/>
              <a:gd name="T22" fmla="*/ 26 w 30"/>
              <a:gd name="T23" fmla="*/ 9 h 60"/>
              <a:gd name="T24" fmla="*/ 28 w 30"/>
              <a:gd name="T25" fmla="*/ 12 h 60"/>
              <a:gd name="T26" fmla="*/ 28 w 30"/>
              <a:gd name="T27" fmla="*/ 16 h 60"/>
              <a:gd name="T28" fmla="*/ 29 w 30"/>
              <a:gd name="T29" fmla="*/ 19 h 60"/>
              <a:gd name="T30" fmla="*/ 27 w 30"/>
              <a:gd name="T31" fmla="*/ 20 h 60"/>
              <a:gd name="T32" fmla="*/ 27 w 30"/>
              <a:gd name="T33" fmla="*/ 24 h 60"/>
              <a:gd name="T34" fmla="*/ 24 w 30"/>
              <a:gd name="T35" fmla="*/ 26 h 60"/>
              <a:gd name="T36" fmla="*/ 23 w 30"/>
              <a:gd name="T37" fmla="*/ 28 h 60"/>
              <a:gd name="T38" fmla="*/ 21 w 30"/>
              <a:gd name="T39" fmla="*/ 32 h 60"/>
              <a:gd name="T40" fmla="*/ 19 w 30"/>
              <a:gd name="T41" fmla="*/ 33 h 60"/>
              <a:gd name="T42" fmla="*/ 19 w 30"/>
              <a:gd name="T43" fmla="*/ 36 h 60"/>
              <a:gd name="T44" fmla="*/ 18 w 30"/>
              <a:gd name="T45" fmla="*/ 43 h 60"/>
              <a:gd name="T46" fmla="*/ 19 w 30"/>
              <a:gd name="T47" fmla="*/ 48 h 60"/>
              <a:gd name="T48" fmla="*/ 19 w 30"/>
              <a:gd name="T49" fmla="*/ 52 h 60"/>
              <a:gd name="T50" fmla="*/ 18 w 30"/>
              <a:gd name="T51" fmla="*/ 58 h 60"/>
              <a:gd name="T52" fmla="*/ 14 w 30"/>
              <a:gd name="T53" fmla="*/ 59 h 60"/>
              <a:gd name="T54" fmla="*/ 8 w 30"/>
              <a:gd name="T55" fmla="*/ 60 h 60"/>
              <a:gd name="T56" fmla="*/ 10 w 30"/>
              <a:gd name="T57" fmla="*/ 59 h 60"/>
              <a:gd name="T58" fmla="*/ 9 w 30"/>
              <a:gd name="T59" fmla="*/ 57 h 60"/>
              <a:gd name="T60" fmla="*/ 8 w 30"/>
              <a:gd name="T61" fmla="*/ 53 h 60"/>
              <a:gd name="T62" fmla="*/ 8 w 30"/>
              <a:gd name="T63" fmla="*/ 50 h 60"/>
              <a:gd name="T64" fmla="*/ 8 w 30"/>
              <a:gd name="T65" fmla="*/ 37 h 60"/>
              <a:gd name="T66" fmla="*/ 7 w 30"/>
              <a:gd name="T67" fmla="*/ 30 h 60"/>
              <a:gd name="T68" fmla="*/ 6 w 30"/>
              <a:gd name="T69" fmla="*/ 24 h 60"/>
              <a:gd name="T70" fmla="*/ 1 w 30"/>
              <a:gd name="T71" fmla="*/ 21 h 60"/>
              <a:gd name="T72" fmla="*/ 0 w 30"/>
              <a:gd name="T73"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60">
                <a:moveTo>
                  <a:pt x="0" y="17"/>
                </a:moveTo>
                <a:cubicBezTo>
                  <a:pt x="1" y="16"/>
                  <a:pt x="1" y="15"/>
                  <a:pt x="1" y="14"/>
                </a:cubicBezTo>
                <a:cubicBezTo>
                  <a:pt x="2" y="13"/>
                  <a:pt x="3" y="14"/>
                  <a:pt x="3" y="13"/>
                </a:cubicBezTo>
                <a:cubicBezTo>
                  <a:pt x="4" y="12"/>
                  <a:pt x="5" y="9"/>
                  <a:pt x="7" y="10"/>
                </a:cubicBezTo>
                <a:cubicBezTo>
                  <a:pt x="9" y="11"/>
                  <a:pt x="13" y="9"/>
                  <a:pt x="14" y="8"/>
                </a:cubicBezTo>
                <a:cubicBezTo>
                  <a:pt x="15" y="7"/>
                  <a:pt x="16" y="5"/>
                  <a:pt x="16" y="4"/>
                </a:cubicBezTo>
                <a:cubicBezTo>
                  <a:pt x="16" y="3"/>
                  <a:pt x="15" y="2"/>
                  <a:pt x="16" y="2"/>
                </a:cubicBezTo>
                <a:cubicBezTo>
                  <a:pt x="17" y="2"/>
                  <a:pt x="18" y="2"/>
                  <a:pt x="18" y="1"/>
                </a:cubicBezTo>
                <a:cubicBezTo>
                  <a:pt x="20" y="0"/>
                  <a:pt x="21" y="2"/>
                  <a:pt x="22" y="2"/>
                </a:cubicBezTo>
                <a:cubicBezTo>
                  <a:pt x="23" y="3"/>
                  <a:pt x="23" y="4"/>
                  <a:pt x="24" y="5"/>
                </a:cubicBezTo>
                <a:cubicBezTo>
                  <a:pt x="25" y="6"/>
                  <a:pt x="26" y="6"/>
                  <a:pt x="27" y="7"/>
                </a:cubicBezTo>
                <a:cubicBezTo>
                  <a:pt x="27" y="7"/>
                  <a:pt x="26" y="9"/>
                  <a:pt x="26" y="9"/>
                </a:cubicBezTo>
                <a:cubicBezTo>
                  <a:pt x="26" y="11"/>
                  <a:pt x="27" y="12"/>
                  <a:pt x="28" y="12"/>
                </a:cubicBezTo>
                <a:cubicBezTo>
                  <a:pt x="28" y="14"/>
                  <a:pt x="28" y="15"/>
                  <a:pt x="28" y="16"/>
                </a:cubicBezTo>
                <a:cubicBezTo>
                  <a:pt x="29" y="17"/>
                  <a:pt x="30" y="18"/>
                  <a:pt x="29" y="19"/>
                </a:cubicBezTo>
                <a:cubicBezTo>
                  <a:pt x="28" y="20"/>
                  <a:pt x="27" y="19"/>
                  <a:pt x="27" y="20"/>
                </a:cubicBezTo>
                <a:cubicBezTo>
                  <a:pt x="26" y="21"/>
                  <a:pt x="28" y="22"/>
                  <a:pt x="27" y="24"/>
                </a:cubicBezTo>
                <a:cubicBezTo>
                  <a:pt x="26" y="25"/>
                  <a:pt x="25" y="25"/>
                  <a:pt x="24" y="26"/>
                </a:cubicBezTo>
                <a:cubicBezTo>
                  <a:pt x="24" y="26"/>
                  <a:pt x="24" y="27"/>
                  <a:pt x="23" y="28"/>
                </a:cubicBezTo>
                <a:cubicBezTo>
                  <a:pt x="22" y="29"/>
                  <a:pt x="24" y="32"/>
                  <a:pt x="21" y="32"/>
                </a:cubicBezTo>
                <a:cubicBezTo>
                  <a:pt x="20" y="33"/>
                  <a:pt x="19" y="32"/>
                  <a:pt x="19" y="33"/>
                </a:cubicBezTo>
                <a:cubicBezTo>
                  <a:pt x="19" y="34"/>
                  <a:pt x="19" y="35"/>
                  <a:pt x="19" y="36"/>
                </a:cubicBezTo>
                <a:cubicBezTo>
                  <a:pt x="19" y="39"/>
                  <a:pt x="18" y="41"/>
                  <a:pt x="18" y="43"/>
                </a:cubicBezTo>
                <a:cubicBezTo>
                  <a:pt x="18" y="45"/>
                  <a:pt x="19" y="47"/>
                  <a:pt x="19" y="48"/>
                </a:cubicBezTo>
                <a:cubicBezTo>
                  <a:pt x="19" y="49"/>
                  <a:pt x="19" y="51"/>
                  <a:pt x="19" y="52"/>
                </a:cubicBezTo>
                <a:cubicBezTo>
                  <a:pt x="18" y="53"/>
                  <a:pt x="20" y="58"/>
                  <a:pt x="18" y="58"/>
                </a:cubicBezTo>
                <a:cubicBezTo>
                  <a:pt x="17" y="59"/>
                  <a:pt x="15" y="59"/>
                  <a:pt x="14" y="59"/>
                </a:cubicBezTo>
                <a:cubicBezTo>
                  <a:pt x="12" y="59"/>
                  <a:pt x="10" y="60"/>
                  <a:pt x="8" y="60"/>
                </a:cubicBezTo>
                <a:cubicBezTo>
                  <a:pt x="9" y="59"/>
                  <a:pt x="9" y="59"/>
                  <a:pt x="10" y="59"/>
                </a:cubicBezTo>
                <a:cubicBezTo>
                  <a:pt x="10" y="58"/>
                  <a:pt x="9" y="58"/>
                  <a:pt x="9" y="57"/>
                </a:cubicBezTo>
                <a:cubicBezTo>
                  <a:pt x="8" y="56"/>
                  <a:pt x="8" y="55"/>
                  <a:pt x="8" y="53"/>
                </a:cubicBezTo>
                <a:cubicBezTo>
                  <a:pt x="7" y="52"/>
                  <a:pt x="8" y="51"/>
                  <a:pt x="8" y="50"/>
                </a:cubicBezTo>
                <a:cubicBezTo>
                  <a:pt x="8" y="45"/>
                  <a:pt x="8" y="41"/>
                  <a:pt x="8" y="37"/>
                </a:cubicBezTo>
                <a:cubicBezTo>
                  <a:pt x="8" y="34"/>
                  <a:pt x="8" y="32"/>
                  <a:pt x="7" y="30"/>
                </a:cubicBezTo>
                <a:cubicBezTo>
                  <a:pt x="5" y="28"/>
                  <a:pt x="6" y="26"/>
                  <a:pt x="6" y="24"/>
                </a:cubicBezTo>
                <a:cubicBezTo>
                  <a:pt x="5" y="22"/>
                  <a:pt x="3" y="22"/>
                  <a:pt x="1" y="21"/>
                </a:cubicBezTo>
                <a:cubicBezTo>
                  <a:pt x="0" y="19"/>
                  <a:pt x="1" y="18"/>
                  <a:pt x="0" y="17"/>
                </a:cubicBezTo>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68" name="Freeform 575">
            <a:extLst>
              <a:ext uri="{FF2B5EF4-FFF2-40B4-BE49-F238E27FC236}">
                <a16:creationId xmlns:a16="http://schemas.microsoft.com/office/drawing/2014/main" id="{1BB7FCB4-C176-1141-95C0-EC174786355D}"/>
              </a:ext>
            </a:extLst>
          </p:cNvPr>
          <p:cNvSpPr>
            <a:spLocks noEditPoints="1"/>
          </p:cNvSpPr>
          <p:nvPr/>
        </p:nvSpPr>
        <p:spPr bwMode="auto">
          <a:xfrm>
            <a:off x="4126827" y="2135845"/>
            <a:ext cx="424772" cy="434475"/>
          </a:xfrm>
          <a:custGeom>
            <a:avLst/>
            <a:gdLst>
              <a:gd name="T0" fmla="*/ 34 w 64"/>
              <a:gd name="T1" fmla="*/ 20 h 55"/>
              <a:gd name="T2" fmla="*/ 33 w 64"/>
              <a:gd name="T3" fmla="*/ 22 h 55"/>
              <a:gd name="T4" fmla="*/ 38 w 64"/>
              <a:gd name="T5" fmla="*/ 23 h 55"/>
              <a:gd name="T6" fmla="*/ 35 w 64"/>
              <a:gd name="T7" fmla="*/ 22 h 55"/>
              <a:gd name="T8" fmla="*/ 34 w 64"/>
              <a:gd name="T9" fmla="*/ 20 h 55"/>
              <a:gd name="T10" fmla="*/ 0 w 64"/>
              <a:gd name="T11" fmla="*/ 27 h 55"/>
              <a:gd name="T12" fmla="*/ 2 w 64"/>
              <a:gd name="T13" fmla="*/ 22 h 55"/>
              <a:gd name="T14" fmla="*/ 5 w 64"/>
              <a:gd name="T15" fmla="*/ 17 h 55"/>
              <a:gd name="T16" fmla="*/ 7 w 64"/>
              <a:gd name="T17" fmla="*/ 9 h 55"/>
              <a:gd name="T18" fmla="*/ 10 w 64"/>
              <a:gd name="T19" fmla="*/ 9 h 55"/>
              <a:gd name="T20" fmla="*/ 12 w 64"/>
              <a:gd name="T21" fmla="*/ 6 h 55"/>
              <a:gd name="T22" fmla="*/ 17 w 64"/>
              <a:gd name="T23" fmla="*/ 4 h 55"/>
              <a:gd name="T24" fmla="*/ 21 w 64"/>
              <a:gd name="T25" fmla="*/ 0 h 55"/>
              <a:gd name="T26" fmla="*/ 26 w 64"/>
              <a:gd name="T27" fmla="*/ 15 h 55"/>
              <a:gd name="T28" fmla="*/ 27 w 64"/>
              <a:gd name="T29" fmla="*/ 18 h 55"/>
              <a:gd name="T30" fmla="*/ 29 w 64"/>
              <a:gd name="T31" fmla="*/ 22 h 55"/>
              <a:gd name="T32" fmla="*/ 30 w 64"/>
              <a:gd name="T33" fmla="*/ 24 h 55"/>
              <a:gd name="T34" fmla="*/ 32 w 64"/>
              <a:gd name="T35" fmla="*/ 28 h 55"/>
              <a:gd name="T36" fmla="*/ 32 w 64"/>
              <a:gd name="T37" fmla="*/ 24 h 55"/>
              <a:gd name="T38" fmla="*/ 34 w 64"/>
              <a:gd name="T39" fmla="*/ 26 h 55"/>
              <a:gd name="T40" fmla="*/ 36 w 64"/>
              <a:gd name="T41" fmla="*/ 29 h 55"/>
              <a:gd name="T42" fmla="*/ 40 w 64"/>
              <a:gd name="T43" fmla="*/ 29 h 55"/>
              <a:gd name="T44" fmla="*/ 43 w 64"/>
              <a:gd name="T45" fmla="*/ 32 h 55"/>
              <a:gd name="T46" fmla="*/ 47 w 64"/>
              <a:gd name="T47" fmla="*/ 35 h 55"/>
              <a:gd name="T48" fmla="*/ 51 w 64"/>
              <a:gd name="T49" fmla="*/ 39 h 55"/>
              <a:gd name="T50" fmla="*/ 54 w 64"/>
              <a:gd name="T51" fmla="*/ 41 h 55"/>
              <a:gd name="T52" fmla="*/ 55 w 64"/>
              <a:gd name="T53" fmla="*/ 41 h 55"/>
              <a:gd name="T54" fmla="*/ 56 w 64"/>
              <a:gd name="T55" fmla="*/ 45 h 55"/>
              <a:gd name="T56" fmla="*/ 58 w 64"/>
              <a:gd name="T57" fmla="*/ 46 h 55"/>
              <a:gd name="T58" fmla="*/ 63 w 64"/>
              <a:gd name="T59" fmla="*/ 49 h 55"/>
              <a:gd name="T60" fmla="*/ 61 w 64"/>
              <a:gd name="T61" fmla="*/ 53 h 55"/>
              <a:gd name="T62" fmla="*/ 57 w 64"/>
              <a:gd name="T63" fmla="*/ 53 h 55"/>
              <a:gd name="T64" fmla="*/ 48 w 64"/>
              <a:gd name="T65" fmla="*/ 44 h 55"/>
              <a:gd name="T66" fmla="*/ 44 w 64"/>
              <a:gd name="T67" fmla="*/ 39 h 55"/>
              <a:gd name="T68" fmla="*/ 37 w 64"/>
              <a:gd name="T69" fmla="*/ 35 h 55"/>
              <a:gd name="T70" fmla="*/ 32 w 64"/>
              <a:gd name="T71" fmla="*/ 33 h 55"/>
              <a:gd name="T72" fmla="*/ 27 w 64"/>
              <a:gd name="T73" fmla="*/ 34 h 55"/>
              <a:gd name="T74" fmla="*/ 25 w 64"/>
              <a:gd name="T75" fmla="*/ 32 h 55"/>
              <a:gd name="T76" fmla="*/ 22 w 64"/>
              <a:gd name="T77" fmla="*/ 34 h 55"/>
              <a:gd name="T78" fmla="*/ 18 w 64"/>
              <a:gd name="T79" fmla="*/ 33 h 55"/>
              <a:gd name="T80" fmla="*/ 14 w 64"/>
              <a:gd name="T81" fmla="*/ 29 h 55"/>
              <a:gd name="T82" fmla="*/ 11 w 64"/>
              <a:gd name="T83" fmla="*/ 37 h 55"/>
              <a:gd name="T84" fmla="*/ 7 w 64"/>
              <a:gd name="T85" fmla="*/ 34 h 55"/>
              <a:gd name="T86" fmla="*/ 5 w 64"/>
              <a:gd name="T87" fmla="*/ 35 h 55"/>
              <a:gd name="T88" fmla="*/ 1 w 64"/>
              <a:gd name="T89" fmla="*/ 35 h 55"/>
              <a:gd name="T90" fmla="*/ 0 w 64"/>
              <a:gd name="T9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55">
                <a:moveTo>
                  <a:pt x="34" y="20"/>
                </a:moveTo>
                <a:cubicBezTo>
                  <a:pt x="34" y="21"/>
                  <a:pt x="35" y="23"/>
                  <a:pt x="33" y="22"/>
                </a:cubicBezTo>
                <a:cubicBezTo>
                  <a:pt x="34" y="23"/>
                  <a:pt x="37" y="23"/>
                  <a:pt x="38" y="23"/>
                </a:cubicBezTo>
                <a:cubicBezTo>
                  <a:pt x="37" y="22"/>
                  <a:pt x="35" y="23"/>
                  <a:pt x="35" y="22"/>
                </a:cubicBezTo>
                <a:cubicBezTo>
                  <a:pt x="35" y="21"/>
                  <a:pt x="35" y="19"/>
                  <a:pt x="34" y="20"/>
                </a:cubicBezTo>
                <a:moveTo>
                  <a:pt x="0" y="27"/>
                </a:moveTo>
                <a:cubicBezTo>
                  <a:pt x="2" y="26"/>
                  <a:pt x="2" y="24"/>
                  <a:pt x="2" y="22"/>
                </a:cubicBezTo>
                <a:cubicBezTo>
                  <a:pt x="3" y="20"/>
                  <a:pt x="4" y="19"/>
                  <a:pt x="5" y="17"/>
                </a:cubicBezTo>
                <a:cubicBezTo>
                  <a:pt x="5" y="16"/>
                  <a:pt x="4" y="9"/>
                  <a:pt x="7" y="9"/>
                </a:cubicBezTo>
                <a:cubicBezTo>
                  <a:pt x="7" y="9"/>
                  <a:pt x="9" y="9"/>
                  <a:pt x="10" y="9"/>
                </a:cubicBezTo>
                <a:cubicBezTo>
                  <a:pt x="11" y="7"/>
                  <a:pt x="10" y="6"/>
                  <a:pt x="12" y="6"/>
                </a:cubicBezTo>
                <a:cubicBezTo>
                  <a:pt x="13" y="5"/>
                  <a:pt x="15" y="4"/>
                  <a:pt x="17" y="4"/>
                </a:cubicBezTo>
                <a:cubicBezTo>
                  <a:pt x="19" y="3"/>
                  <a:pt x="19" y="1"/>
                  <a:pt x="21" y="0"/>
                </a:cubicBezTo>
                <a:cubicBezTo>
                  <a:pt x="23" y="4"/>
                  <a:pt x="25" y="9"/>
                  <a:pt x="26" y="15"/>
                </a:cubicBezTo>
                <a:cubicBezTo>
                  <a:pt x="26" y="16"/>
                  <a:pt x="26" y="17"/>
                  <a:pt x="27" y="18"/>
                </a:cubicBezTo>
                <a:cubicBezTo>
                  <a:pt x="28" y="20"/>
                  <a:pt x="28" y="21"/>
                  <a:pt x="29" y="22"/>
                </a:cubicBezTo>
                <a:cubicBezTo>
                  <a:pt x="29" y="23"/>
                  <a:pt x="30" y="23"/>
                  <a:pt x="30" y="24"/>
                </a:cubicBezTo>
                <a:cubicBezTo>
                  <a:pt x="31" y="25"/>
                  <a:pt x="31" y="27"/>
                  <a:pt x="32" y="28"/>
                </a:cubicBezTo>
                <a:cubicBezTo>
                  <a:pt x="33" y="27"/>
                  <a:pt x="31" y="24"/>
                  <a:pt x="32" y="24"/>
                </a:cubicBezTo>
                <a:cubicBezTo>
                  <a:pt x="34" y="24"/>
                  <a:pt x="34" y="25"/>
                  <a:pt x="34" y="26"/>
                </a:cubicBezTo>
                <a:cubicBezTo>
                  <a:pt x="34" y="27"/>
                  <a:pt x="35" y="28"/>
                  <a:pt x="36" y="29"/>
                </a:cubicBezTo>
                <a:cubicBezTo>
                  <a:pt x="37" y="29"/>
                  <a:pt x="38" y="28"/>
                  <a:pt x="40" y="29"/>
                </a:cubicBezTo>
                <a:cubicBezTo>
                  <a:pt x="41" y="30"/>
                  <a:pt x="41" y="31"/>
                  <a:pt x="43" y="32"/>
                </a:cubicBezTo>
                <a:cubicBezTo>
                  <a:pt x="45" y="32"/>
                  <a:pt x="46" y="33"/>
                  <a:pt x="47" y="35"/>
                </a:cubicBezTo>
                <a:cubicBezTo>
                  <a:pt x="49" y="37"/>
                  <a:pt x="49" y="38"/>
                  <a:pt x="51" y="39"/>
                </a:cubicBezTo>
                <a:cubicBezTo>
                  <a:pt x="52" y="40"/>
                  <a:pt x="53" y="40"/>
                  <a:pt x="54" y="41"/>
                </a:cubicBezTo>
                <a:cubicBezTo>
                  <a:pt x="54" y="41"/>
                  <a:pt x="56" y="43"/>
                  <a:pt x="55" y="41"/>
                </a:cubicBezTo>
                <a:cubicBezTo>
                  <a:pt x="56" y="42"/>
                  <a:pt x="56" y="44"/>
                  <a:pt x="56" y="45"/>
                </a:cubicBezTo>
                <a:cubicBezTo>
                  <a:pt x="57" y="46"/>
                  <a:pt x="58" y="45"/>
                  <a:pt x="58" y="46"/>
                </a:cubicBezTo>
                <a:cubicBezTo>
                  <a:pt x="59" y="47"/>
                  <a:pt x="62" y="51"/>
                  <a:pt x="63" y="49"/>
                </a:cubicBezTo>
                <a:cubicBezTo>
                  <a:pt x="64" y="50"/>
                  <a:pt x="62" y="51"/>
                  <a:pt x="61" y="53"/>
                </a:cubicBezTo>
                <a:cubicBezTo>
                  <a:pt x="59" y="55"/>
                  <a:pt x="58" y="52"/>
                  <a:pt x="57" y="53"/>
                </a:cubicBezTo>
                <a:cubicBezTo>
                  <a:pt x="55" y="54"/>
                  <a:pt x="50" y="45"/>
                  <a:pt x="48" y="44"/>
                </a:cubicBezTo>
                <a:cubicBezTo>
                  <a:pt x="46" y="42"/>
                  <a:pt x="45" y="41"/>
                  <a:pt x="44" y="39"/>
                </a:cubicBezTo>
                <a:cubicBezTo>
                  <a:pt x="42" y="37"/>
                  <a:pt x="39" y="36"/>
                  <a:pt x="37" y="35"/>
                </a:cubicBezTo>
                <a:cubicBezTo>
                  <a:pt x="36" y="33"/>
                  <a:pt x="34" y="34"/>
                  <a:pt x="32" y="33"/>
                </a:cubicBezTo>
                <a:cubicBezTo>
                  <a:pt x="31" y="33"/>
                  <a:pt x="28" y="32"/>
                  <a:pt x="27" y="34"/>
                </a:cubicBezTo>
                <a:cubicBezTo>
                  <a:pt x="26" y="33"/>
                  <a:pt x="26" y="32"/>
                  <a:pt x="25" y="32"/>
                </a:cubicBezTo>
                <a:cubicBezTo>
                  <a:pt x="25" y="32"/>
                  <a:pt x="22" y="33"/>
                  <a:pt x="22" y="34"/>
                </a:cubicBezTo>
                <a:cubicBezTo>
                  <a:pt x="20" y="34"/>
                  <a:pt x="19" y="34"/>
                  <a:pt x="18" y="33"/>
                </a:cubicBezTo>
                <a:cubicBezTo>
                  <a:pt x="17" y="31"/>
                  <a:pt x="15" y="31"/>
                  <a:pt x="14" y="29"/>
                </a:cubicBezTo>
                <a:cubicBezTo>
                  <a:pt x="13" y="32"/>
                  <a:pt x="12" y="35"/>
                  <a:pt x="11" y="37"/>
                </a:cubicBezTo>
                <a:cubicBezTo>
                  <a:pt x="10" y="36"/>
                  <a:pt x="9" y="33"/>
                  <a:pt x="7" y="34"/>
                </a:cubicBezTo>
                <a:cubicBezTo>
                  <a:pt x="6" y="34"/>
                  <a:pt x="6" y="35"/>
                  <a:pt x="5" y="35"/>
                </a:cubicBezTo>
                <a:cubicBezTo>
                  <a:pt x="4" y="35"/>
                  <a:pt x="2" y="34"/>
                  <a:pt x="1" y="35"/>
                </a:cubicBezTo>
                <a:cubicBezTo>
                  <a:pt x="1" y="33"/>
                  <a:pt x="0" y="30"/>
                  <a:pt x="0" y="27"/>
                </a:cubicBezTo>
              </a:path>
            </a:pathLst>
          </a:custGeom>
          <a:solidFill>
            <a:schemeClr val="accent6">
              <a:lumMod val="20000"/>
              <a:lumOff val="80000"/>
            </a:schemeClr>
          </a:solidFill>
          <a:ln w="9525">
            <a:solidFill>
              <a:schemeClr val="bg1">
                <a:lumMod val="85000"/>
              </a:schemeClr>
            </a:solidFill>
            <a:round/>
            <a:headEnd/>
            <a:tailEnd/>
          </a:ln>
        </p:spPr>
        <p:txBody>
          <a:bodyPr/>
          <a:lstStyle/>
          <a:p>
            <a:pPr>
              <a:defRPr/>
            </a:pPr>
            <a:endParaRPr lang="en-US" sz="2400"/>
          </a:p>
        </p:txBody>
      </p:sp>
      <p:sp>
        <p:nvSpPr>
          <p:cNvPr id="169" name="Freeform 580">
            <a:extLst>
              <a:ext uri="{FF2B5EF4-FFF2-40B4-BE49-F238E27FC236}">
                <a16:creationId xmlns:a16="http://schemas.microsoft.com/office/drawing/2014/main" id="{FDEDDAE6-331B-E148-9B1C-172C8C071F6D}"/>
              </a:ext>
            </a:extLst>
          </p:cNvPr>
          <p:cNvSpPr>
            <a:spLocks/>
          </p:cNvSpPr>
          <p:nvPr/>
        </p:nvSpPr>
        <p:spPr bwMode="auto">
          <a:xfrm>
            <a:off x="3776785" y="5457467"/>
            <a:ext cx="94394" cy="121466"/>
          </a:xfrm>
          <a:custGeom>
            <a:avLst/>
            <a:gdLst>
              <a:gd name="T0" fmla="*/ 0 w 14"/>
              <a:gd name="T1" fmla="*/ 8 h 15"/>
              <a:gd name="T2" fmla="*/ 0 w 14"/>
              <a:gd name="T3" fmla="*/ 8 h 15"/>
              <a:gd name="T4" fmla="*/ 2 w 14"/>
              <a:gd name="T5" fmla="*/ 10 h 15"/>
              <a:gd name="T6" fmla="*/ 4 w 14"/>
              <a:gd name="T7" fmla="*/ 12 h 15"/>
              <a:gd name="T8" fmla="*/ 10 w 14"/>
              <a:gd name="T9" fmla="*/ 13 h 15"/>
              <a:gd name="T10" fmla="*/ 11 w 14"/>
              <a:gd name="T11" fmla="*/ 12 h 15"/>
              <a:gd name="T12" fmla="*/ 12 w 14"/>
              <a:gd name="T13" fmla="*/ 10 h 15"/>
              <a:gd name="T14" fmla="*/ 13 w 14"/>
              <a:gd name="T15" fmla="*/ 10 h 15"/>
              <a:gd name="T16" fmla="*/ 13 w 14"/>
              <a:gd name="T17" fmla="*/ 9 h 15"/>
              <a:gd name="T18" fmla="*/ 11 w 14"/>
              <a:gd name="T19" fmla="*/ 3 h 15"/>
              <a:gd name="T20" fmla="*/ 8 w 14"/>
              <a:gd name="T21" fmla="*/ 0 h 15"/>
              <a:gd name="T22" fmla="*/ 5 w 14"/>
              <a:gd name="T23" fmla="*/ 0 h 15"/>
              <a:gd name="T24" fmla="*/ 2 w 14"/>
              <a:gd name="T25" fmla="*/ 3 h 15"/>
              <a:gd name="T26" fmla="*/ 1 w 14"/>
              <a:gd name="T27" fmla="*/ 4 h 15"/>
              <a:gd name="T28" fmla="*/ 0 w 14"/>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5">
                <a:moveTo>
                  <a:pt x="0" y="8"/>
                </a:moveTo>
                <a:cubicBezTo>
                  <a:pt x="0" y="8"/>
                  <a:pt x="0" y="8"/>
                  <a:pt x="0" y="8"/>
                </a:cubicBezTo>
                <a:cubicBezTo>
                  <a:pt x="1" y="9"/>
                  <a:pt x="1" y="9"/>
                  <a:pt x="2" y="10"/>
                </a:cubicBezTo>
                <a:cubicBezTo>
                  <a:pt x="3" y="11"/>
                  <a:pt x="3" y="12"/>
                  <a:pt x="4" y="12"/>
                </a:cubicBezTo>
                <a:cubicBezTo>
                  <a:pt x="5" y="13"/>
                  <a:pt x="8" y="15"/>
                  <a:pt x="10" y="13"/>
                </a:cubicBezTo>
                <a:cubicBezTo>
                  <a:pt x="11" y="13"/>
                  <a:pt x="10" y="13"/>
                  <a:pt x="11" y="12"/>
                </a:cubicBezTo>
                <a:cubicBezTo>
                  <a:pt x="12" y="10"/>
                  <a:pt x="12" y="10"/>
                  <a:pt x="12" y="10"/>
                </a:cubicBezTo>
                <a:cubicBezTo>
                  <a:pt x="13" y="10"/>
                  <a:pt x="13" y="10"/>
                  <a:pt x="13" y="10"/>
                </a:cubicBezTo>
                <a:cubicBezTo>
                  <a:pt x="13" y="9"/>
                  <a:pt x="13" y="9"/>
                  <a:pt x="13" y="9"/>
                </a:cubicBezTo>
                <a:cubicBezTo>
                  <a:pt x="11" y="2"/>
                  <a:pt x="14" y="7"/>
                  <a:pt x="11" y="3"/>
                </a:cubicBezTo>
                <a:cubicBezTo>
                  <a:pt x="10" y="2"/>
                  <a:pt x="9" y="1"/>
                  <a:pt x="8" y="0"/>
                </a:cubicBezTo>
                <a:cubicBezTo>
                  <a:pt x="5" y="0"/>
                  <a:pt x="5" y="0"/>
                  <a:pt x="5" y="0"/>
                </a:cubicBezTo>
                <a:cubicBezTo>
                  <a:pt x="4" y="1"/>
                  <a:pt x="3" y="1"/>
                  <a:pt x="2" y="3"/>
                </a:cubicBezTo>
                <a:cubicBezTo>
                  <a:pt x="2" y="3"/>
                  <a:pt x="2" y="4"/>
                  <a:pt x="1" y="4"/>
                </a:cubicBezTo>
                <a:cubicBezTo>
                  <a:pt x="1" y="5"/>
                  <a:pt x="0" y="8"/>
                  <a:pt x="0" y="8"/>
                </a:cubicBezTo>
                <a:close/>
              </a:path>
            </a:pathLst>
          </a:custGeom>
          <a:solidFill>
            <a:schemeClr val="accent6">
              <a:lumMod val="20000"/>
              <a:lumOff val="80000"/>
            </a:schemeClr>
          </a:solidFill>
          <a:ln w="3" cap="flat">
            <a:solidFill>
              <a:schemeClr val="bg1">
                <a:lumMod val="85000"/>
              </a:schemeClr>
            </a:solidFill>
            <a:prstDash val="solid"/>
            <a:miter lim="800000"/>
            <a:headEnd/>
            <a:tailEnd/>
          </a:ln>
        </p:spPr>
        <p:txBody>
          <a:bodyPr/>
          <a:lstStyle/>
          <a:p>
            <a:pPr>
              <a:defRPr/>
            </a:pPr>
            <a:endParaRPr lang="en-US" sz="2400"/>
          </a:p>
        </p:txBody>
      </p:sp>
      <p:sp>
        <p:nvSpPr>
          <p:cNvPr id="170" name="Freeform 594">
            <a:extLst>
              <a:ext uri="{FF2B5EF4-FFF2-40B4-BE49-F238E27FC236}">
                <a16:creationId xmlns:a16="http://schemas.microsoft.com/office/drawing/2014/main" id="{3F57C41F-1A83-EE4F-8FCA-08F9059073A1}"/>
              </a:ext>
            </a:extLst>
          </p:cNvPr>
          <p:cNvSpPr>
            <a:spLocks/>
          </p:cNvSpPr>
          <p:nvPr/>
        </p:nvSpPr>
        <p:spPr bwMode="auto">
          <a:xfrm>
            <a:off x="771921" y="2444183"/>
            <a:ext cx="204519" cy="88765"/>
          </a:xfrm>
          <a:custGeom>
            <a:avLst/>
            <a:gdLst>
              <a:gd name="T0" fmla="*/ 3 w 31"/>
              <a:gd name="T1" fmla="*/ 5 h 11"/>
              <a:gd name="T2" fmla="*/ 3 w 31"/>
              <a:gd name="T3" fmla="*/ 5 h 11"/>
              <a:gd name="T4" fmla="*/ 2 w 31"/>
              <a:gd name="T5" fmla="*/ 5 h 11"/>
              <a:gd name="T6" fmla="*/ 7 w 31"/>
              <a:gd name="T7" fmla="*/ 7 h 11"/>
              <a:gd name="T8" fmla="*/ 7 w 31"/>
              <a:gd name="T9" fmla="*/ 6 h 11"/>
              <a:gd name="T10" fmla="*/ 8 w 31"/>
              <a:gd name="T11" fmla="*/ 5 h 11"/>
              <a:gd name="T12" fmla="*/ 7 w 31"/>
              <a:gd name="T13" fmla="*/ 5 h 11"/>
              <a:gd name="T14" fmla="*/ 8 w 31"/>
              <a:gd name="T15" fmla="*/ 6 h 11"/>
              <a:gd name="T16" fmla="*/ 16 w 31"/>
              <a:gd name="T17" fmla="*/ 3 h 11"/>
              <a:gd name="T18" fmla="*/ 5 w 31"/>
              <a:gd name="T19" fmla="*/ 4 h 11"/>
              <a:gd name="T20" fmla="*/ 5 w 31"/>
              <a:gd name="T21" fmla="*/ 3 h 11"/>
              <a:gd name="T22" fmla="*/ 4 w 31"/>
              <a:gd name="T23" fmla="*/ 3 h 11"/>
              <a:gd name="T24" fmla="*/ 4 w 31"/>
              <a:gd name="T25" fmla="*/ 4 h 11"/>
              <a:gd name="T26" fmla="*/ 14 w 31"/>
              <a:gd name="T27" fmla="*/ 4 h 11"/>
              <a:gd name="T28" fmla="*/ 15 w 31"/>
              <a:gd name="T29" fmla="*/ 2 h 11"/>
              <a:gd name="T30" fmla="*/ 15 w 31"/>
              <a:gd name="T31" fmla="*/ 2 h 11"/>
              <a:gd name="T32" fmla="*/ 19 w 31"/>
              <a:gd name="T33" fmla="*/ 2 h 11"/>
              <a:gd name="T34" fmla="*/ 22 w 31"/>
              <a:gd name="T35" fmla="*/ 3 h 11"/>
              <a:gd name="T36" fmla="*/ 22 w 31"/>
              <a:gd name="T37" fmla="*/ 3 h 11"/>
              <a:gd name="T38" fmla="*/ 22 w 31"/>
              <a:gd name="T39" fmla="*/ 3 h 11"/>
              <a:gd name="T40" fmla="*/ 24 w 31"/>
              <a:gd name="T41" fmla="*/ 5 h 11"/>
              <a:gd name="T42" fmla="*/ 29 w 31"/>
              <a:gd name="T43" fmla="*/ 4 h 11"/>
              <a:gd name="T44" fmla="*/ 29 w 31"/>
              <a:gd name="T45" fmla="*/ 4 h 11"/>
              <a:gd name="T46" fmla="*/ 29 w 31"/>
              <a:gd name="T47" fmla="*/ 4 h 11"/>
              <a:gd name="T48" fmla="*/ 26 w 31"/>
              <a:gd name="T49" fmla="*/ 5 h 11"/>
              <a:gd name="T50" fmla="*/ 15 w 31"/>
              <a:gd name="T51" fmla="*/ 4 h 11"/>
              <a:gd name="T52" fmla="*/ 11 w 31"/>
              <a:gd name="T53" fmla="*/ 4 h 11"/>
              <a:gd name="T54" fmla="*/ 11 w 31"/>
              <a:gd name="T55" fmla="*/ 7 h 11"/>
              <a:gd name="T56" fmla="*/ 10 w 31"/>
              <a:gd name="T57" fmla="*/ 6 h 11"/>
              <a:gd name="T58" fmla="*/ 8 w 31"/>
              <a:gd name="T59" fmla="*/ 6 h 11"/>
              <a:gd name="T60" fmla="*/ 2 w 31"/>
              <a:gd name="T61" fmla="*/ 6 h 11"/>
              <a:gd name="T62" fmla="*/ 3 w 31"/>
              <a:gd name="T63" fmla="*/ 8 h 11"/>
              <a:gd name="T64" fmla="*/ 3 w 31"/>
              <a:gd name="T65" fmla="*/ 8 h 11"/>
              <a:gd name="T66" fmla="*/ 11 w 31"/>
              <a:gd name="T67" fmla="*/ 8 h 11"/>
              <a:gd name="T68" fmla="*/ 12 w 31"/>
              <a:gd name="T69" fmla="*/ 6 h 11"/>
              <a:gd name="T70" fmla="*/ 11 w 31"/>
              <a:gd name="T71" fmla="*/ 6 h 11"/>
              <a:gd name="T72" fmla="*/ 12 w 31"/>
              <a:gd name="T73" fmla="*/ 7 h 11"/>
              <a:gd name="T74" fmla="*/ 14 w 31"/>
              <a:gd name="T75" fmla="*/ 6 h 11"/>
              <a:gd name="T76" fmla="*/ 17 w 31"/>
              <a:gd name="T77" fmla="*/ 4 h 11"/>
              <a:gd name="T78" fmla="*/ 17 w 31"/>
              <a:gd name="T79" fmla="*/ 4 h 11"/>
              <a:gd name="T80" fmla="*/ 27 w 31"/>
              <a:gd name="T81" fmla="*/ 7 h 11"/>
              <a:gd name="T82" fmla="*/ 30 w 31"/>
              <a:gd name="T83" fmla="*/ 3 h 11"/>
              <a:gd name="T84" fmla="*/ 25 w 31"/>
              <a:gd name="T85" fmla="*/ 3 h 11"/>
              <a:gd name="T86" fmla="*/ 24 w 31"/>
              <a:gd name="T87" fmla="*/ 3 h 11"/>
              <a:gd name="T88" fmla="*/ 22 w 31"/>
              <a:gd name="T89" fmla="*/ 1 h 11"/>
              <a:gd name="T90" fmla="*/ 21 w 31"/>
              <a:gd name="T91" fmla="*/ 1 h 11"/>
              <a:gd name="T92" fmla="*/ 16 w 31"/>
              <a:gd name="T93" fmla="*/ 0 h 11"/>
              <a:gd name="T94" fmla="*/ 14 w 31"/>
              <a:gd name="T95" fmla="*/ 2 h 11"/>
              <a:gd name="T96" fmla="*/ 6 w 31"/>
              <a:gd name="T97" fmla="*/ 2 h 11"/>
              <a:gd name="T98" fmla="*/ 3 w 31"/>
              <a:gd name="T99" fmla="*/ 3 h 11"/>
              <a:gd name="T100" fmla="*/ 7 w 31"/>
              <a:gd name="T101" fmla="*/ 6 h 11"/>
              <a:gd name="T102" fmla="*/ 12 w 31"/>
              <a:gd name="T103" fmla="*/ 3 h 11"/>
              <a:gd name="T104" fmla="*/ 7 w 31"/>
              <a:gd name="T105" fmla="*/ 4 h 11"/>
              <a:gd name="T106" fmla="*/ 8 w 31"/>
              <a:gd name="T107" fmla="*/ 5 h 11"/>
              <a:gd name="T108" fmla="*/ 5 w 31"/>
              <a:gd name="T109" fmla="*/ 5 h 11"/>
              <a:gd name="T110" fmla="*/ 5 w 31"/>
              <a:gd name="T111" fmla="*/ 5 h 11"/>
              <a:gd name="T112" fmla="*/ 3 w 31"/>
              <a:gd name="T11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1">
                <a:moveTo>
                  <a:pt x="2" y="6"/>
                </a:moveTo>
                <a:cubicBezTo>
                  <a:pt x="2"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3" y="6"/>
                  <a:pt x="3" y="6"/>
                </a:cubicBezTo>
                <a:cubicBezTo>
                  <a:pt x="3" y="7"/>
                  <a:pt x="4" y="7"/>
                  <a:pt x="5" y="7"/>
                </a:cubicBezTo>
                <a:cubicBezTo>
                  <a:pt x="5" y="7"/>
                  <a:pt x="6" y="7"/>
                  <a:pt x="6" y="7"/>
                </a:cubicBezTo>
                <a:cubicBezTo>
                  <a:pt x="6"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6"/>
                  <a:pt x="7" y="6"/>
                  <a:pt x="7" y="6"/>
                </a:cubicBezTo>
                <a:cubicBezTo>
                  <a:pt x="8" y="5"/>
                  <a:pt x="8" y="5"/>
                  <a:pt x="8" y="5"/>
                </a:cubicBezTo>
                <a:cubicBezTo>
                  <a:pt x="8" y="5"/>
                  <a:pt x="8" y="5"/>
                  <a:pt x="8" y="5"/>
                </a:cubicBezTo>
                <a:cubicBezTo>
                  <a:pt x="8" y="5"/>
                  <a:pt x="8" y="5"/>
                  <a:pt x="8" y="5"/>
                </a:cubicBezTo>
                <a:cubicBezTo>
                  <a:pt x="7" y="5"/>
                  <a:pt x="7" y="5"/>
                  <a:pt x="7" y="5"/>
                </a:cubicBezTo>
                <a:cubicBezTo>
                  <a:pt x="8" y="5"/>
                  <a:pt x="8" y="5"/>
                  <a:pt x="8" y="5"/>
                </a:cubicBezTo>
                <a:cubicBezTo>
                  <a:pt x="8" y="5"/>
                  <a:pt x="8" y="5"/>
                  <a:pt x="8" y="5"/>
                </a:cubicBezTo>
                <a:cubicBezTo>
                  <a:pt x="7" y="5"/>
                  <a:pt x="7" y="5"/>
                  <a:pt x="7" y="5"/>
                </a:cubicBezTo>
                <a:cubicBezTo>
                  <a:pt x="8" y="5"/>
                  <a:pt x="8" y="5"/>
                  <a:pt x="8" y="5"/>
                </a:cubicBezTo>
                <a:cubicBezTo>
                  <a:pt x="7" y="5"/>
                  <a:pt x="7" y="5"/>
                  <a:pt x="7" y="5"/>
                </a:cubicBezTo>
                <a:cubicBezTo>
                  <a:pt x="8" y="6"/>
                  <a:pt x="8" y="6"/>
                  <a:pt x="8" y="6"/>
                </a:cubicBezTo>
                <a:cubicBezTo>
                  <a:pt x="8" y="5"/>
                  <a:pt x="8" y="5"/>
                  <a:pt x="8" y="5"/>
                </a:cubicBezTo>
                <a:cubicBezTo>
                  <a:pt x="7" y="5"/>
                  <a:pt x="7" y="5"/>
                  <a:pt x="7"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9" y="6"/>
                </a:cubicBezTo>
                <a:cubicBezTo>
                  <a:pt x="9" y="6"/>
                  <a:pt x="10" y="5"/>
                  <a:pt x="11" y="5"/>
                </a:cubicBezTo>
                <a:cubicBezTo>
                  <a:pt x="11" y="5"/>
                  <a:pt x="12" y="5"/>
                  <a:pt x="12" y="5"/>
                </a:cubicBezTo>
                <a:cubicBezTo>
                  <a:pt x="12" y="5"/>
                  <a:pt x="12" y="5"/>
                  <a:pt x="12" y="5"/>
                </a:cubicBezTo>
                <a:cubicBezTo>
                  <a:pt x="13" y="5"/>
                  <a:pt x="13" y="5"/>
                  <a:pt x="13" y="5"/>
                </a:cubicBezTo>
                <a:cubicBezTo>
                  <a:pt x="16" y="3"/>
                  <a:pt x="16" y="3"/>
                  <a:pt x="16" y="3"/>
                </a:cubicBezTo>
                <a:cubicBezTo>
                  <a:pt x="13" y="3"/>
                  <a:pt x="13" y="3"/>
                  <a:pt x="13" y="3"/>
                </a:cubicBezTo>
                <a:cubicBezTo>
                  <a:pt x="12" y="3"/>
                  <a:pt x="12" y="3"/>
                  <a:pt x="11" y="3"/>
                </a:cubicBezTo>
                <a:cubicBezTo>
                  <a:pt x="10" y="3"/>
                  <a:pt x="8" y="3"/>
                  <a:pt x="7" y="4"/>
                </a:cubicBezTo>
                <a:cubicBezTo>
                  <a:pt x="7" y="4"/>
                  <a:pt x="7" y="4"/>
                  <a:pt x="7" y="4"/>
                </a:cubicBezTo>
                <a:cubicBezTo>
                  <a:pt x="7" y="4"/>
                  <a:pt x="7" y="4"/>
                  <a:pt x="7" y="4"/>
                </a:cubicBezTo>
                <a:cubicBezTo>
                  <a:pt x="6" y="4"/>
                  <a:pt x="5" y="4"/>
                  <a:pt x="5" y="4"/>
                </a:cubicBezTo>
                <a:cubicBezTo>
                  <a:pt x="5" y="4"/>
                  <a:pt x="5" y="4"/>
                  <a:pt x="5" y="4"/>
                </a:cubicBezTo>
                <a:cubicBezTo>
                  <a:pt x="5" y="4"/>
                  <a:pt x="5" y="4"/>
                  <a:pt x="5" y="4"/>
                </a:cubicBezTo>
                <a:cubicBezTo>
                  <a:pt x="5" y="3"/>
                  <a:pt x="5" y="3"/>
                  <a:pt x="5" y="3"/>
                </a:cubicBezTo>
                <a:cubicBezTo>
                  <a:pt x="4" y="3"/>
                  <a:pt x="4" y="3"/>
                  <a:pt x="4" y="3"/>
                </a:cubicBezTo>
                <a:cubicBezTo>
                  <a:pt x="5" y="3"/>
                  <a:pt x="5" y="3"/>
                  <a:pt x="5" y="3"/>
                </a:cubicBezTo>
                <a:cubicBezTo>
                  <a:pt x="5" y="3"/>
                  <a:pt x="5" y="3"/>
                  <a:pt x="5" y="3"/>
                </a:cubicBezTo>
                <a:cubicBezTo>
                  <a:pt x="4" y="3"/>
                  <a:pt x="4" y="3"/>
                  <a:pt x="4" y="3"/>
                </a:cubicBezTo>
                <a:cubicBezTo>
                  <a:pt x="5" y="3"/>
                  <a:pt x="5" y="3"/>
                  <a:pt x="5" y="3"/>
                </a:cubicBezTo>
                <a:cubicBezTo>
                  <a:pt x="4" y="3"/>
                  <a:pt x="4" y="3"/>
                  <a:pt x="4" y="3"/>
                </a:cubicBezTo>
                <a:cubicBezTo>
                  <a:pt x="4" y="4"/>
                  <a:pt x="4" y="4"/>
                  <a:pt x="4" y="4"/>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4"/>
                  <a:pt x="5" y="4"/>
                  <a:pt x="5" y="4"/>
                </a:cubicBezTo>
                <a:cubicBezTo>
                  <a:pt x="5" y="4"/>
                  <a:pt x="5" y="4"/>
                  <a:pt x="5" y="4"/>
                </a:cubicBezTo>
                <a:cubicBezTo>
                  <a:pt x="6" y="4"/>
                  <a:pt x="6" y="4"/>
                  <a:pt x="6" y="4"/>
                </a:cubicBezTo>
                <a:cubicBezTo>
                  <a:pt x="7" y="4"/>
                  <a:pt x="8" y="4"/>
                  <a:pt x="9" y="4"/>
                </a:cubicBezTo>
                <a:cubicBezTo>
                  <a:pt x="11" y="4"/>
                  <a:pt x="12" y="4"/>
                  <a:pt x="14" y="4"/>
                </a:cubicBezTo>
                <a:cubicBezTo>
                  <a:pt x="14" y="4"/>
                  <a:pt x="14" y="4"/>
                  <a:pt x="14" y="4"/>
                </a:cubicBezTo>
                <a:cubicBezTo>
                  <a:pt x="15" y="3"/>
                  <a:pt x="15" y="3"/>
                  <a:pt x="15" y="3"/>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6" y="2"/>
                  <a:pt x="16" y="2"/>
                  <a:pt x="16" y="2"/>
                </a:cubicBezTo>
                <a:cubicBezTo>
                  <a:pt x="17" y="2"/>
                  <a:pt x="17" y="2"/>
                  <a:pt x="18" y="2"/>
                </a:cubicBezTo>
                <a:cubicBezTo>
                  <a:pt x="18" y="2"/>
                  <a:pt x="18" y="2"/>
                  <a:pt x="19" y="2"/>
                </a:cubicBezTo>
                <a:cubicBezTo>
                  <a:pt x="19" y="2"/>
                  <a:pt x="19" y="2"/>
                  <a:pt x="19" y="2"/>
                </a:cubicBezTo>
                <a:cubicBezTo>
                  <a:pt x="19" y="2"/>
                  <a:pt x="19" y="2"/>
                  <a:pt x="19" y="2"/>
                </a:cubicBezTo>
                <a:cubicBezTo>
                  <a:pt x="20" y="2"/>
                  <a:pt x="20" y="3"/>
                  <a:pt x="20"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3" y="4"/>
                  <a:pt x="23" y="4"/>
                  <a:pt x="23" y="4"/>
                </a:cubicBezTo>
                <a:cubicBezTo>
                  <a:pt x="23" y="4"/>
                  <a:pt x="23" y="5"/>
                  <a:pt x="24" y="5"/>
                </a:cubicBezTo>
                <a:cubicBezTo>
                  <a:pt x="24" y="5"/>
                  <a:pt x="24" y="5"/>
                  <a:pt x="24" y="5"/>
                </a:cubicBezTo>
                <a:cubicBezTo>
                  <a:pt x="24" y="5"/>
                  <a:pt x="24" y="5"/>
                  <a:pt x="24" y="5"/>
                </a:cubicBezTo>
                <a:cubicBezTo>
                  <a:pt x="25" y="5"/>
                  <a:pt x="25" y="5"/>
                  <a:pt x="25" y="5"/>
                </a:cubicBezTo>
                <a:cubicBezTo>
                  <a:pt x="26" y="5"/>
                  <a:pt x="27" y="4"/>
                  <a:pt x="27" y="4"/>
                </a:cubicBezTo>
                <a:cubicBezTo>
                  <a:pt x="27" y="4"/>
                  <a:pt x="27" y="4"/>
                  <a:pt x="27" y="4"/>
                </a:cubicBezTo>
                <a:cubicBezTo>
                  <a:pt x="28" y="4"/>
                  <a:pt x="28" y="4"/>
                  <a:pt x="28" y="4"/>
                </a:cubicBezTo>
                <a:cubicBezTo>
                  <a:pt x="28" y="4"/>
                  <a:pt x="28" y="4"/>
                  <a:pt x="29" y="4"/>
                </a:cubicBezTo>
                <a:cubicBezTo>
                  <a:pt x="29" y="5"/>
                  <a:pt x="29" y="5"/>
                  <a:pt x="29" y="5"/>
                </a:cubicBezTo>
                <a:cubicBezTo>
                  <a:pt x="29" y="4"/>
                  <a:pt x="29" y="4"/>
                  <a:pt x="29" y="4"/>
                </a:cubicBezTo>
                <a:cubicBezTo>
                  <a:pt x="29" y="4"/>
                  <a:pt x="29" y="4"/>
                  <a:pt x="29" y="4"/>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5"/>
                  <a:pt x="29" y="5"/>
                  <a:pt x="29" y="5"/>
                </a:cubicBezTo>
                <a:cubicBezTo>
                  <a:pt x="28" y="5"/>
                  <a:pt x="27" y="5"/>
                  <a:pt x="26" y="5"/>
                </a:cubicBezTo>
                <a:cubicBezTo>
                  <a:pt x="26" y="5"/>
                  <a:pt x="26" y="5"/>
                  <a:pt x="26" y="5"/>
                </a:cubicBezTo>
                <a:cubicBezTo>
                  <a:pt x="26" y="5"/>
                  <a:pt x="26" y="5"/>
                  <a:pt x="26" y="5"/>
                </a:cubicBezTo>
                <a:cubicBezTo>
                  <a:pt x="26" y="5"/>
                  <a:pt x="26" y="5"/>
                  <a:pt x="26" y="5"/>
                </a:cubicBezTo>
                <a:cubicBezTo>
                  <a:pt x="25" y="5"/>
                  <a:pt x="23" y="5"/>
                  <a:pt x="22" y="4"/>
                </a:cubicBezTo>
                <a:cubicBezTo>
                  <a:pt x="21" y="4"/>
                  <a:pt x="20" y="3"/>
                  <a:pt x="19" y="3"/>
                </a:cubicBezTo>
                <a:cubicBezTo>
                  <a:pt x="19" y="3"/>
                  <a:pt x="18" y="2"/>
                  <a:pt x="17" y="2"/>
                </a:cubicBezTo>
                <a:cubicBezTo>
                  <a:pt x="17" y="2"/>
                  <a:pt x="16" y="2"/>
                  <a:pt x="16" y="3"/>
                </a:cubicBezTo>
                <a:cubicBezTo>
                  <a:pt x="16" y="3"/>
                  <a:pt x="15" y="4"/>
                  <a:pt x="15" y="4"/>
                </a:cubicBezTo>
                <a:cubicBezTo>
                  <a:pt x="15" y="4"/>
                  <a:pt x="15" y="4"/>
                  <a:pt x="14" y="4"/>
                </a:cubicBezTo>
                <a:cubicBezTo>
                  <a:pt x="14" y="4"/>
                  <a:pt x="14" y="4"/>
                  <a:pt x="14" y="4"/>
                </a:cubicBezTo>
                <a:cubicBezTo>
                  <a:pt x="14" y="5"/>
                  <a:pt x="14" y="5"/>
                  <a:pt x="14" y="5"/>
                </a:cubicBezTo>
                <a:cubicBezTo>
                  <a:pt x="14" y="4"/>
                  <a:pt x="14" y="4"/>
                  <a:pt x="14" y="4"/>
                </a:cubicBezTo>
                <a:cubicBezTo>
                  <a:pt x="14" y="4"/>
                  <a:pt x="14" y="4"/>
                  <a:pt x="14" y="4"/>
                </a:cubicBezTo>
                <a:cubicBezTo>
                  <a:pt x="13" y="4"/>
                  <a:pt x="12" y="4"/>
                  <a:pt x="11" y="4"/>
                </a:cubicBezTo>
                <a:cubicBezTo>
                  <a:pt x="11" y="4"/>
                  <a:pt x="11" y="5"/>
                  <a:pt x="10" y="5"/>
                </a:cubicBezTo>
                <a:cubicBezTo>
                  <a:pt x="10" y="5"/>
                  <a:pt x="10" y="6"/>
                  <a:pt x="10" y="6"/>
                </a:cubicBezTo>
                <a:cubicBezTo>
                  <a:pt x="10" y="7"/>
                  <a:pt x="10" y="7"/>
                  <a:pt x="10" y="7"/>
                </a:cubicBezTo>
                <a:cubicBezTo>
                  <a:pt x="11" y="7"/>
                  <a:pt x="11" y="7"/>
                  <a:pt x="11" y="7"/>
                </a:cubicBezTo>
                <a:cubicBezTo>
                  <a:pt x="10" y="7"/>
                  <a:pt x="10" y="7"/>
                  <a:pt x="10" y="7"/>
                </a:cubicBezTo>
                <a:cubicBezTo>
                  <a:pt x="11" y="7"/>
                  <a:pt x="11" y="7"/>
                  <a:pt x="11" y="7"/>
                </a:cubicBezTo>
                <a:cubicBezTo>
                  <a:pt x="10" y="6"/>
                  <a:pt x="10" y="6"/>
                  <a:pt x="10" y="6"/>
                </a:cubicBezTo>
                <a:cubicBezTo>
                  <a:pt x="10" y="6"/>
                  <a:pt x="10" y="6"/>
                  <a:pt x="10" y="7"/>
                </a:cubicBezTo>
                <a:cubicBezTo>
                  <a:pt x="11" y="7"/>
                  <a:pt x="11" y="7"/>
                  <a:pt x="11" y="7"/>
                </a:cubicBezTo>
                <a:cubicBezTo>
                  <a:pt x="10" y="6"/>
                  <a:pt x="10" y="6"/>
                  <a:pt x="10" y="6"/>
                </a:cubicBezTo>
                <a:cubicBezTo>
                  <a:pt x="11" y="7"/>
                  <a:pt x="11" y="7"/>
                  <a:pt x="11" y="7"/>
                </a:cubicBezTo>
                <a:cubicBezTo>
                  <a:pt x="10" y="6"/>
                  <a:pt x="10" y="6"/>
                  <a:pt x="10" y="6"/>
                </a:cubicBezTo>
                <a:cubicBezTo>
                  <a:pt x="10" y="6"/>
                  <a:pt x="10" y="6"/>
                  <a:pt x="10" y="6"/>
                </a:cubicBezTo>
                <a:cubicBezTo>
                  <a:pt x="11" y="7"/>
                  <a:pt x="11" y="7"/>
                  <a:pt x="11" y="7"/>
                </a:cubicBezTo>
                <a:cubicBezTo>
                  <a:pt x="10" y="6"/>
                  <a:pt x="10" y="6"/>
                  <a:pt x="10" y="6"/>
                </a:cubicBezTo>
                <a:cubicBezTo>
                  <a:pt x="10" y="6"/>
                  <a:pt x="10" y="6"/>
                  <a:pt x="10" y="6"/>
                </a:cubicBezTo>
                <a:cubicBezTo>
                  <a:pt x="10" y="6"/>
                  <a:pt x="10" y="6"/>
                  <a:pt x="10" y="6"/>
                </a:cubicBezTo>
                <a:cubicBezTo>
                  <a:pt x="10" y="6"/>
                  <a:pt x="9" y="6"/>
                  <a:pt x="8" y="6"/>
                </a:cubicBezTo>
                <a:cubicBezTo>
                  <a:pt x="6" y="6"/>
                  <a:pt x="5" y="6"/>
                  <a:pt x="4" y="6"/>
                </a:cubicBezTo>
                <a:cubicBezTo>
                  <a:pt x="3" y="6"/>
                  <a:pt x="3" y="6"/>
                  <a:pt x="2" y="6"/>
                </a:cubicBezTo>
                <a:cubicBezTo>
                  <a:pt x="2" y="7"/>
                  <a:pt x="1" y="7"/>
                  <a:pt x="1" y="8"/>
                </a:cubicBezTo>
                <a:cubicBezTo>
                  <a:pt x="2" y="8"/>
                  <a:pt x="2" y="8"/>
                  <a:pt x="2" y="8"/>
                </a:cubicBezTo>
                <a:cubicBezTo>
                  <a:pt x="3" y="7"/>
                  <a:pt x="3" y="7"/>
                  <a:pt x="3" y="7"/>
                </a:cubicBezTo>
                <a:cubicBezTo>
                  <a:pt x="2" y="7"/>
                  <a:pt x="2" y="6"/>
                  <a:pt x="2" y="6"/>
                </a:cubicBezTo>
                <a:cubicBezTo>
                  <a:pt x="2" y="5"/>
                  <a:pt x="2" y="5"/>
                  <a:pt x="2" y="5"/>
                </a:cubicBezTo>
                <a:cubicBezTo>
                  <a:pt x="0" y="5"/>
                  <a:pt x="0" y="5"/>
                  <a:pt x="0" y="5"/>
                </a:cubicBezTo>
                <a:cubicBezTo>
                  <a:pt x="0" y="6"/>
                  <a:pt x="0" y="6"/>
                  <a:pt x="0" y="6"/>
                </a:cubicBezTo>
                <a:cubicBezTo>
                  <a:pt x="0" y="7"/>
                  <a:pt x="0" y="8"/>
                  <a:pt x="1" y="8"/>
                </a:cubicBezTo>
                <a:cubicBezTo>
                  <a:pt x="2" y="11"/>
                  <a:pt x="2" y="11"/>
                  <a:pt x="2" y="11"/>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4" y="8"/>
                  <a:pt x="5" y="8"/>
                </a:cubicBezTo>
                <a:cubicBezTo>
                  <a:pt x="6" y="8"/>
                  <a:pt x="7" y="8"/>
                  <a:pt x="8" y="8"/>
                </a:cubicBezTo>
                <a:cubicBezTo>
                  <a:pt x="9" y="8"/>
                  <a:pt x="9" y="8"/>
                  <a:pt x="10" y="8"/>
                </a:cubicBezTo>
                <a:cubicBezTo>
                  <a:pt x="11" y="8"/>
                  <a:pt x="11" y="8"/>
                  <a:pt x="11" y="8"/>
                </a:cubicBezTo>
                <a:cubicBezTo>
                  <a:pt x="11" y="8"/>
                  <a:pt x="11" y="8"/>
                  <a:pt x="11" y="8"/>
                </a:cubicBezTo>
                <a:cubicBezTo>
                  <a:pt x="11" y="8"/>
                  <a:pt x="11" y="8"/>
                  <a:pt x="11" y="8"/>
                </a:cubicBezTo>
                <a:cubicBezTo>
                  <a:pt x="11" y="8"/>
                  <a:pt x="12" y="7"/>
                  <a:pt x="12" y="7"/>
                </a:cubicBezTo>
                <a:cubicBezTo>
                  <a:pt x="12" y="7"/>
                  <a:pt x="12" y="7"/>
                  <a:pt x="12" y="7"/>
                </a:cubicBezTo>
                <a:cubicBezTo>
                  <a:pt x="12" y="6"/>
                  <a:pt x="12" y="6"/>
                  <a:pt x="12" y="6"/>
                </a:cubicBezTo>
                <a:cubicBezTo>
                  <a:pt x="11" y="6"/>
                  <a:pt x="11" y="6"/>
                  <a:pt x="11" y="6"/>
                </a:cubicBezTo>
                <a:cubicBezTo>
                  <a:pt x="12" y="6"/>
                  <a:pt x="12" y="6"/>
                  <a:pt x="12" y="6"/>
                </a:cubicBezTo>
                <a:cubicBezTo>
                  <a:pt x="12" y="6"/>
                  <a:pt x="12" y="6"/>
                  <a:pt x="12" y="6"/>
                </a:cubicBezTo>
                <a:cubicBezTo>
                  <a:pt x="11" y="6"/>
                  <a:pt x="11" y="6"/>
                  <a:pt x="11" y="6"/>
                </a:cubicBezTo>
                <a:cubicBezTo>
                  <a:pt x="12" y="6"/>
                  <a:pt x="12" y="6"/>
                  <a:pt x="12" y="6"/>
                </a:cubicBezTo>
                <a:cubicBezTo>
                  <a:pt x="11" y="6"/>
                  <a:pt x="11" y="6"/>
                  <a:pt x="11" y="6"/>
                </a:cubicBezTo>
                <a:cubicBezTo>
                  <a:pt x="12" y="7"/>
                  <a:pt x="12" y="7"/>
                  <a:pt x="12" y="7"/>
                </a:cubicBezTo>
                <a:cubicBezTo>
                  <a:pt x="12" y="6"/>
                  <a:pt x="12" y="6"/>
                  <a:pt x="12" y="6"/>
                </a:cubicBezTo>
                <a:cubicBezTo>
                  <a:pt x="11" y="6"/>
                  <a:pt x="11" y="6"/>
                  <a:pt x="11" y="6"/>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cubicBezTo>
                  <a:pt x="12" y="6"/>
                  <a:pt x="12" y="6"/>
                  <a:pt x="12" y="6"/>
                </a:cubicBezTo>
                <a:cubicBezTo>
                  <a:pt x="13"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5" y="6"/>
                  <a:pt x="16" y="6"/>
                  <a:pt x="16" y="6"/>
                </a:cubicBezTo>
                <a:cubicBezTo>
                  <a:pt x="17" y="5"/>
                  <a:pt x="17" y="5"/>
                  <a:pt x="18" y="4"/>
                </a:cubicBezTo>
                <a:cubicBezTo>
                  <a:pt x="17" y="4"/>
                  <a:pt x="17" y="4"/>
                  <a:pt x="17" y="4"/>
                </a:cubicBezTo>
                <a:cubicBezTo>
                  <a:pt x="17" y="4"/>
                  <a:pt x="17" y="4"/>
                  <a:pt x="17"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8" y="5"/>
                  <a:pt x="19" y="5"/>
                </a:cubicBezTo>
                <a:cubicBezTo>
                  <a:pt x="20" y="5"/>
                  <a:pt x="21" y="6"/>
                  <a:pt x="22" y="6"/>
                </a:cubicBezTo>
                <a:cubicBezTo>
                  <a:pt x="24" y="7"/>
                  <a:pt x="25" y="7"/>
                  <a:pt x="26" y="7"/>
                </a:cubicBezTo>
                <a:cubicBezTo>
                  <a:pt x="27" y="7"/>
                  <a:pt x="27" y="7"/>
                  <a:pt x="27" y="7"/>
                </a:cubicBezTo>
                <a:cubicBezTo>
                  <a:pt x="27" y="7"/>
                  <a:pt x="27" y="7"/>
                  <a:pt x="27" y="7"/>
                </a:cubicBezTo>
                <a:cubicBezTo>
                  <a:pt x="27" y="7"/>
                  <a:pt x="28" y="7"/>
                  <a:pt x="29" y="7"/>
                </a:cubicBezTo>
                <a:cubicBezTo>
                  <a:pt x="29" y="6"/>
                  <a:pt x="30" y="6"/>
                  <a:pt x="30" y="6"/>
                </a:cubicBezTo>
                <a:cubicBezTo>
                  <a:pt x="30" y="6"/>
                  <a:pt x="31" y="5"/>
                  <a:pt x="31" y="5"/>
                </a:cubicBezTo>
                <a:cubicBezTo>
                  <a:pt x="31" y="5"/>
                  <a:pt x="31" y="5"/>
                  <a:pt x="31" y="5"/>
                </a:cubicBezTo>
                <a:cubicBezTo>
                  <a:pt x="31" y="4"/>
                  <a:pt x="31" y="4"/>
                  <a:pt x="31" y="4"/>
                </a:cubicBezTo>
                <a:cubicBezTo>
                  <a:pt x="31" y="4"/>
                  <a:pt x="31" y="4"/>
                  <a:pt x="30" y="3"/>
                </a:cubicBezTo>
                <a:cubicBezTo>
                  <a:pt x="30" y="3"/>
                  <a:pt x="29" y="3"/>
                  <a:pt x="29" y="2"/>
                </a:cubicBezTo>
                <a:cubicBezTo>
                  <a:pt x="28" y="2"/>
                  <a:pt x="28" y="2"/>
                  <a:pt x="28" y="2"/>
                </a:cubicBezTo>
                <a:cubicBezTo>
                  <a:pt x="27" y="2"/>
                  <a:pt x="27" y="2"/>
                  <a:pt x="26" y="2"/>
                </a:cubicBezTo>
                <a:cubicBezTo>
                  <a:pt x="26" y="2"/>
                  <a:pt x="26" y="2"/>
                  <a:pt x="26" y="2"/>
                </a:cubicBezTo>
                <a:cubicBezTo>
                  <a:pt x="26" y="2"/>
                  <a:pt x="26" y="2"/>
                  <a:pt x="26" y="2"/>
                </a:cubicBezTo>
                <a:cubicBezTo>
                  <a:pt x="26" y="3"/>
                  <a:pt x="25" y="3"/>
                  <a:pt x="25"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2"/>
                  <a:pt x="24" y="2"/>
                  <a:pt x="24" y="2"/>
                </a:cubicBezTo>
                <a:cubicBezTo>
                  <a:pt x="24" y="2"/>
                  <a:pt x="24" y="2"/>
                  <a:pt x="23" y="1"/>
                </a:cubicBezTo>
                <a:cubicBezTo>
                  <a:pt x="23" y="1"/>
                  <a:pt x="23" y="1"/>
                  <a:pt x="23" y="1"/>
                </a:cubicBezTo>
                <a:cubicBezTo>
                  <a:pt x="23" y="1"/>
                  <a:pt x="23" y="1"/>
                  <a:pt x="23" y="1"/>
                </a:cubicBezTo>
                <a:cubicBezTo>
                  <a:pt x="22" y="1"/>
                  <a:pt x="22" y="1"/>
                  <a:pt x="22" y="1"/>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0" y="0"/>
                  <a:pt x="20" y="0"/>
                </a:cubicBezTo>
                <a:cubicBezTo>
                  <a:pt x="19" y="0"/>
                  <a:pt x="19" y="0"/>
                  <a:pt x="19" y="0"/>
                </a:cubicBezTo>
                <a:cubicBezTo>
                  <a:pt x="18" y="0"/>
                  <a:pt x="17" y="0"/>
                  <a:pt x="17" y="0"/>
                </a:cubicBezTo>
                <a:cubicBezTo>
                  <a:pt x="17" y="0"/>
                  <a:pt x="16" y="0"/>
                  <a:pt x="16" y="0"/>
                </a:cubicBezTo>
                <a:cubicBezTo>
                  <a:pt x="16" y="0"/>
                  <a:pt x="16" y="0"/>
                  <a:pt x="16" y="0"/>
                </a:cubicBezTo>
                <a:cubicBezTo>
                  <a:pt x="15" y="0"/>
                  <a:pt x="15" y="0"/>
                  <a:pt x="15" y="0"/>
                </a:cubicBezTo>
                <a:cubicBezTo>
                  <a:pt x="15" y="0"/>
                  <a:pt x="14" y="0"/>
                  <a:pt x="14" y="1"/>
                </a:cubicBezTo>
                <a:cubicBezTo>
                  <a:pt x="13" y="1"/>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3" y="2"/>
                  <a:pt x="13" y="2"/>
                  <a:pt x="13" y="2"/>
                </a:cubicBezTo>
                <a:cubicBezTo>
                  <a:pt x="14" y="2"/>
                  <a:pt x="14" y="2"/>
                  <a:pt x="14" y="2"/>
                </a:cubicBezTo>
                <a:cubicBezTo>
                  <a:pt x="14" y="2"/>
                  <a:pt x="14" y="2"/>
                  <a:pt x="14" y="2"/>
                </a:cubicBezTo>
                <a:cubicBezTo>
                  <a:pt x="12" y="2"/>
                  <a:pt x="11" y="2"/>
                  <a:pt x="9" y="2"/>
                </a:cubicBezTo>
                <a:cubicBezTo>
                  <a:pt x="8" y="2"/>
                  <a:pt x="7" y="2"/>
                  <a:pt x="6" y="2"/>
                </a:cubicBezTo>
                <a:cubicBezTo>
                  <a:pt x="6" y="3"/>
                  <a:pt x="6" y="3"/>
                  <a:pt x="6" y="3"/>
                </a:cubicBezTo>
                <a:cubicBezTo>
                  <a:pt x="6" y="2"/>
                  <a:pt x="6" y="2"/>
                  <a:pt x="6" y="2"/>
                </a:cubicBezTo>
                <a:cubicBezTo>
                  <a:pt x="5" y="2"/>
                  <a:pt x="5" y="2"/>
                  <a:pt x="5" y="2"/>
                </a:cubicBezTo>
                <a:cubicBezTo>
                  <a:pt x="5" y="2"/>
                  <a:pt x="4" y="2"/>
                  <a:pt x="4" y="2"/>
                </a:cubicBezTo>
                <a:cubicBezTo>
                  <a:pt x="3" y="2"/>
                  <a:pt x="3" y="2"/>
                  <a:pt x="3" y="2"/>
                </a:cubicBezTo>
                <a:cubicBezTo>
                  <a:pt x="3" y="3"/>
                  <a:pt x="3" y="3"/>
                  <a:pt x="3" y="3"/>
                </a:cubicBezTo>
                <a:cubicBezTo>
                  <a:pt x="3" y="4"/>
                  <a:pt x="3" y="4"/>
                  <a:pt x="3" y="5"/>
                </a:cubicBezTo>
                <a:cubicBezTo>
                  <a:pt x="3" y="5"/>
                  <a:pt x="4" y="5"/>
                  <a:pt x="4" y="6"/>
                </a:cubicBezTo>
                <a:cubicBezTo>
                  <a:pt x="4" y="6"/>
                  <a:pt x="5" y="6"/>
                  <a:pt x="5" y="6"/>
                </a:cubicBezTo>
                <a:cubicBezTo>
                  <a:pt x="6" y="6"/>
                  <a:pt x="7" y="6"/>
                  <a:pt x="7" y="6"/>
                </a:cubicBezTo>
                <a:cubicBezTo>
                  <a:pt x="7" y="6"/>
                  <a:pt x="7" y="6"/>
                  <a:pt x="7" y="6"/>
                </a:cubicBezTo>
                <a:cubicBezTo>
                  <a:pt x="7" y="6"/>
                  <a:pt x="7" y="6"/>
                  <a:pt x="7" y="6"/>
                </a:cubicBezTo>
                <a:cubicBezTo>
                  <a:pt x="8" y="5"/>
                  <a:pt x="10" y="5"/>
                  <a:pt x="11" y="5"/>
                </a:cubicBezTo>
                <a:cubicBezTo>
                  <a:pt x="12" y="5"/>
                  <a:pt x="12" y="5"/>
                  <a:pt x="12" y="5"/>
                </a:cubicBezTo>
                <a:cubicBezTo>
                  <a:pt x="12" y="4"/>
                  <a:pt x="12" y="4"/>
                  <a:pt x="12" y="4"/>
                </a:cubicBezTo>
                <a:cubicBezTo>
                  <a:pt x="12" y="3"/>
                  <a:pt x="12" y="3"/>
                  <a:pt x="12" y="3"/>
                </a:cubicBezTo>
                <a:cubicBezTo>
                  <a:pt x="12" y="4"/>
                  <a:pt x="12" y="4"/>
                  <a:pt x="12" y="4"/>
                </a:cubicBezTo>
                <a:cubicBezTo>
                  <a:pt x="12" y="3"/>
                  <a:pt x="12" y="3"/>
                  <a:pt x="12" y="3"/>
                </a:cubicBezTo>
                <a:cubicBezTo>
                  <a:pt x="12" y="3"/>
                  <a:pt x="12" y="3"/>
                  <a:pt x="12" y="3"/>
                </a:cubicBezTo>
                <a:cubicBezTo>
                  <a:pt x="12" y="4"/>
                  <a:pt x="12" y="4"/>
                  <a:pt x="12" y="4"/>
                </a:cubicBezTo>
                <a:cubicBezTo>
                  <a:pt x="12" y="3"/>
                  <a:pt x="12" y="3"/>
                  <a:pt x="12" y="3"/>
                </a:cubicBezTo>
                <a:cubicBezTo>
                  <a:pt x="12" y="3"/>
                  <a:pt x="12" y="3"/>
                  <a:pt x="12" y="3"/>
                </a:cubicBezTo>
                <a:cubicBezTo>
                  <a:pt x="12" y="3"/>
                  <a:pt x="10" y="3"/>
                  <a:pt x="9" y="4"/>
                </a:cubicBezTo>
                <a:cubicBezTo>
                  <a:pt x="9" y="4"/>
                  <a:pt x="8" y="4"/>
                  <a:pt x="7" y="4"/>
                </a:cubicBezTo>
                <a:cubicBezTo>
                  <a:pt x="7" y="4"/>
                  <a:pt x="7" y="4"/>
                  <a:pt x="7" y="4"/>
                </a:cubicBezTo>
                <a:cubicBezTo>
                  <a:pt x="6" y="5"/>
                  <a:pt x="6" y="5"/>
                  <a:pt x="6" y="5"/>
                </a:cubicBezTo>
                <a:cubicBezTo>
                  <a:pt x="6" y="5"/>
                  <a:pt x="6" y="5"/>
                  <a:pt x="6" y="5"/>
                </a:cubicBezTo>
                <a:cubicBezTo>
                  <a:pt x="6" y="6"/>
                  <a:pt x="6" y="6"/>
                  <a:pt x="6" y="6"/>
                </a:cubicBezTo>
                <a:cubicBezTo>
                  <a:pt x="7" y="7"/>
                  <a:pt x="7" y="7"/>
                  <a:pt x="7" y="7"/>
                </a:cubicBezTo>
                <a:cubicBezTo>
                  <a:pt x="8" y="5"/>
                  <a:pt x="8" y="5"/>
                  <a:pt x="8" y="5"/>
                </a:cubicBezTo>
                <a:cubicBezTo>
                  <a:pt x="8" y="5"/>
                  <a:pt x="7" y="5"/>
                  <a:pt x="7" y="5"/>
                </a:cubicBezTo>
                <a:cubicBezTo>
                  <a:pt x="6" y="5"/>
                  <a:pt x="6" y="5"/>
                  <a:pt x="5"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4" y="5"/>
                  <a:pt x="4" y="5"/>
                  <a:pt x="4" y="5"/>
                </a:cubicBezTo>
                <a:cubicBezTo>
                  <a:pt x="5" y="5"/>
                  <a:pt x="5" y="5"/>
                  <a:pt x="5" y="5"/>
                </a:cubicBezTo>
                <a:cubicBezTo>
                  <a:pt x="4" y="5"/>
                  <a:pt x="4" y="5"/>
                  <a:pt x="4" y="5"/>
                </a:cubicBezTo>
                <a:cubicBezTo>
                  <a:pt x="5" y="5"/>
                  <a:pt x="5" y="5"/>
                  <a:pt x="5" y="5"/>
                </a:cubicBezTo>
                <a:cubicBezTo>
                  <a:pt x="5" y="5"/>
                  <a:pt x="5" y="5"/>
                  <a:pt x="5" y="5"/>
                </a:cubicBezTo>
                <a:cubicBezTo>
                  <a:pt x="4" y="5"/>
                  <a:pt x="4" y="5"/>
                  <a:pt x="4" y="5"/>
                </a:cubicBezTo>
                <a:cubicBezTo>
                  <a:pt x="5" y="5"/>
                  <a:pt x="5" y="5"/>
                  <a:pt x="5" y="5"/>
                </a:cubicBezTo>
                <a:cubicBezTo>
                  <a:pt x="5" y="5"/>
                  <a:pt x="5" y="5"/>
                  <a:pt x="5" y="5"/>
                </a:cubicBezTo>
                <a:cubicBezTo>
                  <a:pt x="4" y="5"/>
                  <a:pt x="4" y="4"/>
                  <a:pt x="4" y="4"/>
                </a:cubicBezTo>
                <a:cubicBezTo>
                  <a:pt x="4" y="3"/>
                  <a:pt x="4" y="3"/>
                  <a:pt x="4" y="3"/>
                </a:cubicBezTo>
                <a:cubicBezTo>
                  <a:pt x="3" y="3"/>
                  <a:pt x="3" y="3"/>
                  <a:pt x="3" y="3"/>
                </a:cubicBezTo>
                <a:cubicBezTo>
                  <a:pt x="2" y="3"/>
                  <a:pt x="2" y="3"/>
                  <a:pt x="2" y="4"/>
                </a:cubicBezTo>
                <a:cubicBezTo>
                  <a:pt x="1" y="4"/>
                  <a:pt x="1" y="4"/>
                  <a:pt x="1" y="4"/>
                </a:cubicBezTo>
                <a:cubicBezTo>
                  <a:pt x="2" y="6"/>
                  <a:pt x="2" y="6"/>
                  <a:pt x="2" y="6"/>
                </a:cubicBezTo>
                <a:cubicBezTo>
                  <a:pt x="2" y="6"/>
                  <a:pt x="2" y="6"/>
                  <a:pt x="2" y="6"/>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1" name="Freeform 609">
            <a:extLst>
              <a:ext uri="{FF2B5EF4-FFF2-40B4-BE49-F238E27FC236}">
                <a16:creationId xmlns:a16="http://schemas.microsoft.com/office/drawing/2014/main" id="{1B339C84-4FB7-C54D-9044-FF56A60227F6}"/>
              </a:ext>
            </a:extLst>
          </p:cNvPr>
          <p:cNvSpPr>
            <a:spLocks noEditPoints="1"/>
          </p:cNvSpPr>
          <p:nvPr/>
        </p:nvSpPr>
        <p:spPr bwMode="auto">
          <a:xfrm>
            <a:off x="233091" y="2182562"/>
            <a:ext cx="184856" cy="191542"/>
          </a:xfrm>
          <a:custGeom>
            <a:avLst/>
            <a:gdLst>
              <a:gd name="T0" fmla="*/ 2 w 28"/>
              <a:gd name="T1" fmla="*/ 4 h 24"/>
              <a:gd name="T2" fmla="*/ 4 w 28"/>
              <a:gd name="T3" fmla="*/ 2 h 24"/>
              <a:gd name="T4" fmla="*/ 2 w 28"/>
              <a:gd name="T5" fmla="*/ 4 h 24"/>
              <a:gd name="T6" fmla="*/ 5 w 28"/>
              <a:gd name="T7" fmla="*/ 5 h 24"/>
              <a:gd name="T8" fmla="*/ 5 w 28"/>
              <a:gd name="T9" fmla="*/ 5 h 24"/>
              <a:gd name="T10" fmla="*/ 10 w 28"/>
              <a:gd name="T11" fmla="*/ 24 h 24"/>
              <a:gd name="T12" fmla="*/ 11 w 28"/>
              <a:gd name="T13" fmla="*/ 22 h 24"/>
              <a:gd name="T14" fmla="*/ 10 w 28"/>
              <a:gd name="T15" fmla="*/ 24 h 24"/>
              <a:gd name="T16" fmla="*/ 11 w 28"/>
              <a:gd name="T17" fmla="*/ 8 h 24"/>
              <a:gd name="T18" fmla="*/ 14 w 28"/>
              <a:gd name="T19" fmla="*/ 7 h 24"/>
              <a:gd name="T20" fmla="*/ 10 w 28"/>
              <a:gd name="T21" fmla="*/ 6 h 24"/>
              <a:gd name="T22" fmla="*/ 11 w 28"/>
              <a:gd name="T23" fmla="*/ 8 h 24"/>
              <a:gd name="T24" fmla="*/ 19 w 28"/>
              <a:gd name="T25" fmla="*/ 23 h 24"/>
              <a:gd name="T26" fmla="*/ 17 w 28"/>
              <a:gd name="T27" fmla="*/ 19 h 24"/>
              <a:gd name="T28" fmla="*/ 19 w 28"/>
              <a:gd name="T29" fmla="*/ 23 h 24"/>
              <a:gd name="T30" fmla="*/ 22 w 28"/>
              <a:gd name="T31" fmla="*/ 21 h 24"/>
              <a:gd name="T32" fmla="*/ 22 w 28"/>
              <a:gd name="T33" fmla="*/ 21 h 24"/>
              <a:gd name="T34" fmla="*/ 25 w 28"/>
              <a:gd name="T35" fmla="*/ 13 h 24"/>
              <a:gd name="T36" fmla="*/ 24 w 28"/>
              <a:gd name="T37" fmla="*/ 10 h 24"/>
              <a:gd name="T38" fmla="*/ 25 w 28"/>
              <a:gd name="T39" fmla="*/ 13 h 24"/>
              <a:gd name="T40" fmla="*/ 24 w 28"/>
              <a:gd name="T41" fmla="*/ 7 h 24"/>
              <a:gd name="T42" fmla="*/ 24 w 28"/>
              <a:gd name="T43" fmla="*/ 5 h 24"/>
              <a:gd name="T44" fmla="*/ 24 w 2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4">
                <a:moveTo>
                  <a:pt x="2" y="4"/>
                </a:moveTo>
                <a:cubicBezTo>
                  <a:pt x="3" y="4"/>
                  <a:pt x="5" y="3"/>
                  <a:pt x="4" y="2"/>
                </a:cubicBezTo>
                <a:cubicBezTo>
                  <a:pt x="4" y="0"/>
                  <a:pt x="0" y="2"/>
                  <a:pt x="2" y="4"/>
                </a:cubicBezTo>
                <a:moveTo>
                  <a:pt x="5" y="5"/>
                </a:moveTo>
                <a:cubicBezTo>
                  <a:pt x="7" y="5"/>
                  <a:pt x="4" y="3"/>
                  <a:pt x="5" y="5"/>
                </a:cubicBezTo>
                <a:moveTo>
                  <a:pt x="10" y="24"/>
                </a:moveTo>
                <a:cubicBezTo>
                  <a:pt x="11" y="24"/>
                  <a:pt x="12" y="23"/>
                  <a:pt x="11" y="22"/>
                </a:cubicBezTo>
                <a:cubicBezTo>
                  <a:pt x="9" y="21"/>
                  <a:pt x="9" y="23"/>
                  <a:pt x="10" y="24"/>
                </a:cubicBezTo>
                <a:moveTo>
                  <a:pt x="11" y="8"/>
                </a:moveTo>
                <a:cubicBezTo>
                  <a:pt x="11" y="6"/>
                  <a:pt x="13" y="8"/>
                  <a:pt x="14" y="7"/>
                </a:cubicBezTo>
                <a:cubicBezTo>
                  <a:pt x="13" y="7"/>
                  <a:pt x="11" y="6"/>
                  <a:pt x="10" y="6"/>
                </a:cubicBezTo>
                <a:cubicBezTo>
                  <a:pt x="10" y="7"/>
                  <a:pt x="11" y="8"/>
                  <a:pt x="11" y="8"/>
                </a:cubicBezTo>
                <a:moveTo>
                  <a:pt x="19" y="23"/>
                </a:moveTo>
                <a:cubicBezTo>
                  <a:pt x="20" y="22"/>
                  <a:pt x="18" y="20"/>
                  <a:pt x="17" y="19"/>
                </a:cubicBezTo>
                <a:cubicBezTo>
                  <a:pt x="16" y="21"/>
                  <a:pt x="16" y="23"/>
                  <a:pt x="19" y="23"/>
                </a:cubicBezTo>
                <a:moveTo>
                  <a:pt x="22" y="21"/>
                </a:moveTo>
                <a:cubicBezTo>
                  <a:pt x="25" y="19"/>
                  <a:pt x="19" y="20"/>
                  <a:pt x="22" y="21"/>
                </a:cubicBezTo>
                <a:moveTo>
                  <a:pt x="25" y="13"/>
                </a:moveTo>
                <a:cubicBezTo>
                  <a:pt x="28" y="12"/>
                  <a:pt x="26" y="11"/>
                  <a:pt x="24" y="10"/>
                </a:cubicBezTo>
                <a:cubicBezTo>
                  <a:pt x="25" y="11"/>
                  <a:pt x="24" y="13"/>
                  <a:pt x="25" y="13"/>
                </a:cubicBezTo>
                <a:moveTo>
                  <a:pt x="24" y="7"/>
                </a:moveTo>
                <a:cubicBezTo>
                  <a:pt x="25" y="6"/>
                  <a:pt x="25" y="5"/>
                  <a:pt x="24" y="5"/>
                </a:cubicBezTo>
                <a:cubicBezTo>
                  <a:pt x="23" y="5"/>
                  <a:pt x="24" y="6"/>
                  <a:pt x="24" y="7"/>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2" name="Freeform 617">
            <a:extLst>
              <a:ext uri="{FF2B5EF4-FFF2-40B4-BE49-F238E27FC236}">
                <a16:creationId xmlns:a16="http://schemas.microsoft.com/office/drawing/2014/main" id="{13A32A46-1604-A843-A378-EF7250ACD040}"/>
              </a:ext>
            </a:extLst>
          </p:cNvPr>
          <p:cNvSpPr>
            <a:spLocks/>
          </p:cNvSpPr>
          <p:nvPr/>
        </p:nvSpPr>
        <p:spPr bwMode="auto">
          <a:xfrm>
            <a:off x="2238956" y="3471968"/>
            <a:ext cx="23598" cy="23359"/>
          </a:xfrm>
          <a:custGeom>
            <a:avLst/>
            <a:gdLst>
              <a:gd name="T0" fmla="*/ 1 w 4"/>
              <a:gd name="T1" fmla="*/ 3 h 3"/>
              <a:gd name="T2" fmla="*/ 4 w 4"/>
              <a:gd name="T3" fmla="*/ 1 h 3"/>
              <a:gd name="T4" fmla="*/ 3 w 4"/>
              <a:gd name="T5" fmla="*/ 0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3" y="2"/>
                  <a:pt x="4" y="1"/>
                </a:cubicBezTo>
                <a:cubicBezTo>
                  <a:pt x="4" y="1"/>
                  <a:pt x="4" y="0"/>
                  <a:pt x="3" y="0"/>
                </a:cubicBezTo>
                <a:cubicBezTo>
                  <a:pt x="0" y="0"/>
                  <a:pt x="1" y="2"/>
                  <a:pt x="1" y="3"/>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3" name="Freeform 623">
            <a:extLst>
              <a:ext uri="{FF2B5EF4-FFF2-40B4-BE49-F238E27FC236}">
                <a16:creationId xmlns:a16="http://schemas.microsoft.com/office/drawing/2014/main" id="{BF7E3F64-79EE-D244-A2C1-D2BF15F55B83}"/>
              </a:ext>
            </a:extLst>
          </p:cNvPr>
          <p:cNvSpPr>
            <a:spLocks/>
          </p:cNvSpPr>
          <p:nvPr/>
        </p:nvSpPr>
        <p:spPr bwMode="auto">
          <a:xfrm>
            <a:off x="2242890" y="3462625"/>
            <a:ext cx="19666" cy="14016"/>
          </a:xfrm>
          <a:custGeom>
            <a:avLst/>
            <a:gdLst>
              <a:gd name="T0" fmla="*/ 2 w 3"/>
              <a:gd name="T1" fmla="*/ 0 h 2"/>
              <a:gd name="T2" fmla="*/ 2 w 3"/>
              <a:gd name="T3" fmla="*/ 0 h 2"/>
              <a:gd name="T4" fmla="*/ 1 w 3"/>
              <a:gd name="T5" fmla="*/ 0 h 2"/>
              <a:gd name="T6" fmla="*/ 1 w 3"/>
              <a:gd name="T7" fmla="*/ 0 h 2"/>
              <a:gd name="T8" fmla="*/ 0 w 3"/>
              <a:gd name="T9" fmla="*/ 1 h 2"/>
              <a:gd name="T10" fmla="*/ 0 w 3"/>
              <a:gd name="T11" fmla="*/ 1 h 2"/>
              <a:gd name="T12" fmla="*/ 1 w 3"/>
              <a:gd name="T13" fmla="*/ 2 h 2"/>
              <a:gd name="T14" fmla="*/ 1 w 3"/>
              <a:gd name="T15" fmla="*/ 2 h 2"/>
              <a:gd name="T16" fmla="*/ 2 w 3"/>
              <a:gd name="T17" fmla="*/ 1 h 2"/>
              <a:gd name="T18" fmla="*/ 2 w 3"/>
              <a:gd name="T19" fmla="*/ 1 h 2"/>
              <a:gd name="T20" fmla="*/ 2 w 3"/>
              <a:gd name="T21" fmla="*/ 1 h 2"/>
              <a:gd name="T22" fmla="*/ 2 w 3"/>
              <a:gd name="T23" fmla="*/ 1 h 2"/>
              <a:gd name="T24" fmla="*/ 2 w 3"/>
              <a:gd name="T25" fmla="*/ 2 h 2"/>
              <a:gd name="T26" fmla="*/ 2 w 3"/>
              <a:gd name="T27" fmla="*/ 2 h 2"/>
              <a:gd name="T28" fmla="*/ 2 w 3"/>
              <a:gd name="T29" fmla="*/ 2 h 2"/>
              <a:gd name="T30" fmla="*/ 3 w 3"/>
              <a:gd name="T31" fmla="*/ 2 h 2"/>
              <a:gd name="T32" fmla="*/ 3 w 3"/>
              <a:gd name="T33" fmla="*/ 2 h 2"/>
              <a:gd name="T34" fmla="*/ 3 w 3"/>
              <a:gd name="T35" fmla="*/ 1 h 2"/>
              <a:gd name="T36" fmla="*/ 2 w 3"/>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
                <a:moveTo>
                  <a:pt x="2" y="0"/>
                </a:moveTo>
                <a:cubicBezTo>
                  <a:pt x="2" y="0"/>
                  <a:pt x="2" y="0"/>
                  <a:pt x="2" y="0"/>
                </a:cubicBezTo>
                <a:cubicBezTo>
                  <a:pt x="1" y="0"/>
                  <a:pt x="1" y="0"/>
                  <a:pt x="1" y="0"/>
                </a:cubicBezTo>
                <a:cubicBezTo>
                  <a:pt x="1" y="0"/>
                  <a:pt x="1" y="0"/>
                  <a:pt x="1" y="0"/>
                </a:cubicBezTo>
                <a:cubicBezTo>
                  <a:pt x="1" y="0"/>
                  <a:pt x="0" y="1"/>
                  <a:pt x="0" y="1"/>
                </a:cubicBezTo>
                <a:cubicBezTo>
                  <a:pt x="0" y="1"/>
                  <a:pt x="0" y="1"/>
                  <a:pt x="0" y="1"/>
                </a:cubicBezTo>
                <a:cubicBezTo>
                  <a:pt x="0" y="2"/>
                  <a:pt x="0"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1"/>
                  <a:pt x="3" y="1"/>
                </a:cubicBezTo>
                <a:cubicBezTo>
                  <a:pt x="3" y="1"/>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4" name="Freeform 665">
            <a:extLst>
              <a:ext uri="{FF2B5EF4-FFF2-40B4-BE49-F238E27FC236}">
                <a16:creationId xmlns:a16="http://schemas.microsoft.com/office/drawing/2014/main" id="{67B05A08-45CA-1240-883A-0398B8C04C10}"/>
              </a:ext>
            </a:extLst>
          </p:cNvPr>
          <p:cNvSpPr>
            <a:spLocks/>
          </p:cNvSpPr>
          <p:nvPr/>
        </p:nvSpPr>
        <p:spPr bwMode="auto">
          <a:xfrm>
            <a:off x="1487743" y="748332"/>
            <a:ext cx="19666" cy="23359"/>
          </a:xfrm>
          <a:custGeom>
            <a:avLst/>
            <a:gdLst>
              <a:gd name="T0" fmla="*/ 1 w 3"/>
              <a:gd name="T1" fmla="*/ 1 h 3"/>
              <a:gd name="T2" fmla="*/ 1 w 3"/>
              <a:gd name="T3" fmla="*/ 1 h 3"/>
              <a:gd name="T4" fmla="*/ 1 w 3"/>
              <a:gd name="T5" fmla="*/ 1 h 3"/>
              <a:gd name="T6" fmla="*/ 2 w 3"/>
              <a:gd name="T7" fmla="*/ 2 h 3"/>
              <a:gd name="T8" fmla="*/ 1 w 3"/>
              <a:gd name="T9" fmla="*/ 1 h 3"/>
              <a:gd name="T10" fmla="*/ 1 w 3"/>
              <a:gd name="T11" fmla="*/ 1 h 3"/>
              <a:gd name="T12" fmla="*/ 2 w 3"/>
              <a:gd name="T13" fmla="*/ 2 h 3"/>
              <a:gd name="T14" fmla="*/ 1 w 3"/>
              <a:gd name="T15" fmla="*/ 1 h 3"/>
              <a:gd name="T16" fmla="*/ 2 w 3"/>
              <a:gd name="T17" fmla="*/ 2 h 3"/>
              <a:gd name="T18" fmla="*/ 2 w 3"/>
              <a:gd name="T19" fmla="*/ 1 h 3"/>
              <a:gd name="T20" fmla="*/ 1 w 3"/>
              <a:gd name="T21" fmla="*/ 1 h 3"/>
              <a:gd name="T22" fmla="*/ 2 w 3"/>
              <a:gd name="T23" fmla="*/ 2 h 3"/>
              <a:gd name="T24" fmla="*/ 2 w 3"/>
              <a:gd name="T25" fmla="*/ 1 h 3"/>
              <a:gd name="T26" fmla="*/ 2 w 3"/>
              <a:gd name="T27" fmla="*/ 2 h 3"/>
              <a:gd name="T28" fmla="*/ 2 w 3"/>
              <a:gd name="T29" fmla="*/ 1 h 3"/>
              <a:gd name="T30" fmla="*/ 2 w 3"/>
              <a:gd name="T31" fmla="*/ 1 h 3"/>
              <a:gd name="T32" fmla="*/ 2 w 3"/>
              <a:gd name="T33" fmla="*/ 2 h 3"/>
              <a:gd name="T34" fmla="*/ 2 w 3"/>
              <a:gd name="T35" fmla="*/ 1 h 3"/>
              <a:gd name="T36" fmla="*/ 2 w 3"/>
              <a:gd name="T37" fmla="*/ 2 h 3"/>
              <a:gd name="T38" fmla="*/ 2 w 3"/>
              <a:gd name="T39" fmla="*/ 1 h 3"/>
              <a:gd name="T40" fmla="*/ 2 w 3"/>
              <a:gd name="T41" fmla="*/ 1 h 3"/>
              <a:gd name="T42" fmla="*/ 2 w 3"/>
              <a:gd name="T43" fmla="*/ 2 h 3"/>
              <a:gd name="T44" fmla="*/ 2 w 3"/>
              <a:gd name="T45" fmla="*/ 1 h 3"/>
              <a:gd name="T46" fmla="*/ 2 w 3"/>
              <a:gd name="T47" fmla="*/ 1 h 3"/>
              <a:gd name="T48" fmla="*/ 2 w 3"/>
              <a:gd name="T49" fmla="*/ 1 h 3"/>
              <a:gd name="T50" fmla="*/ 1 w 3"/>
              <a:gd name="T51" fmla="*/ 1 h 3"/>
              <a:gd name="T52" fmla="*/ 1 w 3"/>
              <a:gd name="T53" fmla="*/ 2 h 3"/>
              <a:gd name="T54" fmla="*/ 2 w 3"/>
              <a:gd name="T55" fmla="*/ 2 h 3"/>
              <a:gd name="T56" fmla="*/ 2 w 3"/>
              <a:gd name="T57" fmla="*/ 0 h 3"/>
              <a:gd name="T58" fmla="*/ 1 w 3"/>
              <a:gd name="T59" fmla="*/ 0 h 3"/>
              <a:gd name="T60" fmla="*/ 0 w 3"/>
              <a:gd name="T61" fmla="*/ 0 h 3"/>
              <a:gd name="T62" fmla="*/ 0 w 3"/>
              <a:gd name="T63" fmla="*/ 2 h 3"/>
              <a:gd name="T64" fmla="*/ 1 w 3"/>
              <a:gd name="T65" fmla="*/ 2 h 3"/>
              <a:gd name="T66" fmla="*/ 2 w 3"/>
              <a:gd name="T67" fmla="*/ 3 h 3"/>
              <a:gd name="T68" fmla="*/ 3 w 3"/>
              <a:gd name="T69" fmla="*/ 3 h 3"/>
              <a:gd name="T70" fmla="*/ 3 w 3"/>
              <a:gd name="T71" fmla="*/ 1 h 3"/>
              <a:gd name="T72" fmla="*/ 1 w 3"/>
              <a:gd name="T7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3">
                <a:moveTo>
                  <a:pt x="1" y="1"/>
                </a:moveTo>
                <a:cubicBezTo>
                  <a:pt x="1" y="1"/>
                  <a:pt x="1" y="1"/>
                  <a:pt x="1" y="1"/>
                </a:cubicBezTo>
                <a:cubicBezTo>
                  <a:pt x="1" y="1"/>
                  <a:pt x="1" y="1"/>
                  <a:pt x="1" y="1"/>
                </a:cubicBezTo>
                <a:cubicBezTo>
                  <a:pt x="2" y="2"/>
                  <a:pt x="2" y="2"/>
                  <a:pt x="2" y="2"/>
                </a:cubicBezTo>
                <a:cubicBezTo>
                  <a:pt x="1" y="1"/>
                  <a:pt x="1" y="1"/>
                  <a:pt x="1" y="1"/>
                </a:cubicBezTo>
                <a:cubicBezTo>
                  <a:pt x="1" y="1"/>
                  <a:pt x="1" y="1"/>
                  <a:pt x="1" y="1"/>
                </a:cubicBezTo>
                <a:cubicBezTo>
                  <a:pt x="2" y="2"/>
                  <a:pt x="2" y="2"/>
                  <a:pt x="2" y="2"/>
                </a:cubicBezTo>
                <a:cubicBezTo>
                  <a:pt x="1" y="1"/>
                  <a:pt x="1" y="1"/>
                  <a:pt x="1" y="1"/>
                </a:cubicBezTo>
                <a:cubicBezTo>
                  <a:pt x="2" y="2"/>
                  <a:pt x="2" y="2"/>
                  <a:pt x="2" y="2"/>
                </a:cubicBezTo>
                <a:cubicBezTo>
                  <a:pt x="2" y="1"/>
                  <a:pt x="2" y="1"/>
                  <a:pt x="2" y="1"/>
                </a:cubicBezTo>
                <a:cubicBezTo>
                  <a:pt x="1" y="1"/>
                  <a:pt x="1" y="1"/>
                  <a:pt x="1"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2"/>
                  <a:pt x="2" y="2"/>
                  <a:pt x="2" y="2"/>
                </a:cubicBezTo>
                <a:cubicBezTo>
                  <a:pt x="2" y="1"/>
                  <a:pt x="2" y="1"/>
                  <a:pt x="2" y="1"/>
                </a:cubicBezTo>
                <a:cubicBezTo>
                  <a:pt x="2" y="1"/>
                  <a:pt x="2" y="1"/>
                  <a:pt x="2" y="1"/>
                </a:cubicBezTo>
                <a:cubicBezTo>
                  <a:pt x="2" y="2"/>
                  <a:pt x="2" y="2"/>
                  <a:pt x="2" y="2"/>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2" y="2"/>
                  <a:pt x="2" y="2"/>
                  <a:pt x="2" y="2"/>
                </a:cubicBezTo>
                <a:cubicBezTo>
                  <a:pt x="2" y="0"/>
                  <a:pt x="2" y="0"/>
                  <a:pt x="2" y="0"/>
                </a:cubicBezTo>
                <a:cubicBezTo>
                  <a:pt x="1" y="0"/>
                  <a:pt x="1" y="0"/>
                  <a:pt x="1" y="0"/>
                </a:cubicBezTo>
                <a:cubicBezTo>
                  <a:pt x="0" y="0"/>
                  <a:pt x="0" y="0"/>
                  <a:pt x="0" y="0"/>
                </a:cubicBezTo>
                <a:cubicBezTo>
                  <a:pt x="0" y="2"/>
                  <a:pt x="0" y="2"/>
                  <a:pt x="0" y="2"/>
                </a:cubicBezTo>
                <a:cubicBezTo>
                  <a:pt x="1" y="2"/>
                  <a:pt x="1" y="2"/>
                  <a:pt x="1" y="2"/>
                </a:cubicBezTo>
                <a:cubicBezTo>
                  <a:pt x="1" y="3"/>
                  <a:pt x="1" y="3"/>
                  <a:pt x="2" y="3"/>
                </a:cubicBezTo>
                <a:cubicBezTo>
                  <a:pt x="3" y="3"/>
                  <a:pt x="3" y="3"/>
                  <a:pt x="3" y="3"/>
                </a:cubicBezTo>
                <a:cubicBezTo>
                  <a:pt x="3" y="2"/>
                  <a:pt x="3" y="2"/>
                  <a:pt x="3" y="1"/>
                </a:cubicBezTo>
                <a:cubicBezTo>
                  <a:pt x="1" y="1"/>
                  <a:pt x="1" y="1"/>
                  <a:pt x="1" y="1"/>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5" name="Freeform 667">
            <a:extLst>
              <a:ext uri="{FF2B5EF4-FFF2-40B4-BE49-F238E27FC236}">
                <a16:creationId xmlns:a16="http://schemas.microsoft.com/office/drawing/2014/main" id="{6998BF57-AD87-AB4A-8B78-BD3C0963AB6C}"/>
              </a:ext>
            </a:extLst>
          </p:cNvPr>
          <p:cNvSpPr>
            <a:spLocks/>
          </p:cNvSpPr>
          <p:nvPr/>
        </p:nvSpPr>
        <p:spPr bwMode="auto">
          <a:xfrm>
            <a:off x="1448407" y="706277"/>
            <a:ext cx="86528" cy="56061"/>
          </a:xfrm>
          <a:custGeom>
            <a:avLst/>
            <a:gdLst>
              <a:gd name="T0" fmla="*/ 7 w 13"/>
              <a:gd name="T1" fmla="*/ 0 h 7"/>
              <a:gd name="T2" fmla="*/ 0 w 13"/>
              <a:gd name="T3" fmla="*/ 4 h 7"/>
              <a:gd name="T4" fmla="*/ 2 w 13"/>
              <a:gd name="T5" fmla="*/ 6 h 7"/>
              <a:gd name="T6" fmla="*/ 2 w 13"/>
              <a:gd name="T7" fmla="*/ 6 h 7"/>
              <a:gd name="T8" fmla="*/ 2 w 13"/>
              <a:gd name="T9" fmla="*/ 6 h 7"/>
              <a:gd name="T10" fmla="*/ 5 w 13"/>
              <a:gd name="T11" fmla="*/ 7 h 7"/>
              <a:gd name="T12" fmla="*/ 5 w 13"/>
              <a:gd name="T13" fmla="*/ 7 h 7"/>
              <a:gd name="T14" fmla="*/ 7 w 13"/>
              <a:gd name="T15" fmla="*/ 7 h 7"/>
              <a:gd name="T16" fmla="*/ 6 w 13"/>
              <a:gd name="T17" fmla="*/ 7 h 7"/>
              <a:gd name="T18" fmla="*/ 6 w 13"/>
              <a:gd name="T19" fmla="*/ 5 h 7"/>
              <a:gd name="T20" fmla="*/ 7 w 13"/>
              <a:gd name="T21" fmla="*/ 5 h 7"/>
              <a:gd name="T22" fmla="*/ 8 w 13"/>
              <a:gd name="T23" fmla="*/ 5 h 7"/>
              <a:gd name="T24" fmla="*/ 8 w 13"/>
              <a:gd name="T25" fmla="*/ 6 h 7"/>
              <a:gd name="T26" fmla="*/ 10 w 13"/>
              <a:gd name="T27" fmla="*/ 3 h 7"/>
              <a:gd name="T28" fmla="*/ 13 w 13"/>
              <a:gd name="T29" fmla="*/ 3 h 7"/>
              <a:gd name="T30" fmla="*/ 7 w 13"/>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7">
                <a:moveTo>
                  <a:pt x="7" y="0"/>
                </a:moveTo>
                <a:cubicBezTo>
                  <a:pt x="3" y="0"/>
                  <a:pt x="1" y="2"/>
                  <a:pt x="0" y="4"/>
                </a:cubicBezTo>
                <a:cubicBezTo>
                  <a:pt x="0" y="5"/>
                  <a:pt x="1" y="6"/>
                  <a:pt x="2" y="6"/>
                </a:cubicBezTo>
                <a:cubicBezTo>
                  <a:pt x="2" y="6"/>
                  <a:pt x="2" y="6"/>
                  <a:pt x="2" y="6"/>
                </a:cubicBezTo>
                <a:cubicBezTo>
                  <a:pt x="2" y="6"/>
                  <a:pt x="2" y="6"/>
                  <a:pt x="2" y="6"/>
                </a:cubicBezTo>
                <a:cubicBezTo>
                  <a:pt x="3" y="6"/>
                  <a:pt x="4" y="7"/>
                  <a:pt x="5" y="7"/>
                </a:cubicBezTo>
                <a:cubicBezTo>
                  <a:pt x="5" y="7"/>
                  <a:pt x="5" y="7"/>
                  <a:pt x="5" y="7"/>
                </a:cubicBezTo>
                <a:cubicBezTo>
                  <a:pt x="6" y="7"/>
                  <a:pt x="6" y="7"/>
                  <a:pt x="7" y="7"/>
                </a:cubicBezTo>
                <a:cubicBezTo>
                  <a:pt x="6" y="7"/>
                  <a:pt x="6" y="7"/>
                  <a:pt x="6" y="7"/>
                </a:cubicBezTo>
                <a:cubicBezTo>
                  <a:pt x="6" y="5"/>
                  <a:pt x="6" y="5"/>
                  <a:pt x="6" y="5"/>
                </a:cubicBezTo>
                <a:cubicBezTo>
                  <a:pt x="7" y="5"/>
                  <a:pt x="7" y="5"/>
                  <a:pt x="7" y="5"/>
                </a:cubicBezTo>
                <a:cubicBezTo>
                  <a:pt x="8" y="5"/>
                  <a:pt x="8" y="5"/>
                  <a:pt x="8" y="5"/>
                </a:cubicBezTo>
                <a:cubicBezTo>
                  <a:pt x="8" y="6"/>
                  <a:pt x="8" y="6"/>
                  <a:pt x="8" y="6"/>
                </a:cubicBezTo>
                <a:cubicBezTo>
                  <a:pt x="9" y="5"/>
                  <a:pt x="9" y="4"/>
                  <a:pt x="10" y="3"/>
                </a:cubicBezTo>
                <a:cubicBezTo>
                  <a:pt x="11" y="3"/>
                  <a:pt x="12" y="3"/>
                  <a:pt x="13" y="3"/>
                </a:cubicBezTo>
                <a:cubicBezTo>
                  <a:pt x="12" y="1"/>
                  <a:pt x="10" y="0"/>
                  <a:pt x="7"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6" name="Freeform 669">
            <a:extLst>
              <a:ext uri="{FF2B5EF4-FFF2-40B4-BE49-F238E27FC236}">
                <a16:creationId xmlns:a16="http://schemas.microsoft.com/office/drawing/2014/main" id="{4E2F9290-1367-AD46-9CB3-8CB844C5FA78}"/>
              </a:ext>
            </a:extLst>
          </p:cNvPr>
          <p:cNvSpPr>
            <a:spLocks/>
          </p:cNvSpPr>
          <p:nvPr/>
        </p:nvSpPr>
        <p:spPr bwMode="auto">
          <a:xfrm>
            <a:off x="1456283" y="771680"/>
            <a:ext cx="70796" cy="37376"/>
          </a:xfrm>
          <a:custGeom>
            <a:avLst/>
            <a:gdLst>
              <a:gd name="T0" fmla="*/ 6 w 11"/>
              <a:gd name="T1" fmla="*/ 0 h 5"/>
              <a:gd name="T2" fmla="*/ 5 w 11"/>
              <a:gd name="T3" fmla="*/ 0 h 5"/>
              <a:gd name="T4" fmla="*/ 5 w 11"/>
              <a:gd name="T5" fmla="*/ 0 h 5"/>
              <a:gd name="T6" fmla="*/ 5 w 11"/>
              <a:gd name="T7" fmla="*/ 0 h 5"/>
              <a:gd name="T8" fmla="*/ 5 w 11"/>
              <a:gd name="T9" fmla="*/ 0 h 5"/>
              <a:gd name="T10" fmla="*/ 5 w 11"/>
              <a:gd name="T11" fmla="*/ 0 h 5"/>
              <a:gd name="T12" fmla="*/ 2 w 11"/>
              <a:gd name="T13" fmla="*/ 0 h 5"/>
              <a:gd name="T14" fmla="*/ 2 w 11"/>
              <a:gd name="T15" fmla="*/ 0 h 5"/>
              <a:gd name="T16" fmla="*/ 2 w 11"/>
              <a:gd name="T17" fmla="*/ 0 h 5"/>
              <a:gd name="T18" fmla="*/ 2 w 11"/>
              <a:gd name="T19" fmla="*/ 0 h 5"/>
              <a:gd name="T20" fmla="*/ 2 w 11"/>
              <a:gd name="T21" fmla="*/ 0 h 5"/>
              <a:gd name="T22" fmla="*/ 1 w 11"/>
              <a:gd name="T23" fmla="*/ 1 h 5"/>
              <a:gd name="T24" fmla="*/ 0 w 11"/>
              <a:gd name="T25" fmla="*/ 2 h 5"/>
              <a:gd name="T26" fmla="*/ 1 w 11"/>
              <a:gd name="T27" fmla="*/ 4 h 5"/>
              <a:gd name="T28" fmla="*/ 2 w 11"/>
              <a:gd name="T29" fmla="*/ 3 h 5"/>
              <a:gd name="T30" fmla="*/ 2 w 11"/>
              <a:gd name="T31" fmla="*/ 2 h 5"/>
              <a:gd name="T32" fmla="*/ 2 w 11"/>
              <a:gd name="T33" fmla="*/ 2 h 5"/>
              <a:gd name="T34" fmla="*/ 2 w 11"/>
              <a:gd name="T35" fmla="*/ 2 h 5"/>
              <a:gd name="T36" fmla="*/ 6 w 11"/>
              <a:gd name="T37" fmla="*/ 2 h 5"/>
              <a:gd name="T38" fmla="*/ 6 w 11"/>
              <a:gd name="T39" fmla="*/ 2 h 5"/>
              <a:gd name="T40" fmla="*/ 6 w 11"/>
              <a:gd name="T41" fmla="*/ 2 h 5"/>
              <a:gd name="T42" fmla="*/ 6 w 11"/>
              <a:gd name="T43" fmla="*/ 2 h 5"/>
              <a:gd name="T44" fmla="*/ 7 w 11"/>
              <a:gd name="T45" fmla="*/ 3 h 5"/>
              <a:gd name="T46" fmla="*/ 9 w 11"/>
              <a:gd name="T47" fmla="*/ 5 h 5"/>
              <a:gd name="T48" fmla="*/ 11 w 11"/>
              <a:gd name="T49" fmla="*/ 4 h 5"/>
              <a:gd name="T50" fmla="*/ 8 w 11"/>
              <a:gd name="T51" fmla="*/ 2 h 5"/>
              <a:gd name="T52" fmla="*/ 8 w 11"/>
              <a:gd name="T53" fmla="*/ 1 h 5"/>
              <a:gd name="T54" fmla="*/ 7 w 11"/>
              <a:gd name="T55" fmla="*/ 0 h 5"/>
              <a:gd name="T56" fmla="*/ 7 w 11"/>
              <a:gd name="T57" fmla="*/ 0 h 5"/>
              <a:gd name="T58" fmla="*/ 6 w 11"/>
              <a:gd name="T5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5">
                <a:moveTo>
                  <a:pt x="6"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3" y="0"/>
                  <a:pt x="2" y="0"/>
                </a:cubicBezTo>
                <a:cubicBezTo>
                  <a:pt x="2" y="0"/>
                  <a:pt x="2" y="0"/>
                  <a:pt x="2" y="0"/>
                </a:cubicBezTo>
                <a:cubicBezTo>
                  <a:pt x="2" y="0"/>
                  <a:pt x="2" y="0"/>
                  <a:pt x="2" y="0"/>
                </a:cubicBezTo>
                <a:cubicBezTo>
                  <a:pt x="2" y="0"/>
                  <a:pt x="2" y="0"/>
                  <a:pt x="2" y="0"/>
                </a:cubicBezTo>
                <a:cubicBezTo>
                  <a:pt x="2" y="0"/>
                  <a:pt x="2" y="0"/>
                  <a:pt x="2" y="0"/>
                </a:cubicBezTo>
                <a:cubicBezTo>
                  <a:pt x="1" y="0"/>
                  <a:pt x="1" y="1"/>
                  <a:pt x="1" y="1"/>
                </a:cubicBezTo>
                <a:cubicBezTo>
                  <a:pt x="0" y="2"/>
                  <a:pt x="0" y="2"/>
                  <a:pt x="0" y="2"/>
                </a:cubicBezTo>
                <a:cubicBezTo>
                  <a:pt x="0" y="3"/>
                  <a:pt x="1" y="4"/>
                  <a:pt x="1" y="4"/>
                </a:cubicBezTo>
                <a:cubicBezTo>
                  <a:pt x="2" y="4"/>
                  <a:pt x="2" y="3"/>
                  <a:pt x="2" y="3"/>
                </a:cubicBezTo>
                <a:cubicBezTo>
                  <a:pt x="2" y="2"/>
                  <a:pt x="2" y="2"/>
                  <a:pt x="2" y="2"/>
                </a:cubicBezTo>
                <a:cubicBezTo>
                  <a:pt x="2" y="2"/>
                  <a:pt x="2" y="2"/>
                  <a:pt x="2" y="2"/>
                </a:cubicBezTo>
                <a:cubicBezTo>
                  <a:pt x="2" y="2"/>
                  <a:pt x="2" y="2"/>
                  <a:pt x="2" y="2"/>
                </a:cubicBezTo>
                <a:cubicBezTo>
                  <a:pt x="4" y="2"/>
                  <a:pt x="5" y="2"/>
                  <a:pt x="6" y="2"/>
                </a:cubicBezTo>
                <a:cubicBezTo>
                  <a:pt x="6" y="2"/>
                  <a:pt x="6" y="2"/>
                  <a:pt x="6" y="2"/>
                </a:cubicBezTo>
                <a:cubicBezTo>
                  <a:pt x="6" y="2"/>
                  <a:pt x="6" y="2"/>
                  <a:pt x="6" y="2"/>
                </a:cubicBezTo>
                <a:cubicBezTo>
                  <a:pt x="6" y="2"/>
                  <a:pt x="6" y="2"/>
                  <a:pt x="6" y="2"/>
                </a:cubicBezTo>
                <a:cubicBezTo>
                  <a:pt x="6" y="2"/>
                  <a:pt x="6" y="2"/>
                  <a:pt x="7" y="3"/>
                </a:cubicBezTo>
                <a:cubicBezTo>
                  <a:pt x="7" y="4"/>
                  <a:pt x="8" y="5"/>
                  <a:pt x="9" y="5"/>
                </a:cubicBezTo>
                <a:cubicBezTo>
                  <a:pt x="9" y="5"/>
                  <a:pt x="10" y="5"/>
                  <a:pt x="11" y="4"/>
                </a:cubicBezTo>
                <a:cubicBezTo>
                  <a:pt x="10" y="4"/>
                  <a:pt x="9" y="3"/>
                  <a:pt x="8" y="2"/>
                </a:cubicBezTo>
                <a:cubicBezTo>
                  <a:pt x="8" y="2"/>
                  <a:pt x="8" y="1"/>
                  <a:pt x="8" y="1"/>
                </a:cubicBezTo>
                <a:cubicBezTo>
                  <a:pt x="7" y="0"/>
                  <a:pt x="7" y="0"/>
                  <a:pt x="7" y="0"/>
                </a:cubicBezTo>
                <a:cubicBezTo>
                  <a:pt x="7" y="0"/>
                  <a:pt x="7" y="0"/>
                  <a:pt x="7" y="0"/>
                </a:cubicBezTo>
                <a:cubicBezTo>
                  <a:pt x="6" y="0"/>
                  <a:pt x="6" y="0"/>
                  <a:pt x="6"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7" name="Freeform 670">
            <a:extLst>
              <a:ext uri="{FF2B5EF4-FFF2-40B4-BE49-F238E27FC236}">
                <a16:creationId xmlns:a16="http://schemas.microsoft.com/office/drawing/2014/main" id="{A7112EB6-FC48-9642-9D81-2C2FEA088414}"/>
              </a:ext>
            </a:extLst>
          </p:cNvPr>
          <p:cNvSpPr>
            <a:spLocks noEditPoints="1"/>
          </p:cNvSpPr>
          <p:nvPr/>
        </p:nvSpPr>
        <p:spPr bwMode="auto">
          <a:xfrm>
            <a:off x="1487764" y="748302"/>
            <a:ext cx="19666" cy="23359"/>
          </a:xfrm>
          <a:custGeom>
            <a:avLst/>
            <a:gdLst>
              <a:gd name="T0" fmla="*/ 2 w 3"/>
              <a:gd name="T1" fmla="*/ 1 h 3"/>
              <a:gd name="T2" fmla="*/ 2 w 3"/>
              <a:gd name="T3" fmla="*/ 1 h 3"/>
              <a:gd name="T4" fmla="*/ 2 w 3"/>
              <a:gd name="T5" fmla="*/ 1 h 3"/>
              <a:gd name="T6" fmla="*/ 2 w 3"/>
              <a:gd name="T7" fmla="*/ 0 h 3"/>
              <a:gd name="T8" fmla="*/ 1 w 3"/>
              <a:gd name="T9" fmla="*/ 0 h 3"/>
              <a:gd name="T10" fmla="*/ 0 w 3"/>
              <a:gd name="T11" fmla="*/ 0 h 3"/>
              <a:gd name="T12" fmla="*/ 0 w 3"/>
              <a:gd name="T13" fmla="*/ 2 h 3"/>
              <a:gd name="T14" fmla="*/ 1 w 3"/>
              <a:gd name="T15" fmla="*/ 2 h 3"/>
              <a:gd name="T16" fmla="*/ 1 w 3"/>
              <a:gd name="T17" fmla="*/ 2 h 3"/>
              <a:gd name="T18" fmla="*/ 1 w 3"/>
              <a:gd name="T19" fmla="*/ 3 h 3"/>
              <a:gd name="T20" fmla="*/ 2 w 3"/>
              <a:gd name="T21" fmla="*/ 3 h 3"/>
              <a:gd name="T22" fmla="*/ 2 w 3"/>
              <a:gd name="T23" fmla="*/ 3 h 3"/>
              <a:gd name="T24" fmla="*/ 3 w 3"/>
              <a:gd name="T25" fmla="*/ 3 h 3"/>
              <a:gd name="T26" fmla="*/ 3 w 3"/>
              <a:gd name="T27" fmla="*/ 1 h 3"/>
              <a:gd name="T28" fmla="*/ 2 w 3"/>
              <a:gd name="T29" fmla="*/ 1 h 3"/>
              <a:gd name="T30" fmla="*/ 2 w 3"/>
              <a:gd name="T31" fmla="*/ 1 h 3"/>
              <a:gd name="T32" fmla="*/ 2 w 3"/>
              <a:gd name="T33" fmla="*/ 1 h 3"/>
              <a:gd name="T34" fmla="*/ 2 w 3"/>
              <a:gd name="T35" fmla="*/ 1 h 3"/>
              <a:gd name="T36" fmla="*/ 2 w 3"/>
              <a:gd name="T37" fmla="*/ 1 h 3"/>
              <a:gd name="T38" fmla="*/ 2 w 3"/>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3">
                <a:moveTo>
                  <a:pt x="2" y="1"/>
                </a:moveTo>
                <a:cubicBezTo>
                  <a:pt x="2" y="1"/>
                  <a:pt x="2" y="1"/>
                  <a:pt x="2" y="1"/>
                </a:cubicBezTo>
                <a:cubicBezTo>
                  <a:pt x="2" y="1"/>
                  <a:pt x="2" y="1"/>
                  <a:pt x="2" y="1"/>
                </a:cubicBezTo>
                <a:moveTo>
                  <a:pt x="2" y="0"/>
                </a:moveTo>
                <a:cubicBezTo>
                  <a:pt x="1" y="0"/>
                  <a:pt x="1" y="0"/>
                  <a:pt x="1" y="0"/>
                </a:cubicBezTo>
                <a:cubicBezTo>
                  <a:pt x="0" y="0"/>
                  <a:pt x="0" y="0"/>
                  <a:pt x="0" y="0"/>
                </a:cubicBezTo>
                <a:cubicBezTo>
                  <a:pt x="0" y="2"/>
                  <a:pt x="0" y="2"/>
                  <a:pt x="0" y="2"/>
                </a:cubicBezTo>
                <a:cubicBezTo>
                  <a:pt x="1" y="2"/>
                  <a:pt x="1" y="2"/>
                  <a:pt x="1" y="2"/>
                </a:cubicBezTo>
                <a:cubicBezTo>
                  <a:pt x="1" y="2"/>
                  <a:pt x="1" y="2"/>
                  <a:pt x="1" y="2"/>
                </a:cubicBezTo>
                <a:cubicBezTo>
                  <a:pt x="1" y="2"/>
                  <a:pt x="1" y="3"/>
                  <a:pt x="1" y="3"/>
                </a:cubicBezTo>
                <a:cubicBezTo>
                  <a:pt x="1" y="3"/>
                  <a:pt x="1" y="3"/>
                  <a:pt x="2" y="3"/>
                </a:cubicBezTo>
                <a:cubicBezTo>
                  <a:pt x="2" y="3"/>
                  <a:pt x="2" y="3"/>
                  <a:pt x="2" y="3"/>
                </a:cubicBezTo>
                <a:cubicBezTo>
                  <a:pt x="3" y="3"/>
                  <a:pt x="3" y="3"/>
                  <a:pt x="3" y="3"/>
                </a:cubicBezTo>
                <a:cubicBezTo>
                  <a:pt x="3" y="2"/>
                  <a:pt x="3" y="2"/>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path>
            </a:pathLst>
          </a:custGeom>
          <a:solidFill>
            <a:schemeClr val="accent3"/>
          </a:solidFill>
          <a:ln w="9525">
            <a:solidFill>
              <a:schemeClr val="bg1">
                <a:lumMod val="85000"/>
              </a:schemeClr>
            </a:solidFill>
            <a:round/>
            <a:headEnd/>
            <a:tailEnd/>
          </a:ln>
        </p:spPr>
        <p:txBody>
          <a:bodyPr/>
          <a:lstStyle/>
          <a:p>
            <a:pPr>
              <a:defRPr/>
            </a:pPr>
            <a:endParaRPr lang="en-US" sz="2400"/>
          </a:p>
        </p:txBody>
      </p:sp>
      <p:sp>
        <p:nvSpPr>
          <p:cNvPr id="178" name="Rounded Rectangle 177">
            <a:hlinkClick r:id="rId8" action="ppaction://hlinksldjump"/>
            <a:extLst>
              <a:ext uri="{FF2B5EF4-FFF2-40B4-BE49-F238E27FC236}">
                <a16:creationId xmlns:a16="http://schemas.microsoft.com/office/drawing/2014/main" id="{3B96E367-AC7E-F347-AC00-A3775D858361}"/>
              </a:ext>
            </a:extLst>
          </p:cNvPr>
          <p:cNvSpPr/>
          <p:nvPr/>
        </p:nvSpPr>
        <p:spPr>
          <a:xfrm>
            <a:off x="795577" y="5480196"/>
            <a:ext cx="386610" cy="198554"/>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79" name="Rounded Rectangle 178">
            <a:extLst>
              <a:ext uri="{FF2B5EF4-FFF2-40B4-BE49-F238E27FC236}">
                <a16:creationId xmlns:a16="http://schemas.microsoft.com/office/drawing/2014/main" id="{BBC92D5E-8911-6149-821C-43F340452128}"/>
              </a:ext>
            </a:extLst>
          </p:cNvPr>
          <p:cNvSpPr/>
          <p:nvPr/>
        </p:nvSpPr>
        <p:spPr>
          <a:xfrm>
            <a:off x="819240" y="5490979"/>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0" name="TextBox 179">
            <a:extLst>
              <a:ext uri="{FF2B5EF4-FFF2-40B4-BE49-F238E27FC236}">
                <a16:creationId xmlns:a16="http://schemas.microsoft.com/office/drawing/2014/main" id="{AF56CCD1-F1CB-1641-A1E8-C2EC4958522A}"/>
              </a:ext>
            </a:extLst>
          </p:cNvPr>
          <p:cNvSpPr txBox="1"/>
          <p:nvPr/>
        </p:nvSpPr>
        <p:spPr>
          <a:xfrm>
            <a:off x="1214943" y="5770214"/>
            <a:ext cx="1104277" cy="369332"/>
          </a:xfrm>
          <a:prstGeom prst="rect">
            <a:avLst/>
          </a:prstGeom>
          <a:noFill/>
        </p:spPr>
        <p:txBody>
          <a:bodyPr wrap="none" rtlCol="0">
            <a:spAutoFit/>
          </a:bodyPr>
          <a:lstStyle/>
          <a:p>
            <a:r>
              <a:rPr lang="sv-SE" dirty="0">
                <a:solidFill>
                  <a:schemeClr val="accent1">
                    <a:lumMod val="75000"/>
                  </a:schemeClr>
                </a:solidFill>
              </a:rPr>
              <a:t># Projects</a:t>
            </a:r>
          </a:p>
        </p:txBody>
      </p:sp>
      <p:sp>
        <p:nvSpPr>
          <p:cNvPr id="181" name="Rounded Rectangle 180">
            <a:hlinkClick r:id="rId8" action="ppaction://hlinksldjump"/>
            <a:extLst>
              <a:ext uri="{FF2B5EF4-FFF2-40B4-BE49-F238E27FC236}">
                <a16:creationId xmlns:a16="http://schemas.microsoft.com/office/drawing/2014/main" id="{80CC813A-02AE-9040-8600-7192F96CEB91}"/>
              </a:ext>
            </a:extLst>
          </p:cNvPr>
          <p:cNvSpPr/>
          <p:nvPr/>
        </p:nvSpPr>
        <p:spPr>
          <a:xfrm>
            <a:off x="800319" y="5822808"/>
            <a:ext cx="386610" cy="198554"/>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2" name="Rounded Rectangle 181">
            <a:extLst>
              <a:ext uri="{FF2B5EF4-FFF2-40B4-BE49-F238E27FC236}">
                <a16:creationId xmlns:a16="http://schemas.microsoft.com/office/drawing/2014/main" id="{51829EE8-AF6D-1543-BE71-23FC7DC30756}"/>
              </a:ext>
            </a:extLst>
          </p:cNvPr>
          <p:cNvSpPr/>
          <p:nvPr/>
        </p:nvSpPr>
        <p:spPr>
          <a:xfrm>
            <a:off x="988882" y="5833590"/>
            <a:ext cx="175092" cy="1759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83" name="TextBox 182">
            <a:extLst>
              <a:ext uri="{FF2B5EF4-FFF2-40B4-BE49-F238E27FC236}">
                <a16:creationId xmlns:a16="http://schemas.microsoft.com/office/drawing/2014/main" id="{E50DB04B-D9A1-0B4C-9EA8-7919721424D7}"/>
              </a:ext>
            </a:extLst>
          </p:cNvPr>
          <p:cNvSpPr txBox="1"/>
          <p:nvPr/>
        </p:nvSpPr>
        <p:spPr>
          <a:xfrm>
            <a:off x="1214943" y="5369675"/>
            <a:ext cx="939681" cy="369332"/>
          </a:xfrm>
          <a:prstGeom prst="rect">
            <a:avLst/>
          </a:prstGeom>
          <a:noFill/>
        </p:spPr>
        <p:txBody>
          <a:bodyPr wrap="none" rtlCol="0">
            <a:spAutoFit/>
          </a:bodyPr>
          <a:lstStyle/>
          <a:p>
            <a:r>
              <a:rPr lang="sv-SE" dirty="0" err="1">
                <a:solidFill>
                  <a:schemeClr val="accent1">
                    <a:lumMod val="75000"/>
                  </a:schemeClr>
                </a:solidFill>
              </a:rPr>
              <a:t>Funding</a:t>
            </a:r>
            <a:endParaRPr lang="sv-SE" dirty="0">
              <a:solidFill>
                <a:schemeClr val="accent1">
                  <a:lumMod val="75000"/>
                </a:schemeClr>
              </a:solidFill>
            </a:endParaRPr>
          </a:p>
        </p:txBody>
      </p:sp>
      <p:sp>
        <p:nvSpPr>
          <p:cNvPr id="184" name="Rectangle 183">
            <a:extLst>
              <a:ext uri="{FF2B5EF4-FFF2-40B4-BE49-F238E27FC236}">
                <a16:creationId xmlns:a16="http://schemas.microsoft.com/office/drawing/2014/main" id="{A2B3D9F8-A832-2E42-99BC-39B87DABFA54}"/>
              </a:ext>
            </a:extLst>
          </p:cNvPr>
          <p:cNvSpPr/>
          <p:nvPr/>
        </p:nvSpPr>
        <p:spPr>
          <a:xfrm>
            <a:off x="6023225" y="4183659"/>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Type</a:t>
            </a:r>
            <a:r>
              <a:rPr lang="sv-SE" sz="1400" dirty="0">
                <a:solidFill>
                  <a:schemeClr val="accent1">
                    <a:lumMod val="75000"/>
                  </a:schemeClr>
                </a:solidFill>
              </a:rPr>
              <a:t> </a:t>
            </a:r>
            <a:r>
              <a:rPr lang="sv-SE" sz="1400" dirty="0" err="1">
                <a:solidFill>
                  <a:schemeClr val="accent1">
                    <a:lumMod val="75000"/>
                  </a:schemeClr>
                </a:solidFill>
              </a:rPr>
              <a:t>of</a:t>
            </a:r>
            <a:r>
              <a:rPr lang="sv-SE" sz="1400" dirty="0">
                <a:solidFill>
                  <a:schemeClr val="accent1">
                    <a:lumMod val="75000"/>
                  </a:schemeClr>
                </a:solidFill>
              </a:rPr>
              <a:t> </a:t>
            </a:r>
            <a:r>
              <a:rPr lang="sv-SE" sz="1400" dirty="0" err="1">
                <a:solidFill>
                  <a:schemeClr val="accent1">
                    <a:lumMod val="75000"/>
                  </a:schemeClr>
                </a:solidFill>
              </a:rPr>
              <a:t>initiative</a:t>
            </a:r>
            <a:endParaRPr lang="sv-SE" sz="1400" dirty="0">
              <a:solidFill>
                <a:schemeClr val="accent1">
                  <a:lumMod val="75000"/>
                </a:schemeClr>
              </a:solidFill>
            </a:endParaRPr>
          </a:p>
        </p:txBody>
      </p:sp>
      <p:sp>
        <p:nvSpPr>
          <p:cNvPr id="185" name="Rectangle 184">
            <a:extLst>
              <a:ext uri="{FF2B5EF4-FFF2-40B4-BE49-F238E27FC236}">
                <a16:creationId xmlns:a16="http://schemas.microsoft.com/office/drawing/2014/main" id="{AE0D5616-6024-2248-BDF0-24973D9EE6B5}"/>
              </a:ext>
            </a:extLst>
          </p:cNvPr>
          <p:cNvSpPr/>
          <p:nvPr/>
        </p:nvSpPr>
        <p:spPr>
          <a:xfrm>
            <a:off x="9969288" y="4183659"/>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87" name="Graphic 186" descr="Venn diagram">
            <a:hlinkClick r:id="rId9" action="ppaction://hlinksldjump"/>
            <a:extLst>
              <a:ext uri="{FF2B5EF4-FFF2-40B4-BE49-F238E27FC236}">
                <a16:creationId xmlns:a16="http://schemas.microsoft.com/office/drawing/2014/main" id="{3C5F9AFF-F55A-B54F-9086-0FB730E018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69335" y="3776311"/>
            <a:ext cx="389745" cy="389745"/>
          </a:xfrm>
          <a:prstGeom prst="rect">
            <a:avLst/>
          </a:prstGeom>
        </p:spPr>
      </p:pic>
      <p:pic>
        <p:nvPicPr>
          <p:cNvPr id="5" name="Graphic 4" descr="Marker with solid fill">
            <a:extLst>
              <a:ext uri="{FF2B5EF4-FFF2-40B4-BE49-F238E27FC236}">
                <a16:creationId xmlns:a16="http://schemas.microsoft.com/office/drawing/2014/main" id="{24A6DB29-0A41-B84D-AF6F-9FFF923F37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00259" y="1063107"/>
            <a:ext cx="571092" cy="571092"/>
          </a:xfrm>
          <a:prstGeom prst="rect">
            <a:avLst/>
          </a:prstGeom>
        </p:spPr>
      </p:pic>
      <p:pic>
        <p:nvPicPr>
          <p:cNvPr id="105" name="Graphic 104" descr="Marker with solid fill">
            <a:extLst>
              <a:ext uri="{FF2B5EF4-FFF2-40B4-BE49-F238E27FC236}">
                <a16:creationId xmlns:a16="http://schemas.microsoft.com/office/drawing/2014/main" id="{232F5AA2-DC33-0543-A87E-5F43983C3B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4532" y="666391"/>
            <a:ext cx="571092" cy="571092"/>
          </a:xfrm>
          <a:prstGeom prst="rect">
            <a:avLst/>
          </a:prstGeom>
        </p:spPr>
      </p:pic>
      <p:pic>
        <p:nvPicPr>
          <p:cNvPr id="188" name="Graphic 187" descr="Marker with solid fill">
            <a:extLst>
              <a:ext uri="{FF2B5EF4-FFF2-40B4-BE49-F238E27FC236}">
                <a16:creationId xmlns:a16="http://schemas.microsoft.com/office/drawing/2014/main" id="{0EBC7E63-F55F-7C43-9A6B-19EAD06DED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5578" y="2030162"/>
            <a:ext cx="571092" cy="571092"/>
          </a:xfrm>
          <a:prstGeom prst="rect">
            <a:avLst/>
          </a:prstGeom>
        </p:spPr>
      </p:pic>
      <p:pic>
        <p:nvPicPr>
          <p:cNvPr id="189" name="Graphic 188" descr="Marker with solid fill">
            <a:extLst>
              <a:ext uri="{FF2B5EF4-FFF2-40B4-BE49-F238E27FC236}">
                <a16:creationId xmlns:a16="http://schemas.microsoft.com/office/drawing/2014/main" id="{B8A12BD9-6550-1B40-A1B0-1171A900D6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74052" y="5078490"/>
            <a:ext cx="571092" cy="571092"/>
          </a:xfrm>
          <a:prstGeom prst="rect">
            <a:avLst/>
          </a:prstGeom>
        </p:spPr>
      </p:pic>
      <p:pic>
        <p:nvPicPr>
          <p:cNvPr id="190" name="Graphic 189" descr="Marker with solid fill">
            <a:extLst>
              <a:ext uri="{FF2B5EF4-FFF2-40B4-BE49-F238E27FC236}">
                <a16:creationId xmlns:a16="http://schemas.microsoft.com/office/drawing/2014/main" id="{1ACAEDA0-8246-8F42-A9DB-0656EE94378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06569" y="2361498"/>
            <a:ext cx="571092" cy="571092"/>
          </a:xfrm>
          <a:prstGeom prst="rect">
            <a:avLst/>
          </a:prstGeom>
        </p:spPr>
      </p:pic>
      <p:pic>
        <p:nvPicPr>
          <p:cNvPr id="193" name="Graphic 192" descr="Add">
            <a:extLst>
              <a:ext uri="{FF2B5EF4-FFF2-40B4-BE49-F238E27FC236}">
                <a16:creationId xmlns:a16="http://schemas.microsoft.com/office/drawing/2014/main" id="{358E157F-F1DD-2841-8E28-7F6B58922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8995" y="4256644"/>
            <a:ext cx="160082" cy="160082"/>
          </a:xfrm>
          <a:prstGeom prst="rect">
            <a:avLst/>
          </a:prstGeom>
        </p:spPr>
      </p:pic>
      <p:pic>
        <p:nvPicPr>
          <p:cNvPr id="191" name="Graphic 190" descr="Marker with solid fill">
            <a:extLst>
              <a:ext uri="{FF2B5EF4-FFF2-40B4-BE49-F238E27FC236}">
                <a16:creationId xmlns:a16="http://schemas.microsoft.com/office/drawing/2014/main" id="{81F1273C-E24F-D742-A60B-7F105449D2A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58969" y="2513898"/>
            <a:ext cx="571092" cy="571092"/>
          </a:xfrm>
          <a:prstGeom prst="rect">
            <a:avLst/>
          </a:prstGeom>
        </p:spPr>
      </p:pic>
      <p:pic>
        <p:nvPicPr>
          <p:cNvPr id="194" name="Graphic 193" descr="Marker with solid fill">
            <a:extLst>
              <a:ext uri="{FF2B5EF4-FFF2-40B4-BE49-F238E27FC236}">
                <a16:creationId xmlns:a16="http://schemas.microsoft.com/office/drawing/2014/main" id="{6872950C-0203-EF42-9ED8-66DFC3BE9B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41577" y="2523120"/>
            <a:ext cx="571092" cy="571092"/>
          </a:xfrm>
          <a:prstGeom prst="rect">
            <a:avLst/>
          </a:prstGeom>
        </p:spPr>
      </p:pic>
      <p:pic>
        <p:nvPicPr>
          <p:cNvPr id="196" name="Graphic 195" descr="Marker with solid fill">
            <a:extLst>
              <a:ext uri="{FF2B5EF4-FFF2-40B4-BE49-F238E27FC236}">
                <a16:creationId xmlns:a16="http://schemas.microsoft.com/office/drawing/2014/main" id="{8DB99609-3CA4-8F49-838B-5E99C628EC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90101" y="2173670"/>
            <a:ext cx="571092" cy="571092"/>
          </a:xfrm>
          <a:prstGeom prst="rect">
            <a:avLst/>
          </a:prstGeom>
        </p:spPr>
      </p:pic>
      <p:pic>
        <p:nvPicPr>
          <p:cNvPr id="197" name="Graphic 196" descr="Marker with solid fill">
            <a:extLst>
              <a:ext uri="{FF2B5EF4-FFF2-40B4-BE49-F238E27FC236}">
                <a16:creationId xmlns:a16="http://schemas.microsoft.com/office/drawing/2014/main" id="{43255965-552F-0649-9B13-583A041E0F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717" y="759981"/>
            <a:ext cx="571092" cy="571092"/>
          </a:xfrm>
          <a:prstGeom prst="rect">
            <a:avLst/>
          </a:prstGeom>
        </p:spPr>
      </p:pic>
      <p:graphicFrame>
        <p:nvGraphicFramePr>
          <p:cNvPr id="198" name="Table 197">
            <a:extLst>
              <a:ext uri="{FF2B5EF4-FFF2-40B4-BE49-F238E27FC236}">
                <a16:creationId xmlns:a16="http://schemas.microsoft.com/office/drawing/2014/main" id="{FF944F10-3A27-F24B-805A-A51A29466812}"/>
              </a:ext>
            </a:extLst>
          </p:cNvPr>
          <p:cNvGraphicFramePr>
            <a:graphicFrameLocks noGrp="1"/>
          </p:cNvGraphicFramePr>
          <p:nvPr/>
        </p:nvGraphicFramePr>
        <p:xfrm>
          <a:off x="6045200" y="3800773"/>
          <a:ext cx="5266014" cy="1442880"/>
        </p:xfrm>
        <a:graphic>
          <a:graphicData uri="http://schemas.openxmlformats.org/drawingml/2006/table">
            <a:tbl>
              <a:tblPr>
                <a:tableStyleId>{5C22544A-7EE6-4342-B048-85BDC9FD1C3A}</a:tableStyleId>
              </a:tblPr>
              <a:tblGrid>
                <a:gridCol w="851235">
                  <a:extLst>
                    <a:ext uri="{9D8B030D-6E8A-4147-A177-3AD203B41FA5}">
                      <a16:colId xmlns:a16="http://schemas.microsoft.com/office/drawing/2014/main" val="2623504261"/>
                    </a:ext>
                  </a:extLst>
                </a:gridCol>
                <a:gridCol w="1415379">
                  <a:extLst>
                    <a:ext uri="{9D8B030D-6E8A-4147-A177-3AD203B41FA5}">
                      <a16:colId xmlns:a16="http://schemas.microsoft.com/office/drawing/2014/main" val="1385498403"/>
                    </a:ext>
                  </a:extLst>
                </a:gridCol>
                <a:gridCol w="945815">
                  <a:extLst>
                    <a:ext uri="{9D8B030D-6E8A-4147-A177-3AD203B41FA5}">
                      <a16:colId xmlns:a16="http://schemas.microsoft.com/office/drawing/2014/main" val="1689701694"/>
                    </a:ext>
                  </a:extLst>
                </a:gridCol>
                <a:gridCol w="1034143">
                  <a:extLst>
                    <a:ext uri="{9D8B030D-6E8A-4147-A177-3AD203B41FA5}">
                      <a16:colId xmlns:a16="http://schemas.microsoft.com/office/drawing/2014/main" val="3874432379"/>
                    </a:ext>
                  </a:extLst>
                </a:gridCol>
                <a:gridCol w="1019442">
                  <a:extLst>
                    <a:ext uri="{9D8B030D-6E8A-4147-A177-3AD203B41FA5}">
                      <a16:colId xmlns:a16="http://schemas.microsoft.com/office/drawing/2014/main" val="1255190263"/>
                    </a:ext>
                  </a:extLst>
                </a:gridCol>
              </a:tblGrid>
              <a:tr h="0">
                <a:tc>
                  <a:txBody>
                    <a:bodyPr/>
                    <a:lstStyle/>
                    <a:p>
                      <a:pPr marL="0" algn="l" defTabSz="914400" rtl="0" eaLnBrk="1" fontAlgn="b" latinLnBrk="0" hangingPunct="1"/>
                      <a:r>
                        <a:rPr lang="sv-SE" sz="1000" b="1" u="none" strike="noStrike" kern="1200">
                          <a:solidFill>
                            <a:schemeClr val="dk1"/>
                          </a:solidFill>
                          <a:effectLst/>
                          <a:latin typeface="+mn-lt"/>
                          <a:ea typeface="+mn-ea"/>
                          <a:cs typeface="+mn-cs"/>
                        </a:rPr>
                        <a:t>Initiative </a:t>
                      </a:r>
                      <a:br>
                        <a:rPr lang="sv-SE" sz="1000" b="1" u="none" strike="noStrike" kern="1200">
                          <a:solidFill>
                            <a:schemeClr val="dk1"/>
                          </a:solidFill>
                          <a:effectLst/>
                          <a:latin typeface="+mn-lt"/>
                          <a:ea typeface="+mn-ea"/>
                          <a:cs typeface="+mn-cs"/>
                        </a:rPr>
                      </a:br>
                      <a:r>
                        <a:rPr lang="sv-SE" sz="1000" b="1" u="none" strike="noStrike" kern="1200">
                          <a:solidFill>
                            <a:schemeClr val="dk1"/>
                          </a:solidFill>
                          <a:effectLst/>
                          <a:latin typeface="+mn-lt"/>
                          <a:ea typeface="+mn-ea"/>
                          <a:cs typeface="+mn-cs"/>
                        </a:rPr>
                        <a:t>Name</a:t>
                      </a:r>
                    </a:p>
                  </a:txBody>
                  <a:tcPr marL="9525" marR="9525" marT="9525" marB="0" anchor="b">
                    <a:solidFill>
                      <a:schemeClr val="bg1">
                        <a:lumMod val="95000"/>
                      </a:schemeClr>
                    </a:solidFill>
                  </a:tcPr>
                </a:tc>
                <a:tc>
                  <a:txBody>
                    <a:bodyPr/>
                    <a:lstStyle/>
                    <a:p>
                      <a:pPr marL="0" algn="l" defTabSz="914400" rtl="0" eaLnBrk="1" fontAlgn="b" latinLnBrk="0" hangingPunct="1"/>
                      <a:r>
                        <a:rPr lang="sv-SE" sz="1000" b="1" u="none" strike="noStrike" kern="1200" dirty="0" err="1">
                          <a:solidFill>
                            <a:schemeClr val="dk1"/>
                          </a:solidFill>
                          <a:effectLst/>
                          <a:latin typeface="+mn-lt"/>
                          <a:ea typeface="+mn-ea"/>
                          <a:cs typeface="+mn-cs"/>
                        </a:rPr>
                        <a:t>Initiative</a:t>
                      </a:r>
                      <a:r>
                        <a:rPr lang="sv-SE" sz="1000" b="1" u="none" strike="noStrike" kern="1200" dirty="0">
                          <a:solidFill>
                            <a:schemeClr val="dk1"/>
                          </a:solidFill>
                          <a:effectLst/>
                          <a:latin typeface="+mn-lt"/>
                          <a:ea typeface="+mn-ea"/>
                          <a:cs typeface="+mn-cs"/>
                        </a:rPr>
                        <a:t> </a:t>
                      </a:r>
                      <a:r>
                        <a:rPr lang="sv-SE" sz="1000" b="1" u="none" strike="noStrike" kern="1200" dirty="0" err="1">
                          <a:solidFill>
                            <a:schemeClr val="dk1"/>
                          </a:solidFill>
                          <a:effectLst/>
                          <a:latin typeface="+mn-lt"/>
                          <a:ea typeface="+mn-ea"/>
                          <a:cs typeface="+mn-cs"/>
                        </a:rPr>
                        <a:t>Type</a:t>
                      </a:r>
                      <a:endParaRPr lang="sv-SE" sz="1000" b="1" u="none" strike="noStrike" kern="1200" dirty="0">
                        <a:solidFill>
                          <a:schemeClr val="dk1"/>
                        </a:solidFill>
                        <a:effectLst/>
                        <a:latin typeface="+mn-lt"/>
                        <a:ea typeface="+mn-ea"/>
                        <a:cs typeface="+mn-cs"/>
                      </a:endParaRPr>
                    </a:p>
                  </a:txBody>
                  <a:tcPr marL="9525" marR="9525" marT="9525" marB="0" anchor="b">
                    <a:solidFill>
                      <a:schemeClr val="bg1">
                        <a:lumMod val="95000"/>
                      </a:schemeClr>
                    </a:solidFill>
                  </a:tcPr>
                </a:tc>
                <a:tc>
                  <a:txBody>
                    <a:bodyPr/>
                    <a:lstStyle/>
                    <a:p>
                      <a:pPr algn="l" fontAlgn="b"/>
                      <a:r>
                        <a:rPr lang="sv-SE" sz="1000" b="1" u="none" strike="noStrike" dirty="0" err="1">
                          <a:effectLst/>
                        </a:rPr>
                        <a:t>Implementing</a:t>
                      </a:r>
                      <a:r>
                        <a:rPr lang="sv-SE" sz="1000" b="1" u="none" strike="noStrike" dirty="0">
                          <a:effectLst/>
                        </a:rPr>
                        <a:t> </a:t>
                      </a:r>
                      <a:br>
                        <a:rPr lang="sv-SE" sz="1000" b="1" u="none" strike="noStrike" dirty="0">
                          <a:effectLst/>
                        </a:rPr>
                      </a:br>
                      <a:r>
                        <a:rPr lang="sv-SE" sz="1000" b="1" u="none" strike="noStrike" dirty="0">
                          <a:effectLst/>
                        </a:rPr>
                        <a:t>Organisation</a:t>
                      </a:r>
                      <a:endParaRPr lang="sv-SE" sz="1000" b="1" i="0" u="none" strike="noStrike" dirty="0">
                        <a:solidFill>
                          <a:srgbClr val="305496"/>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sv-SE" sz="1000" b="1" u="none" strike="noStrike">
                          <a:effectLst/>
                        </a:rPr>
                        <a:t>Funding</a:t>
                      </a:r>
                      <a:br>
                        <a:rPr lang="sv-SE" sz="1000" b="1" u="none" strike="noStrike">
                          <a:effectLst/>
                        </a:rPr>
                      </a:br>
                      <a:r>
                        <a:rPr lang="sv-SE" sz="1000" b="1" u="none" strike="noStrike">
                          <a:effectLst/>
                        </a:rPr>
                        <a:t>Organisation</a:t>
                      </a:r>
                      <a:endParaRPr lang="sv-SE" sz="1000" b="1" i="0" u="none" strike="noStrike">
                        <a:solidFill>
                          <a:srgbClr val="305496"/>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sv-SE" sz="1000" b="1" u="none" strike="noStrike" dirty="0" err="1">
                          <a:effectLst/>
                        </a:rPr>
                        <a:t>Funding</a:t>
                      </a:r>
                      <a:r>
                        <a:rPr lang="sv-SE" sz="1000" b="1" u="none" strike="noStrike" dirty="0">
                          <a:effectLst/>
                        </a:rPr>
                        <a:t> </a:t>
                      </a:r>
                      <a:r>
                        <a:rPr lang="sv-SE" sz="1000" b="1" u="none" strike="noStrike" dirty="0" err="1">
                          <a:effectLst/>
                        </a:rPr>
                        <a:t>Size</a:t>
                      </a:r>
                      <a:br>
                        <a:rPr lang="sv-SE" sz="1000" b="1" u="none" strike="noStrike" dirty="0">
                          <a:effectLst/>
                        </a:rPr>
                      </a:br>
                      <a:r>
                        <a:rPr lang="sv-SE" sz="1000" b="1" u="none" strike="noStrike" dirty="0">
                          <a:effectLst/>
                        </a:rPr>
                        <a:t>(million USD)</a:t>
                      </a:r>
                      <a:endParaRPr lang="sv-SE" sz="1000" b="1" i="0" u="none" strike="noStrike" dirty="0">
                        <a:solidFill>
                          <a:srgbClr val="305496"/>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1884482086"/>
                  </a:ext>
                </a:extLst>
              </a:tr>
              <a:tr h="330915">
                <a:tc>
                  <a:txBody>
                    <a:bodyPr/>
                    <a:lstStyle/>
                    <a:p>
                      <a:pPr algn="l" fontAlgn="b"/>
                      <a:r>
                        <a:rPr lang="sv-SE" sz="1000" b="1" u="none" strike="noStrike" dirty="0">
                          <a:solidFill>
                            <a:schemeClr val="accent2"/>
                          </a:solidFill>
                          <a:effectLst/>
                        </a:rPr>
                        <a:t>Switch </a:t>
                      </a:r>
                      <a:r>
                        <a:rPr lang="sv-SE" sz="1000" b="1" u="none" strike="noStrike" dirty="0" err="1">
                          <a:solidFill>
                            <a:schemeClr val="accent2"/>
                          </a:solidFill>
                          <a:effectLst/>
                        </a:rPr>
                        <a:t>Africa</a:t>
                      </a:r>
                      <a:r>
                        <a:rPr lang="sv-SE" sz="1000" b="1" u="none" strike="noStrike" dirty="0">
                          <a:solidFill>
                            <a:schemeClr val="accent2"/>
                          </a:solidFill>
                          <a:effectLst/>
                        </a:rPr>
                        <a:t> Green</a:t>
                      </a:r>
                      <a:endParaRPr lang="sv-SE" sz="1000" b="1" i="0" u="none" strike="noStrike" dirty="0">
                        <a:solidFill>
                          <a:schemeClr val="accent2"/>
                        </a:solidFill>
                        <a:effectLst/>
                        <a:latin typeface="Calibri" panose="020F0502020204030204" pitchFamily="34" charset="0"/>
                      </a:endParaRPr>
                    </a:p>
                  </a:txBody>
                  <a:tcPr marL="9525" marR="9525" marT="9525" marB="0" anchor="b"/>
                </a:tc>
                <a:tc>
                  <a:txBody>
                    <a:bodyPr/>
                    <a:lstStyle/>
                    <a:p>
                      <a:pPr algn="l" fontAlgn="b"/>
                      <a:r>
                        <a:rPr lang="sv-SE" sz="1000" b="1" i="0" u="none" strike="noStrike" dirty="0" err="1">
                          <a:solidFill>
                            <a:schemeClr val="accent2"/>
                          </a:solidFill>
                          <a:effectLst/>
                          <a:latin typeface="Calibri" panose="020F0502020204030204" pitchFamily="34" charset="0"/>
                        </a:rPr>
                        <a:t>Training</a:t>
                      </a:r>
                      <a:endParaRPr lang="sv-SE" sz="1000" b="1" i="0" u="none" strike="noStrike" dirty="0">
                        <a:solidFill>
                          <a:schemeClr val="accent2"/>
                        </a:solidFill>
                        <a:effectLst/>
                        <a:latin typeface="Calibri" panose="020F0502020204030204" pitchFamily="34" charset="0"/>
                      </a:endParaRPr>
                    </a:p>
                  </a:txBody>
                  <a:tcPr marL="9525" marR="9525" marT="9525" marB="0" anchor="b"/>
                </a:tc>
                <a:tc>
                  <a:txBody>
                    <a:bodyPr/>
                    <a:lstStyle/>
                    <a:p>
                      <a:pPr algn="l" fontAlgn="b"/>
                      <a:r>
                        <a:rPr lang="sv-SE" sz="1000" b="1" i="0" u="none" strike="noStrike" dirty="0">
                          <a:solidFill>
                            <a:schemeClr val="accent2"/>
                          </a:solidFill>
                          <a:effectLst/>
                          <a:latin typeface="Calibri" panose="020F0502020204030204" pitchFamily="34" charset="0"/>
                        </a:rPr>
                        <a:t>UNEP</a:t>
                      </a:r>
                    </a:p>
                  </a:txBody>
                  <a:tcPr marL="9525" marR="9525" marT="9525" marB="0" anchor="b"/>
                </a:tc>
                <a:tc>
                  <a:txBody>
                    <a:bodyPr/>
                    <a:lstStyle/>
                    <a:p>
                      <a:pPr algn="l" fontAlgn="b"/>
                      <a:r>
                        <a:rPr lang="sv-SE" sz="1000" b="1" u="none" strike="noStrike">
                          <a:solidFill>
                            <a:schemeClr val="accent2"/>
                          </a:solidFill>
                          <a:effectLst/>
                        </a:rPr>
                        <a:t>European Commission</a:t>
                      </a:r>
                      <a:endParaRPr lang="sv-SE" sz="1000" b="1" i="0" u="none" strike="noStrike">
                        <a:solidFill>
                          <a:schemeClr val="accent2"/>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chemeClr val="accent2"/>
                          </a:solidFill>
                          <a:effectLst/>
                        </a:rPr>
                        <a:t>XX</a:t>
                      </a:r>
                      <a:endParaRPr lang="sv-SE" sz="1000" b="1" i="0" u="none" strike="noStrike" dirty="0">
                        <a:solidFill>
                          <a:schemeClr val="accent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589033"/>
                  </a:ext>
                </a:extLst>
              </a:tr>
              <a:tr h="443702">
                <a:tc>
                  <a:txBody>
                    <a:bodyPr/>
                    <a:lstStyle/>
                    <a:p>
                      <a:pPr algn="l" fontAlgn="b"/>
                      <a:r>
                        <a:rPr lang="sv-SE" sz="1000" b="1" u="none" strike="noStrike" dirty="0" err="1">
                          <a:solidFill>
                            <a:srgbClr val="FF0000"/>
                          </a:solidFill>
                          <a:effectLst/>
                        </a:rPr>
                        <a:t>Technical</a:t>
                      </a:r>
                      <a:r>
                        <a:rPr lang="sv-SE" sz="1000" b="1" u="none" strike="noStrike" dirty="0">
                          <a:solidFill>
                            <a:srgbClr val="FF0000"/>
                          </a:solidFill>
                          <a:effectLst/>
                        </a:rPr>
                        <a:t> </a:t>
                      </a:r>
                      <a:r>
                        <a:rPr lang="sv-SE" sz="1000" b="1" u="none" strike="noStrike" dirty="0" err="1">
                          <a:solidFill>
                            <a:srgbClr val="FF0000"/>
                          </a:solidFill>
                          <a:effectLst/>
                        </a:rPr>
                        <a:t>Cooperation</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i="0" u="none" strike="noStrike" dirty="0" err="1">
                          <a:solidFill>
                            <a:srgbClr val="FF0000"/>
                          </a:solidFill>
                          <a:effectLst/>
                          <a:latin typeface="Calibri" panose="020F0502020204030204" pitchFamily="34" charset="0"/>
                        </a:rPr>
                        <a:t>Training</a:t>
                      </a:r>
                      <a:r>
                        <a:rPr lang="sv-SE" sz="1000" b="1" i="0" u="none" strike="noStrike" dirty="0">
                          <a:solidFill>
                            <a:srgbClr val="FF0000"/>
                          </a:solidFill>
                          <a:effectLst/>
                          <a:latin typeface="Calibri" panose="020F0502020204030204" pitchFamily="34" charset="0"/>
                        </a:rPr>
                        <a:t>, </a:t>
                      </a:r>
                      <a:r>
                        <a:rPr lang="sv-SE" sz="1000" b="1" i="0" u="none" strike="noStrike" dirty="0" err="1">
                          <a:solidFill>
                            <a:srgbClr val="FF0000"/>
                          </a:solidFill>
                          <a:effectLst/>
                          <a:latin typeface="Calibri" panose="020F0502020204030204" pitchFamily="34" charset="0"/>
                        </a:rPr>
                        <a:t>Technical</a:t>
                      </a:r>
                      <a:r>
                        <a:rPr lang="sv-SE" sz="1000" b="1" i="0" u="none" strike="noStrike" dirty="0">
                          <a:solidFill>
                            <a:srgbClr val="FF0000"/>
                          </a:solidFill>
                          <a:effectLst/>
                          <a:latin typeface="Calibri" panose="020F0502020204030204" pitchFamily="34" charset="0"/>
                        </a:rPr>
                        <a:t> </a:t>
                      </a:r>
                      <a:r>
                        <a:rPr lang="sv-SE" sz="1000" b="1" i="0" u="none" strike="noStrike" dirty="0" err="1">
                          <a:solidFill>
                            <a:srgbClr val="FF0000"/>
                          </a:solidFill>
                          <a:effectLst/>
                          <a:latin typeface="Calibri" panose="020F0502020204030204" pitchFamily="34" charset="0"/>
                        </a:rPr>
                        <a:t>assistance</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rgbClr val="FF0000"/>
                          </a:solidFill>
                          <a:effectLst/>
                        </a:rPr>
                        <a:t>UNIDO</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rgbClr val="FF0000"/>
                          </a:solidFill>
                          <a:effectLst/>
                        </a:rPr>
                        <a:t>Global Environment </a:t>
                      </a:r>
                      <a:r>
                        <a:rPr lang="sv-SE" sz="1000" b="1" u="none" strike="noStrike" dirty="0" err="1">
                          <a:solidFill>
                            <a:srgbClr val="FF0000"/>
                          </a:solidFill>
                          <a:effectLst/>
                        </a:rPr>
                        <a:t>Facility</a:t>
                      </a:r>
                      <a:r>
                        <a:rPr lang="sv-SE" sz="1000" b="1" u="none" strike="noStrike" dirty="0">
                          <a:solidFill>
                            <a:srgbClr val="FF0000"/>
                          </a:solidFill>
                          <a:effectLst/>
                        </a:rPr>
                        <a:t> (GEF)</a:t>
                      </a:r>
                      <a:endParaRPr lang="sv-SE" sz="10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sv-SE" sz="1000" b="1" u="none" strike="noStrike" dirty="0">
                          <a:solidFill>
                            <a:srgbClr val="FF0000"/>
                          </a:solidFill>
                          <a:effectLst/>
                        </a:rPr>
                        <a:t>ZZ</a:t>
                      </a:r>
                      <a:endParaRPr lang="sv-SE" sz="10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4335750"/>
                  </a:ext>
                </a:extLst>
              </a:tr>
              <a:tr h="330915">
                <a:tc>
                  <a:txBody>
                    <a:bodyPr/>
                    <a:lstStyle/>
                    <a:p>
                      <a:pPr algn="l" fontAlgn="b"/>
                      <a:r>
                        <a:rPr lang="sv-SE" sz="1000" u="none" strike="noStrike" dirty="0">
                          <a:effectLst/>
                        </a:rPr>
                        <a:t>Hydrogen </a:t>
                      </a:r>
                      <a:r>
                        <a:rPr lang="sv-SE" sz="1000" u="none" strike="noStrike" dirty="0" err="1">
                          <a:effectLst/>
                        </a:rPr>
                        <a:t>Initiative</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Financing</a:t>
                      </a:r>
                      <a:r>
                        <a:rPr lang="sv-SE" sz="1000" b="0" i="0" u="none" strike="noStrike" dirty="0">
                          <a:solidFill>
                            <a:srgbClr val="000000"/>
                          </a:solidFill>
                          <a:effectLst/>
                          <a:latin typeface="Calibri" panose="020F0502020204030204" pitchFamily="34" charset="0"/>
                        </a:rPr>
                        <a:t> solutions</a:t>
                      </a:r>
                    </a:p>
                  </a:txBody>
                  <a:tcPr marL="9525" marR="9525" marT="9525" marB="0" anchor="b"/>
                </a:tc>
                <a:tc>
                  <a:txBody>
                    <a:bodyPr/>
                    <a:lstStyle/>
                    <a:p>
                      <a:pPr algn="l" fontAlgn="b"/>
                      <a:r>
                        <a:rPr lang="sv-SE" sz="1000" b="0" i="0" u="none" strike="noStrike" dirty="0">
                          <a:solidFill>
                            <a:srgbClr val="000000"/>
                          </a:solidFill>
                          <a:effectLst/>
                          <a:latin typeface="Calibri" panose="020F0502020204030204" pitchFamily="34" charset="0"/>
                        </a:rPr>
                        <a:t>GIZ</a:t>
                      </a:r>
                    </a:p>
                  </a:txBody>
                  <a:tcPr marL="9525" marR="9525" marT="9525" marB="0" anchor="b"/>
                </a:tc>
                <a:tc>
                  <a:txBody>
                    <a:bodyPr/>
                    <a:lstStyle/>
                    <a:p>
                      <a:pPr algn="l" fontAlgn="b"/>
                      <a:r>
                        <a:rPr lang="sv-SE" sz="1000" b="0" i="0" u="none" strike="noStrike" dirty="0" err="1">
                          <a:solidFill>
                            <a:srgbClr val="000000"/>
                          </a:solidFill>
                          <a:effectLst/>
                          <a:latin typeface="Calibri" panose="020F0502020204030204" pitchFamily="34" charset="0"/>
                        </a:rPr>
                        <a:t>Germany</a:t>
                      </a:r>
                      <a:endParaRPr lang="sv-SE"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000" u="none" strike="noStrike" dirty="0">
                          <a:effectLst/>
                        </a:rPr>
                        <a:t>YY</a:t>
                      </a:r>
                      <a:endParaRPr lang="sv-SE"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379889"/>
                  </a:ext>
                </a:extLst>
              </a:tr>
            </a:tbl>
          </a:graphicData>
        </a:graphic>
      </p:graphicFrame>
      <p:sp>
        <p:nvSpPr>
          <p:cNvPr id="199" name="TextBox 198">
            <a:hlinkClick r:id="rId16" action="ppaction://hlinksldjump"/>
            <a:extLst>
              <a:ext uri="{FF2B5EF4-FFF2-40B4-BE49-F238E27FC236}">
                <a16:creationId xmlns:a16="http://schemas.microsoft.com/office/drawing/2014/main" id="{C56B435F-31E1-294A-9DA4-988CC5F759DF}"/>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
        <p:nvSpPr>
          <p:cNvPr id="200" name="TextBox 199">
            <a:hlinkClick r:id="rId17" action="ppaction://hlinksldjump"/>
            <a:extLst>
              <a:ext uri="{FF2B5EF4-FFF2-40B4-BE49-F238E27FC236}">
                <a16:creationId xmlns:a16="http://schemas.microsoft.com/office/drawing/2014/main" id="{C9A2A766-9C57-8E4D-A532-48703E082340}"/>
              </a:ext>
            </a:extLst>
          </p:cNvPr>
          <p:cNvSpPr txBox="1"/>
          <p:nvPr/>
        </p:nvSpPr>
        <p:spPr>
          <a:xfrm>
            <a:off x="2927015" y="97403"/>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
        <p:nvSpPr>
          <p:cNvPr id="4" name="Rectangle 3">
            <a:hlinkClick r:id="rId9" action="ppaction://hlinksldjump"/>
            <a:extLst>
              <a:ext uri="{FF2B5EF4-FFF2-40B4-BE49-F238E27FC236}">
                <a16:creationId xmlns:a16="http://schemas.microsoft.com/office/drawing/2014/main" id="{7CCF34B9-AC64-F14F-8EEA-227C8A04B0A8}"/>
              </a:ext>
            </a:extLst>
          </p:cNvPr>
          <p:cNvSpPr/>
          <p:nvPr/>
        </p:nvSpPr>
        <p:spPr>
          <a:xfrm>
            <a:off x="8415409" y="97403"/>
            <a:ext cx="2443671" cy="40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1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a:hlinkClick r:id="rId3" action="ppaction://hlinksldjump"/>
            <a:extLst>
              <a:ext uri="{FF2B5EF4-FFF2-40B4-BE49-F238E27FC236}">
                <a16:creationId xmlns:a16="http://schemas.microsoft.com/office/drawing/2014/main" id="{9F1B0C51-838C-7742-B208-590B2A5D92CC}"/>
              </a:ext>
            </a:extLst>
          </p:cNvPr>
          <p:cNvSpPr/>
          <p:nvPr/>
        </p:nvSpPr>
        <p:spPr>
          <a:xfrm>
            <a:off x="5332153" y="1338850"/>
            <a:ext cx="193201" cy="4812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sv-SE" sz="1400" dirty="0">
              <a:solidFill>
                <a:schemeClr val="tx1"/>
              </a:solidFill>
            </a:endParaRPr>
          </a:p>
        </p:txBody>
      </p:sp>
      <p:graphicFrame>
        <p:nvGraphicFramePr>
          <p:cNvPr id="95" name="Chart 94">
            <a:extLst>
              <a:ext uri="{FF2B5EF4-FFF2-40B4-BE49-F238E27FC236}">
                <a16:creationId xmlns:a16="http://schemas.microsoft.com/office/drawing/2014/main" id="{55484684-3462-8647-BD9B-73A3D345765A}"/>
              </a:ext>
            </a:extLst>
          </p:cNvPr>
          <p:cNvGraphicFramePr/>
          <p:nvPr/>
        </p:nvGraphicFramePr>
        <p:xfrm>
          <a:off x="833078" y="1766636"/>
          <a:ext cx="3970432" cy="1847182"/>
        </p:xfrm>
        <a:graphic>
          <a:graphicData uri="http://schemas.openxmlformats.org/drawingml/2006/chart">
            <c:chart xmlns:c="http://schemas.openxmlformats.org/drawingml/2006/chart" xmlns:r="http://schemas.openxmlformats.org/officeDocument/2006/relationships" r:id="rId4"/>
          </a:graphicData>
        </a:graphic>
      </p:graphicFrame>
      <p:sp>
        <p:nvSpPr>
          <p:cNvPr id="102" name="Title 1">
            <a:extLst>
              <a:ext uri="{FF2B5EF4-FFF2-40B4-BE49-F238E27FC236}">
                <a16:creationId xmlns:a16="http://schemas.microsoft.com/office/drawing/2014/main" id="{B0B9C423-B300-2148-A8BE-2C2F0937A41F}"/>
              </a:ext>
            </a:extLst>
          </p:cNvPr>
          <p:cNvSpPr txBox="1">
            <a:spLocks/>
          </p:cNvSpPr>
          <p:nvPr/>
        </p:nvSpPr>
        <p:spPr>
          <a:xfrm>
            <a:off x="5797564" y="344507"/>
            <a:ext cx="49360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800" dirty="0">
                <a:solidFill>
                  <a:schemeClr val="accent1">
                    <a:lumMod val="75000"/>
                  </a:schemeClr>
                </a:solidFill>
                <a:latin typeface="+mn-lt"/>
              </a:rPr>
              <a:t>South </a:t>
            </a:r>
            <a:r>
              <a:rPr lang="sv-SE" sz="2800" dirty="0" err="1">
                <a:solidFill>
                  <a:schemeClr val="accent1">
                    <a:lumMod val="75000"/>
                  </a:schemeClr>
                </a:solidFill>
                <a:latin typeface="+mn-lt"/>
              </a:rPr>
              <a:t>Africa</a:t>
            </a:r>
            <a:endParaRPr lang="sv-SE" sz="2800" dirty="0">
              <a:solidFill>
                <a:schemeClr val="accent1">
                  <a:lumMod val="75000"/>
                </a:schemeClr>
              </a:solidFill>
              <a:latin typeface="+mn-lt"/>
            </a:endParaRPr>
          </a:p>
        </p:txBody>
      </p:sp>
      <p:sp>
        <p:nvSpPr>
          <p:cNvPr id="103" name="Rounded Rectangle 102">
            <a:extLst>
              <a:ext uri="{FF2B5EF4-FFF2-40B4-BE49-F238E27FC236}">
                <a16:creationId xmlns:a16="http://schemas.microsoft.com/office/drawing/2014/main" id="{E27AF8A3-E159-6D46-BDE4-0E09A924D40D}"/>
              </a:ext>
            </a:extLst>
          </p:cNvPr>
          <p:cNvSpPr/>
          <p:nvPr/>
        </p:nvSpPr>
        <p:spPr>
          <a:xfrm>
            <a:off x="6996207" y="2596511"/>
            <a:ext cx="1199767" cy="72084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Waste</a:t>
            </a:r>
          </a:p>
        </p:txBody>
      </p:sp>
      <p:sp>
        <p:nvSpPr>
          <p:cNvPr id="104" name="Rounded Rectangle 103">
            <a:extLst>
              <a:ext uri="{FF2B5EF4-FFF2-40B4-BE49-F238E27FC236}">
                <a16:creationId xmlns:a16="http://schemas.microsoft.com/office/drawing/2014/main" id="{2A46679E-EA8B-7D4D-B91F-50E6E47DFFAE}"/>
              </a:ext>
            </a:extLst>
          </p:cNvPr>
          <p:cNvSpPr/>
          <p:nvPr/>
        </p:nvSpPr>
        <p:spPr>
          <a:xfrm>
            <a:off x="9395741" y="2599642"/>
            <a:ext cx="1199767" cy="720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Materials</a:t>
            </a:r>
          </a:p>
        </p:txBody>
      </p:sp>
      <p:sp>
        <p:nvSpPr>
          <p:cNvPr id="105" name="Rounded Rectangle 104">
            <a:extLst>
              <a:ext uri="{FF2B5EF4-FFF2-40B4-BE49-F238E27FC236}">
                <a16:creationId xmlns:a16="http://schemas.microsoft.com/office/drawing/2014/main" id="{FEFE8632-76C1-A249-BCF5-2AAB7C540802}"/>
              </a:ext>
            </a:extLst>
          </p:cNvPr>
          <p:cNvSpPr/>
          <p:nvPr/>
        </p:nvSpPr>
        <p:spPr>
          <a:xfrm>
            <a:off x="8195974" y="2596290"/>
            <a:ext cx="1199767" cy="72084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err="1">
                <a:solidFill>
                  <a:schemeClr val="bg1"/>
                </a:solidFill>
              </a:rPr>
              <a:t>Water</a:t>
            </a:r>
            <a:endParaRPr lang="sv-SE" dirty="0">
              <a:solidFill>
                <a:schemeClr val="bg1"/>
              </a:solidFill>
            </a:endParaRPr>
          </a:p>
        </p:txBody>
      </p:sp>
      <p:sp>
        <p:nvSpPr>
          <p:cNvPr id="106" name="Rounded Rectangle 105">
            <a:extLst>
              <a:ext uri="{FF2B5EF4-FFF2-40B4-BE49-F238E27FC236}">
                <a16:creationId xmlns:a16="http://schemas.microsoft.com/office/drawing/2014/main" id="{3E549317-C207-A845-A185-AF546B369C49}"/>
              </a:ext>
            </a:extLst>
          </p:cNvPr>
          <p:cNvSpPr/>
          <p:nvPr/>
        </p:nvSpPr>
        <p:spPr>
          <a:xfrm>
            <a:off x="5796440" y="2596512"/>
            <a:ext cx="1199767" cy="7208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t>Energy</a:t>
            </a:r>
          </a:p>
        </p:txBody>
      </p:sp>
      <p:sp>
        <p:nvSpPr>
          <p:cNvPr id="107" name="Rounded Rectangle 106">
            <a:extLst>
              <a:ext uri="{FF2B5EF4-FFF2-40B4-BE49-F238E27FC236}">
                <a16:creationId xmlns:a16="http://schemas.microsoft.com/office/drawing/2014/main" id="{3718BAF0-4D1B-CE41-BF0C-592F2A6BD685}"/>
              </a:ext>
            </a:extLst>
          </p:cNvPr>
          <p:cNvSpPr/>
          <p:nvPr/>
        </p:nvSpPr>
        <p:spPr>
          <a:xfrm>
            <a:off x="10595508" y="2593293"/>
            <a:ext cx="1199767" cy="72084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dirty="0">
                <a:solidFill>
                  <a:schemeClr val="bg1"/>
                </a:solidFill>
              </a:rPr>
              <a:t>Chemicals</a:t>
            </a:r>
            <a:endParaRPr lang="en-US" dirty="0">
              <a:solidFill>
                <a:schemeClr val="bg1"/>
              </a:solidFill>
            </a:endParaRPr>
          </a:p>
        </p:txBody>
      </p:sp>
      <p:sp>
        <p:nvSpPr>
          <p:cNvPr id="108" name="Rectangle 107">
            <a:extLst>
              <a:ext uri="{FF2B5EF4-FFF2-40B4-BE49-F238E27FC236}">
                <a16:creationId xmlns:a16="http://schemas.microsoft.com/office/drawing/2014/main" id="{CD333DCC-B3A6-C84D-B3EF-F00F09630947}"/>
              </a:ext>
            </a:extLst>
          </p:cNvPr>
          <p:cNvSpPr/>
          <p:nvPr/>
        </p:nvSpPr>
        <p:spPr>
          <a:xfrm>
            <a:off x="5795127" y="3157708"/>
            <a:ext cx="6000148" cy="29818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109" name="TextBox 108">
            <a:extLst>
              <a:ext uri="{FF2B5EF4-FFF2-40B4-BE49-F238E27FC236}">
                <a16:creationId xmlns:a16="http://schemas.microsoft.com/office/drawing/2014/main" id="{40C211DC-08FE-AF4F-BF20-2FCDDD7F5F71}"/>
              </a:ext>
            </a:extLst>
          </p:cNvPr>
          <p:cNvSpPr txBox="1"/>
          <p:nvPr/>
        </p:nvSpPr>
        <p:spPr>
          <a:xfrm>
            <a:off x="5795127" y="1233500"/>
            <a:ext cx="2725811" cy="705258"/>
          </a:xfrm>
          <a:prstGeom prst="rect">
            <a:avLst/>
          </a:prstGeom>
          <a:noFill/>
          <a:ln>
            <a:noFill/>
          </a:ln>
        </p:spPr>
        <p:txBody>
          <a:bodyPr wrap="none" rtlCol="0">
            <a:spAutoFit/>
          </a:bodyPr>
          <a:lstStyle/>
          <a:p>
            <a:pPr>
              <a:lnSpc>
                <a:spcPct val="150000"/>
              </a:lnSpc>
            </a:pPr>
            <a:r>
              <a:rPr lang="sv-SE" sz="1400" dirty="0">
                <a:solidFill>
                  <a:schemeClr val="accent1"/>
                </a:solidFill>
              </a:rPr>
              <a:t>Total # </a:t>
            </a:r>
            <a:r>
              <a:rPr lang="sv-SE" sz="1400" dirty="0" err="1">
                <a:solidFill>
                  <a:schemeClr val="accent1"/>
                </a:solidFill>
              </a:rPr>
              <a:t>of</a:t>
            </a:r>
            <a:r>
              <a:rPr lang="sv-SE" sz="1400" dirty="0">
                <a:solidFill>
                  <a:schemeClr val="accent1"/>
                </a:solidFill>
              </a:rPr>
              <a:t> </a:t>
            </a:r>
            <a:r>
              <a:rPr lang="sv-SE" sz="1400" dirty="0" err="1">
                <a:solidFill>
                  <a:schemeClr val="accent1"/>
                </a:solidFill>
              </a:rPr>
              <a:t>initiatives</a:t>
            </a:r>
            <a:r>
              <a:rPr lang="sv-SE" sz="1400" dirty="0">
                <a:solidFill>
                  <a:schemeClr val="accent1"/>
                </a:solidFill>
              </a:rPr>
              <a:t>: </a:t>
            </a:r>
            <a:r>
              <a:rPr lang="sv-SE" sz="1400" b="1" dirty="0">
                <a:solidFill>
                  <a:schemeClr val="accent1"/>
                </a:solidFill>
              </a:rPr>
              <a:t>25</a:t>
            </a:r>
          </a:p>
          <a:p>
            <a:pPr>
              <a:lnSpc>
                <a:spcPct val="150000"/>
              </a:lnSpc>
            </a:pPr>
            <a:r>
              <a:rPr lang="sv-SE" sz="1400" dirty="0" err="1">
                <a:solidFill>
                  <a:schemeClr val="accent1"/>
                </a:solidFill>
              </a:rPr>
              <a:t>Aggregate</a:t>
            </a:r>
            <a:r>
              <a:rPr lang="sv-SE" sz="1400" dirty="0">
                <a:solidFill>
                  <a:schemeClr val="accent1"/>
                </a:solidFill>
              </a:rPr>
              <a:t> </a:t>
            </a:r>
            <a:r>
              <a:rPr lang="sv-SE" sz="1400" dirty="0" err="1">
                <a:solidFill>
                  <a:schemeClr val="accent1"/>
                </a:solidFill>
              </a:rPr>
              <a:t>funding</a:t>
            </a:r>
            <a:r>
              <a:rPr lang="sv-SE" sz="1400" dirty="0">
                <a:solidFill>
                  <a:schemeClr val="accent1"/>
                </a:solidFill>
              </a:rPr>
              <a:t>: </a:t>
            </a:r>
            <a:r>
              <a:rPr lang="sv-SE" sz="1400" b="1" dirty="0">
                <a:solidFill>
                  <a:schemeClr val="accent1"/>
                </a:solidFill>
              </a:rPr>
              <a:t>USD XX million</a:t>
            </a:r>
          </a:p>
        </p:txBody>
      </p:sp>
      <p:pic>
        <p:nvPicPr>
          <p:cNvPr id="110" name="Graphic 109" descr="Download">
            <a:extLst>
              <a:ext uri="{FF2B5EF4-FFF2-40B4-BE49-F238E27FC236}">
                <a16:creationId xmlns:a16="http://schemas.microsoft.com/office/drawing/2014/main" id="{24D774FB-756D-994A-89AC-84CDB64A76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78163" y="3428350"/>
            <a:ext cx="365927" cy="365927"/>
          </a:xfrm>
          <a:prstGeom prst="rect">
            <a:avLst/>
          </a:prstGeom>
        </p:spPr>
      </p:pic>
      <p:sp>
        <p:nvSpPr>
          <p:cNvPr id="111" name="Rectangle 110">
            <a:extLst>
              <a:ext uri="{FF2B5EF4-FFF2-40B4-BE49-F238E27FC236}">
                <a16:creationId xmlns:a16="http://schemas.microsoft.com/office/drawing/2014/main" id="{C98C798F-AC41-8B41-B886-9FDB8D06EC95}"/>
              </a:ext>
            </a:extLst>
          </p:cNvPr>
          <p:cNvSpPr/>
          <p:nvPr/>
        </p:nvSpPr>
        <p:spPr>
          <a:xfrm>
            <a:off x="6023225" y="3472638"/>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Implementing</a:t>
            </a:r>
            <a:r>
              <a:rPr lang="sv-SE" sz="1400" dirty="0">
                <a:solidFill>
                  <a:schemeClr val="accent1">
                    <a:lumMod val="75000"/>
                  </a:schemeClr>
                </a:solidFill>
              </a:rPr>
              <a:t> Organisation</a:t>
            </a:r>
          </a:p>
        </p:txBody>
      </p:sp>
      <p:sp>
        <p:nvSpPr>
          <p:cNvPr id="112" name="Rectangle 111">
            <a:extLst>
              <a:ext uri="{FF2B5EF4-FFF2-40B4-BE49-F238E27FC236}">
                <a16:creationId xmlns:a16="http://schemas.microsoft.com/office/drawing/2014/main" id="{99343AB2-06C1-2D43-AD53-1798B473B6EF}"/>
              </a:ext>
            </a:extLst>
          </p:cNvPr>
          <p:cNvSpPr/>
          <p:nvPr/>
        </p:nvSpPr>
        <p:spPr>
          <a:xfrm>
            <a:off x="9973900" y="3472638"/>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13" name="Rectangle 112">
            <a:extLst>
              <a:ext uri="{FF2B5EF4-FFF2-40B4-BE49-F238E27FC236}">
                <a16:creationId xmlns:a16="http://schemas.microsoft.com/office/drawing/2014/main" id="{450A5EA9-BBF8-C644-B5A8-4DFFAA5DF72A}"/>
              </a:ext>
            </a:extLst>
          </p:cNvPr>
          <p:cNvSpPr/>
          <p:nvPr/>
        </p:nvSpPr>
        <p:spPr>
          <a:xfrm>
            <a:off x="6023225" y="3824956"/>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Funding</a:t>
            </a:r>
            <a:r>
              <a:rPr lang="sv-SE" sz="1400" dirty="0">
                <a:solidFill>
                  <a:schemeClr val="accent1">
                    <a:lumMod val="75000"/>
                  </a:schemeClr>
                </a:solidFill>
              </a:rPr>
              <a:t> Organisation</a:t>
            </a:r>
          </a:p>
        </p:txBody>
      </p:sp>
      <p:sp>
        <p:nvSpPr>
          <p:cNvPr id="114" name="Rectangle 113">
            <a:extLst>
              <a:ext uri="{FF2B5EF4-FFF2-40B4-BE49-F238E27FC236}">
                <a16:creationId xmlns:a16="http://schemas.microsoft.com/office/drawing/2014/main" id="{296F50DD-385E-2D4C-A2CF-033FC8111215}"/>
              </a:ext>
            </a:extLst>
          </p:cNvPr>
          <p:cNvSpPr/>
          <p:nvPr/>
        </p:nvSpPr>
        <p:spPr>
          <a:xfrm>
            <a:off x="9973900" y="3824956"/>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15" name="Graphic 114" descr="Add">
            <a:hlinkClick r:id="" action="ppaction://hlinkshowjump?jump=nextslide"/>
            <a:extLst>
              <a:ext uri="{FF2B5EF4-FFF2-40B4-BE49-F238E27FC236}">
                <a16:creationId xmlns:a16="http://schemas.microsoft.com/office/drawing/2014/main" id="{A1F7DCAF-AACE-2A41-A5AF-9CCBACEB17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38995" y="3538496"/>
            <a:ext cx="160082" cy="160082"/>
          </a:xfrm>
          <a:prstGeom prst="rect">
            <a:avLst/>
          </a:prstGeom>
        </p:spPr>
      </p:pic>
      <p:sp>
        <p:nvSpPr>
          <p:cNvPr id="124" name="TextBox 123">
            <a:extLst>
              <a:ext uri="{FF2B5EF4-FFF2-40B4-BE49-F238E27FC236}">
                <a16:creationId xmlns:a16="http://schemas.microsoft.com/office/drawing/2014/main" id="{5C630117-CBF2-734D-BDBD-9042A0B08BA2}"/>
              </a:ext>
            </a:extLst>
          </p:cNvPr>
          <p:cNvSpPr txBox="1"/>
          <p:nvPr/>
        </p:nvSpPr>
        <p:spPr>
          <a:xfrm>
            <a:off x="2228755" y="1433149"/>
            <a:ext cx="1155573" cy="307777"/>
          </a:xfrm>
          <a:prstGeom prst="rect">
            <a:avLst/>
          </a:prstGeom>
          <a:noFill/>
        </p:spPr>
        <p:txBody>
          <a:bodyPr wrap="none" rtlCol="0">
            <a:spAutoFit/>
          </a:bodyPr>
          <a:lstStyle/>
          <a:p>
            <a:r>
              <a:rPr lang="sv-SE" sz="1400" dirty="0">
                <a:solidFill>
                  <a:schemeClr val="accent1">
                    <a:lumMod val="75000"/>
                  </a:schemeClr>
                </a:solidFill>
              </a:rPr>
              <a:t>Project Focus</a:t>
            </a:r>
          </a:p>
        </p:txBody>
      </p:sp>
      <p:sp>
        <p:nvSpPr>
          <p:cNvPr id="125" name="Rounded Rectangle 124">
            <a:extLst>
              <a:ext uri="{FF2B5EF4-FFF2-40B4-BE49-F238E27FC236}">
                <a16:creationId xmlns:a16="http://schemas.microsoft.com/office/drawing/2014/main" id="{1916CF5A-BE30-2844-952F-00A60C9FC006}"/>
              </a:ext>
            </a:extLst>
          </p:cNvPr>
          <p:cNvSpPr/>
          <p:nvPr/>
        </p:nvSpPr>
        <p:spPr>
          <a:xfrm>
            <a:off x="413781" y="1336699"/>
            <a:ext cx="4804323" cy="2379997"/>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27" name="Rounded Rectangle 126">
            <a:extLst>
              <a:ext uri="{FF2B5EF4-FFF2-40B4-BE49-F238E27FC236}">
                <a16:creationId xmlns:a16="http://schemas.microsoft.com/office/drawing/2014/main" id="{0233F770-6A7F-7244-87F9-32B269AD8B04}"/>
              </a:ext>
            </a:extLst>
          </p:cNvPr>
          <p:cNvSpPr/>
          <p:nvPr/>
        </p:nvSpPr>
        <p:spPr>
          <a:xfrm rot="5400000">
            <a:off x="4828269" y="3521545"/>
            <a:ext cx="1221470" cy="11691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29" name="TextBox 128">
            <a:extLst>
              <a:ext uri="{FF2B5EF4-FFF2-40B4-BE49-F238E27FC236}">
                <a16:creationId xmlns:a16="http://schemas.microsoft.com/office/drawing/2014/main" id="{D1BCCC3D-7BB8-124C-B8F0-B85F7634E302}"/>
              </a:ext>
            </a:extLst>
          </p:cNvPr>
          <p:cNvSpPr txBox="1"/>
          <p:nvPr/>
        </p:nvSpPr>
        <p:spPr>
          <a:xfrm>
            <a:off x="2110526" y="892751"/>
            <a:ext cx="1193660" cy="338554"/>
          </a:xfrm>
          <a:prstGeom prst="rect">
            <a:avLst/>
          </a:prstGeom>
          <a:noFill/>
        </p:spPr>
        <p:txBody>
          <a:bodyPr wrap="none" rtlCol="0">
            <a:spAutoFit/>
          </a:bodyPr>
          <a:lstStyle/>
          <a:p>
            <a:r>
              <a:rPr lang="sv-SE" sz="1600" b="1" dirty="0" err="1">
                <a:solidFill>
                  <a:schemeClr val="accent1">
                    <a:lumMod val="75000"/>
                  </a:schemeClr>
                </a:solidFill>
              </a:rPr>
              <a:t>Dashboards</a:t>
            </a:r>
            <a:endParaRPr lang="sv-SE" sz="1600" b="1" dirty="0">
              <a:solidFill>
                <a:schemeClr val="accent1">
                  <a:lumMod val="75000"/>
                </a:schemeClr>
              </a:solidFill>
            </a:endParaRPr>
          </a:p>
        </p:txBody>
      </p:sp>
      <p:graphicFrame>
        <p:nvGraphicFramePr>
          <p:cNvPr id="36" name="Chart 35">
            <a:extLst>
              <a:ext uri="{FF2B5EF4-FFF2-40B4-BE49-F238E27FC236}">
                <a16:creationId xmlns:a16="http://schemas.microsoft.com/office/drawing/2014/main" id="{A83560A3-5BE6-6240-A0E7-B6D947813161}"/>
              </a:ext>
            </a:extLst>
          </p:cNvPr>
          <p:cNvGraphicFramePr/>
          <p:nvPr/>
        </p:nvGraphicFramePr>
        <p:xfrm>
          <a:off x="877685" y="4225028"/>
          <a:ext cx="3971545" cy="1745828"/>
        </p:xfrm>
        <a:graphic>
          <a:graphicData uri="http://schemas.openxmlformats.org/drawingml/2006/chart">
            <c:chart xmlns:c="http://schemas.openxmlformats.org/drawingml/2006/chart" xmlns:r="http://schemas.openxmlformats.org/officeDocument/2006/relationships" r:id="rId9"/>
          </a:graphicData>
        </a:graphic>
      </p:graphicFrame>
      <p:sp>
        <p:nvSpPr>
          <p:cNvPr id="37" name="Rounded Rectangle 36">
            <a:extLst>
              <a:ext uri="{FF2B5EF4-FFF2-40B4-BE49-F238E27FC236}">
                <a16:creationId xmlns:a16="http://schemas.microsoft.com/office/drawing/2014/main" id="{8AEE9323-A301-4C46-BD9C-A685FFADC802}"/>
              </a:ext>
            </a:extLst>
          </p:cNvPr>
          <p:cNvSpPr/>
          <p:nvPr/>
        </p:nvSpPr>
        <p:spPr>
          <a:xfrm>
            <a:off x="402426" y="3770978"/>
            <a:ext cx="4804323" cy="2379997"/>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8" name="TextBox 37">
            <a:extLst>
              <a:ext uri="{FF2B5EF4-FFF2-40B4-BE49-F238E27FC236}">
                <a16:creationId xmlns:a16="http://schemas.microsoft.com/office/drawing/2014/main" id="{56B5587E-EC22-4346-8903-C37AA2BF1527}"/>
              </a:ext>
            </a:extLst>
          </p:cNvPr>
          <p:cNvSpPr txBox="1"/>
          <p:nvPr/>
        </p:nvSpPr>
        <p:spPr>
          <a:xfrm>
            <a:off x="1946954" y="3838856"/>
            <a:ext cx="1737976" cy="307777"/>
          </a:xfrm>
          <a:prstGeom prst="rect">
            <a:avLst/>
          </a:prstGeom>
          <a:noFill/>
        </p:spPr>
        <p:txBody>
          <a:bodyPr wrap="none" rtlCol="0">
            <a:spAutoFit/>
          </a:bodyPr>
          <a:lstStyle/>
          <a:p>
            <a:r>
              <a:rPr lang="sv-SE" sz="1400" dirty="0" err="1">
                <a:solidFill>
                  <a:schemeClr val="accent1">
                    <a:lumMod val="75000"/>
                  </a:schemeClr>
                </a:solidFill>
              </a:rPr>
              <a:t>Funding</a:t>
            </a:r>
            <a:r>
              <a:rPr lang="sv-SE" sz="1400" dirty="0">
                <a:solidFill>
                  <a:schemeClr val="accent1">
                    <a:lumMod val="75000"/>
                  </a:schemeClr>
                </a:solidFill>
              </a:rPr>
              <a:t> </a:t>
            </a:r>
            <a:r>
              <a:rPr lang="sv-SE" sz="1400" dirty="0" err="1">
                <a:solidFill>
                  <a:schemeClr val="accent1">
                    <a:lumMod val="75000"/>
                  </a:schemeClr>
                </a:solidFill>
              </a:rPr>
              <a:t>Composition</a:t>
            </a:r>
            <a:endParaRPr lang="sv-SE" sz="1400" dirty="0">
              <a:solidFill>
                <a:schemeClr val="accent1">
                  <a:lumMod val="75000"/>
                </a:schemeClr>
              </a:solidFill>
            </a:endParaRPr>
          </a:p>
        </p:txBody>
      </p:sp>
      <p:sp>
        <p:nvSpPr>
          <p:cNvPr id="2" name="Rectangle 1">
            <a:extLst>
              <a:ext uri="{FF2B5EF4-FFF2-40B4-BE49-F238E27FC236}">
                <a16:creationId xmlns:a16="http://schemas.microsoft.com/office/drawing/2014/main" id="{B731F08D-05AA-F342-9ECD-A52148DE3D3D}"/>
              </a:ext>
            </a:extLst>
          </p:cNvPr>
          <p:cNvSpPr/>
          <p:nvPr/>
        </p:nvSpPr>
        <p:spPr>
          <a:xfrm>
            <a:off x="6060872" y="4671263"/>
            <a:ext cx="1140028" cy="26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3" name="Rectangle 2">
            <a:hlinkClick r:id="rId10" action="ppaction://hlinksldjump"/>
            <a:extLst>
              <a:ext uri="{FF2B5EF4-FFF2-40B4-BE49-F238E27FC236}">
                <a16:creationId xmlns:a16="http://schemas.microsoft.com/office/drawing/2014/main" id="{3D7A1F00-B412-0140-9DD2-271970B23376}"/>
              </a:ext>
            </a:extLst>
          </p:cNvPr>
          <p:cNvSpPr/>
          <p:nvPr/>
        </p:nvSpPr>
        <p:spPr>
          <a:xfrm>
            <a:off x="6115050" y="4670315"/>
            <a:ext cx="1028700" cy="244586"/>
          </a:xfrm>
          <a:prstGeom prst="rect">
            <a:avLst/>
          </a:prstGeom>
          <a:solidFill>
            <a:schemeClr val="accent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5" name="Graphic 4" descr="Venn diagram">
            <a:hlinkClick r:id="" action="ppaction://hlinkshowjump?jump=nextslide"/>
            <a:extLst>
              <a:ext uri="{FF2B5EF4-FFF2-40B4-BE49-F238E27FC236}">
                <a16:creationId xmlns:a16="http://schemas.microsoft.com/office/drawing/2014/main" id="{231158D9-EE58-B14D-A60F-8D3DD75990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9335" y="3776311"/>
            <a:ext cx="389745" cy="389745"/>
          </a:xfrm>
          <a:prstGeom prst="rect">
            <a:avLst/>
          </a:prstGeom>
        </p:spPr>
      </p:pic>
      <p:sp>
        <p:nvSpPr>
          <p:cNvPr id="43" name="TextBox 42">
            <a:extLst>
              <a:ext uri="{FF2B5EF4-FFF2-40B4-BE49-F238E27FC236}">
                <a16:creationId xmlns:a16="http://schemas.microsoft.com/office/drawing/2014/main" id="{472875CE-DD90-394C-A162-06BB1AAC12A5}"/>
              </a:ext>
            </a:extLst>
          </p:cNvPr>
          <p:cNvSpPr txBox="1"/>
          <p:nvPr/>
        </p:nvSpPr>
        <p:spPr>
          <a:xfrm>
            <a:off x="10812196" y="3498691"/>
            <a:ext cx="699230" cy="246221"/>
          </a:xfrm>
          <a:prstGeom prst="rect">
            <a:avLst/>
          </a:prstGeom>
          <a:noFill/>
        </p:spPr>
        <p:txBody>
          <a:bodyPr wrap="none" rtlCol="0">
            <a:spAutoFit/>
          </a:bodyPr>
          <a:lstStyle/>
          <a:p>
            <a:r>
              <a:rPr lang="sv-SE" sz="1000" dirty="0">
                <a:solidFill>
                  <a:schemeClr val="bg1"/>
                </a:solidFill>
              </a:rPr>
              <a:t>Save Data</a:t>
            </a:r>
          </a:p>
        </p:txBody>
      </p:sp>
      <p:sp>
        <p:nvSpPr>
          <p:cNvPr id="44" name="TextBox 43">
            <a:extLst>
              <a:ext uri="{FF2B5EF4-FFF2-40B4-BE49-F238E27FC236}">
                <a16:creationId xmlns:a16="http://schemas.microsoft.com/office/drawing/2014/main" id="{70D42AF1-CA3E-FE4C-A43B-EECE1A624BEE}"/>
              </a:ext>
            </a:extLst>
          </p:cNvPr>
          <p:cNvSpPr txBox="1"/>
          <p:nvPr/>
        </p:nvSpPr>
        <p:spPr>
          <a:xfrm>
            <a:off x="10829100" y="3872202"/>
            <a:ext cx="660758" cy="246221"/>
          </a:xfrm>
          <a:prstGeom prst="rect">
            <a:avLst/>
          </a:prstGeom>
          <a:noFill/>
        </p:spPr>
        <p:txBody>
          <a:bodyPr wrap="none" rtlCol="0">
            <a:spAutoFit/>
          </a:bodyPr>
          <a:lstStyle/>
          <a:p>
            <a:r>
              <a:rPr lang="sv-SE" sz="1000" dirty="0" err="1">
                <a:solidFill>
                  <a:schemeClr val="bg1"/>
                </a:solidFill>
              </a:rPr>
              <a:t>Compare</a:t>
            </a:r>
            <a:endParaRPr lang="sv-SE" sz="1000" dirty="0">
              <a:solidFill>
                <a:schemeClr val="bg1"/>
              </a:solidFill>
            </a:endParaRPr>
          </a:p>
        </p:txBody>
      </p:sp>
      <p:sp>
        <p:nvSpPr>
          <p:cNvPr id="41" name="Rectangle 40">
            <a:extLst>
              <a:ext uri="{FF2B5EF4-FFF2-40B4-BE49-F238E27FC236}">
                <a16:creationId xmlns:a16="http://schemas.microsoft.com/office/drawing/2014/main" id="{6F33B681-0139-0742-ACA6-73A91C21203D}"/>
              </a:ext>
            </a:extLst>
          </p:cNvPr>
          <p:cNvSpPr/>
          <p:nvPr/>
        </p:nvSpPr>
        <p:spPr>
          <a:xfrm>
            <a:off x="6023225" y="4183659"/>
            <a:ext cx="4243753" cy="294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err="1">
                <a:solidFill>
                  <a:schemeClr val="accent1">
                    <a:lumMod val="75000"/>
                  </a:schemeClr>
                </a:solidFill>
              </a:rPr>
              <a:t>Type</a:t>
            </a:r>
            <a:r>
              <a:rPr lang="sv-SE" sz="1400" dirty="0">
                <a:solidFill>
                  <a:schemeClr val="accent1">
                    <a:lumMod val="75000"/>
                  </a:schemeClr>
                </a:solidFill>
              </a:rPr>
              <a:t> </a:t>
            </a:r>
            <a:r>
              <a:rPr lang="sv-SE" sz="1400" dirty="0" err="1">
                <a:solidFill>
                  <a:schemeClr val="accent1">
                    <a:lumMod val="75000"/>
                  </a:schemeClr>
                </a:solidFill>
              </a:rPr>
              <a:t>of</a:t>
            </a:r>
            <a:r>
              <a:rPr lang="sv-SE" sz="1400" dirty="0">
                <a:solidFill>
                  <a:schemeClr val="accent1">
                    <a:lumMod val="75000"/>
                  </a:schemeClr>
                </a:solidFill>
              </a:rPr>
              <a:t> </a:t>
            </a:r>
            <a:r>
              <a:rPr lang="sv-SE" sz="1400" dirty="0" err="1">
                <a:solidFill>
                  <a:schemeClr val="accent1">
                    <a:lumMod val="75000"/>
                  </a:schemeClr>
                </a:solidFill>
              </a:rPr>
              <a:t>initiative</a:t>
            </a:r>
            <a:endParaRPr lang="sv-SE" sz="1400" dirty="0">
              <a:solidFill>
                <a:schemeClr val="accent1">
                  <a:lumMod val="75000"/>
                </a:schemeClr>
              </a:solidFill>
            </a:endParaRPr>
          </a:p>
        </p:txBody>
      </p:sp>
      <p:sp>
        <p:nvSpPr>
          <p:cNvPr id="42" name="Rectangle 41">
            <a:extLst>
              <a:ext uri="{FF2B5EF4-FFF2-40B4-BE49-F238E27FC236}">
                <a16:creationId xmlns:a16="http://schemas.microsoft.com/office/drawing/2014/main" id="{945F08B5-E42E-F643-9C62-230D1281F667}"/>
              </a:ext>
            </a:extLst>
          </p:cNvPr>
          <p:cNvSpPr/>
          <p:nvPr/>
        </p:nvSpPr>
        <p:spPr>
          <a:xfrm>
            <a:off x="9969288" y="4183659"/>
            <a:ext cx="293077" cy="2941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45" name="Graphic 44" descr="Add">
            <a:extLst>
              <a:ext uri="{FF2B5EF4-FFF2-40B4-BE49-F238E27FC236}">
                <a16:creationId xmlns:a16="http://schemas.microsoft.com/office/drawing/2014/main" id="{B32F1593-00DC-7E4A-A0FB-BBB7F42F4E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38995" y="4256644"/>
            <a:ext cx="160082" cy="160082"/>
          </a:xfrm>
          <a:prstGeom prst="rect">
            <a:avLst/>
          </a:prstGeom>
        </p:spPr>
      </p:pic>
      <p:pic>
        <p:nvPicPr>
          <p:cNvPr id="50" name="Graphic 49" descr="Add">
            <a:extLst>
              <a:ext uri="{FF2B5EF4-FFF2-40B4-BE49-F238E27FC236}">
                <a16:creationId xmlns:a16="http://schemas.microsoft.com/office/drawing/2014/main" id="{BDC3725C-E924-3244-8C8E-FA285683FE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38995" y="3885358"/>
            <a:ext cx="160082" cy="160082"/>
          </a:xfrm>
          <a:prstGeom prst="rect">
            <a:avLst/>
          </a:prstGeom>
        </p:spPr>
      </p:pic>
      <p:sp>
        <p:nvSpPr>
          <p:cNvPr id="40" name="TextBox 39">
            <a:hlinkClick r:id="rId3" action="ppaction://hlinksldjump"/>
            <a:extLst>
              <a:ext uri="{FF2B5EF4-FFF2-40B4-BE49-F238E27FC236}">
                <a16:creationId xmlns:a16="http://schemas.microsoft.com/office/drawing/2014/main" id="{124096B6-74AA-AB43-A7F2-730EBA3392FF}"/>
              </a:ext>
            </a:extLst>
          </p:cNvPr>
          <p:cNvSpPr txBox="1"/>
          <p:nvPr/>
        </p:nvSpPr>
        <p:spPr>
          <a:xfrm>
            <a:off x="3690951" y="104571"/>
            <a:ext cx="1105635" cy="340519"/>
          </a:xfrm>
          <a:prstGeom prst="roundRect">
            <a:avLst/>
          </a:prstGeom>
          <a:solidFill>
            <a:schemeClr val="accent6">
              <a:lumMod val="40000"/>
              <a:lumOff val="60000"/>
            </a:schemeClr>
          </a:solidFill>
        </p:spPr>
        <p:txBody>
          <a:bodyPr wrap="none" rtlCol="0">
            <a:spAutoFit/>
          </a:bodyPr>
          <a:lstStyle/>
          <a:p>
            <a:r>
              <a:rPr lang="en-US" sz="1400" dirty="0"/>
              <a:t>South Africa</a:t>
            </a:r>
          </a:p>
        </p:txBody>
      </p:sp>
      <p:sp>
        <p:nvSpPr>
          <p:cNvPr id="46" name="TextBox 45">
            <a:hlinkClick r:id="rId13" action="ppaction://hlinksldjump"/>
            <a:extLst>
              <a:ext uri="{FF2B5EF4-FFF2-40B4-BE49-F238E27FC236}">
                <a16:creationId xmlns:a16="http://schemas.microsoft.com/office/drawing/2014/main" id="{977BED39-37A8-5848-B35D-6B07A038652D}"/>
              </a:ext>
            </a:extLst>
          </p:cNvPr>
          <p:cNvSpPr txBox="1"/>
          <p:nvPr/>
        </p:nvSpPr>
        <p:spPr>
          <a:xfrm>
            <a:off x="100177" y="97926"/>
            <a:ext cx="2706207" cy="340519"/>
          </a:xfrm>
          <a:prstGeom prst="roundRect">
            <a:avLst/>
          </a:prstGeom>
          <a:solidFill>
            <a:schemeClr val="accent6"/>
          </a:solidFill>
        </p:spPr>
        <p:txBody>
          <a:bodyPr wrap="none" rtlCol="0">
            <a:spAutoFit/>
          </a:bodyPr>
          <a:lstStyle/>
          <a:p>
            <a:r>
              <a:rPr lang="en-US" sz="1400" dirty="0"/>
              <a:t>I-GO Initiative Mapping &amp; Analysis</a:t>
            </a:r>
          </a:p>
        </p:txBody>
      </p:sp>
      <p:sp>
        <p:nvSpPr>
          <p:cNvPr id="47" name="TextBox 46">
            <a:hlinkClick r:id="rId10" action="ppaction://hlinksldjump"/>
            <a:extLst>
              <a:ext uri="{FF2B5EF4-FFF2-40B4-BE49-F238E27FC236}">
                <a16:creationId xmlns:a16="http://schemas.microsoft.com/office/drawing/2014/main" id="{CFF33627-D992-284E-97DB-56A927959D4C}"/>
              </a:ext>
            </a:extLst>
          </p:cNvPr>
          <p:cNvSpPr txBox="1"/>
          <p:nvPr/>
        </p:nvSpPr>
        <p:spPr>
          <a:xfrm>
            <a:off x="2927015" y="97403"/>
            <a:ext cx="637387" cy="340519"/>
          </a:xfrm>
          <a:prstGeom prst="roundRect">
            <a:avLst/>
          </a:prstGeom>
          <a:solidFill>
            <a:schemeClr val="accent6">
              <a:lumMod val="60000"/>
              <a:lumOff val="40000"/>
            </a:schemeClr>
          </a:solidFill>
        </p:spPr>
        <p:txBody>
          <a:bodyPr wrap="none" rtlCol="0">
            <a:spAutoFit/>
          </a:bodyPr>
          <a:lstStyle/>
          <a:p>
            <a:r>
              <a:rPr lang="en-US" sz="1400" dirty="0"/>
              <a:t>Africa</a:t>
            </a:r>
          </a:p>
        </p:txBody>
      </p:sp>
    </p:spTree>
    <p:extLst>
      <p:ext uri="{BB962C8B-B14F-4D97-AF65-F5344CB8AC3E}">
        <p14:creationId xmlns:p14="http://schemas.microsoft.com/office/powerpoint/2010/main" val="64775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OurService"/>
          <p:cNvSpPr txBox="1"/>
          <p:nvPr/>
        </p:nvSpPr>
        <p:spPr>
          <a:xfrm>
            <a:off x="857849" y="482653"/>
            <a:ext cx="6542372" cy="107721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a:solidFill>
                  <a:schemeClr val="tx1">
                    <a:lumMod val="50000"/>
                    <a:lumOff val="50000"/>
                  </a:schemeClr>
                </a:solidFill>
              </a:rPr>
              <a:t>THE CHALLENGES</a:t>
            </a:r>
          </a:p>
          <a:p>
            <a:pPr>
              <a:defRPr sz="14400">
                <a:latin typeface="BebasNeue-Regular"/>
                <a:ea typeface="BebasNeue-Regular"/>
                <a:cs typeface="BebasNeue-Regular"/>
                <a:sym typeface="BebasNeue-Regular"/>
              </a:defRPr>
            </a:pPr>
            <a:r>
              <a:rPr lang="en-US" sz="3500" b="1">
                <a:solidFill>
                  <a:srgbClr val="4EA536"/>
                </a:solidFill>
              </a:rPr>
              <a:t>I-GO</a:t>
            </a:r>
            <a:r>
              <a:rPr lang="en-US" sz="3500" b="1">
                <a:solidFill>
                  <a:schemeClr val="tx1">
                    <a:lumMod val="50000"/>
                    <a:lumOff val="50000"/>
                  </a:schemeClr>
                </a:solidFill>
              </a:rPr>
              <a:t> AIMS TO ADDRESS </a:t>
            </a:r>
            <a:endParaRPr sz="3500" b="1">
              <a:solidFill>
                <a:schemeClr val="tx1">
                  <a:lumMod val="50000"/>
                  <a:lumOff val="50000"/>
                </a:schemeClr>
              </a:solidFill>
            </a:endParaRPr>
          </a:p>
        </p:txBody>
      </p:sp>
      <p:sp>
        <p:nvSpPr>
          <p:cNvPr id="80"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a:extLst>
              <a:ext uri="{FF2B5EF4-FFF2-40B4-BE49-F238E27FC236}">
                <a16:creationId xmlns:a16="http://schemas.microsoft.com/office/drawing/2014/main" id="{045BDCD2-2AD4-4843-8BFB-E73C5283628E}"/>
              </a:ext>
            </a:extLst>
          </p:cNvPr>
          <p:cNvSpPr txBox="1"/>
          <p:nvPr/>
        </p:nvSpPr>
        <p:spPr>
          <a:xfrm>
            <a:off x="7222319" y="1965836"/>
            <a:ext cx="4111832" cy="353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nchor="ctr">
            <a:spAutoFit/>
          </a:bodyPr>
          <a:lstStyle>
            <a:lvl1pPr>
              <a:lnSpc>
                <a:spcPct val="150000"/>
              </a:lnSpc>
              <a:defRPr sz="2000" b="0">
                <a:solidFill>
                  <a:srgbClr val="000000">
                    <a:alpha val="60000"/>
                  </a:srgbClr>
                </a:solidFill>
              </a:defRPr>
            </a:lvl1pPr>
          </a:lstStyle>
          <a:p>
            <a:pPr algn="ctr">
              <a:lnSpc>
                <a:spcPct val="100000"/>
              </a:lnSpc>
              <a:spcAft>
                <a:spcPts val="3900"/>
              </a:spcAft>
            </a:pPr>
            <a:r>
              <a:rPr lang="en-US" sz="1700" b="1">
                <a:solidFill>
                  <a:schemeClr val="bg1">
                    <a:alpha val="60000"/>
                  </a:schemeClr>
                </a:solidFill>
              </a:rPr>
              <a:t>SMEs</a:t>
            </a:r>
          </a:p>
        </p:txBody>
      </p:sp>
      <p:pic>
        <p:nvPicPr>
          <p:cNvPr id="3" name="Picture 2" descr="Diagram, timeline&#10;&#10;Description automatically generated">
            <a:extLst>
              <a:ext uri="{FF2B5EF4-FFF2-40B4-BE49-F238E27FC236}">
                <a16:creationId xmlns:a16="http://schemas.microsoft.com/office/drawing/2014/main" id="{D41E6088-7EF1-1042-A1A8-E44731CBF7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9685" y="1129806"/>
            <a:ext cx="4424466" cy="4764809"/>
          </a:xfrm>
          <a:prstGeom prst="rect">
            <a:avLst/>
          </a:prstGeom>
        </p:spPr>
      </p:pic>
      <p:sp>
        <p:nvSpPr>
          <p:cNvPr id="2" name="TextBox 1">
            <a:extLst>
              <a:ext uri="{FF2B5EF4-FFF2-40B4-BE49-F238E27FC236}">
                <a16:creationId xmlns:a16="http://schemas.microsoft.com/office/drawing/2014/main" id="{F1BAABD0-0BFA-6742-871E-09C21659262A}"/>
              </a:ext>
            </a:extLst>
          </p:cNvPr>
          <p:cNvSpPr txBox="1"/>
          <p:nvPr/>
        </p:nvSpPr>
        <p:spPr>
          <a:xfrm>
            <a:off x="1328671" y="2573491"/>
            <a:ext cx="4938017" cy="2031325"/>
          </a:xfrm>
          <a:prstGeom prst="rect">
            <a:avLst/>
          </a:prstGeom>
          <a:noFill/>
        </p:spPr>
        <p:txBody>
          <a:bodyPr wrap="square" rtlCol="0">
            <a:spAutoFit/>
          </a:bodyPr>
          <a:lstStyle/>
          <a:p>
            <a:pPr marL="342900" indent="-342900">
              <a:spcAft>
                <a:spcPts val="3600"/>
              </a:spcAft>
              <a:buAutoNum type="arabicPeriod"/>
            </a:pPr>
            <a:r>
              <a:rPr lang="en-US" sz="2400" dirty="0"/>
              <a:t>Connecting effectively with large numbers of SMEs</a:t>
            </a:r>
          </a:p>
          <a:p>
            <a:pPr marL="342900" indent="-342900">
              <a:spcAft>
                <a:spcPts val="3600"/>
              </a:spcAft>
              <a:buAutoNum type="arabicPeriod"/>
            </a:pPr>
            <a:r>
              <a:rPr lang="en-US" sz="2400" dirty="0"/>
              <a:t>Supporting SMEs according to their specific needs</a:t>
            </a:r>
          </a:p>
        </p:txBody>
      </p:sp>
      <p:pic>
        <p:nvPicPr>
          <p:cNvPr id="6" name="Picture 5" descr="A picture containing shape&#10;&#10;Description automatically generated">
            <a:extLst>
              <a:ext uri="{FF2B5EF4-FFF2-40B4-BE49-F238E27FC236}">
                <a16:creationId xmlns:a16="http://schemas.microsoft.com/office/drawing/2014/main" id="{96234568-5CB1-B443-B01B-1D4B03D603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10900" y="6007968"/>
            <a:ext cx="1076614" cy="722677"/>
          </a:xfrm>
          <a:prstGeom prst="rect">
            <a:avLst/>
          </a:prstGeom>
        </p:spPr>
      </p:pic>
    </p:spTree>
    <p:extLst>
      <p:ext uri="{BB962C8B-B14F-4D97-AF65-F5344CB8AC3E}">
        <p14:creationId xmlns:p14="http://schemas.microsoft.com/office/powerpoint/2010/main" val="31528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87237C-E3A6-C84D-964D-F201B77C0369}"/>
              </a:ext>
            </a:extLst>
          </p:cNvPr>
          <p:cNvGrpSpPr/>
          <p:nvPr/>
        </p:nvGrpSpPr>
        <p:grpSpPr>
          <a:xfrm>
            <a:off x="1243782" y="4047226"/>
            <a:ext cx="3120086" cy="1024591"/>
            <a:chOff x="2303754" y="2588851"/>
            <a:chExt cx="6155220" cy="2021284"/>
          </a:xfrm>
          <a:solidFill>
            <a:schemeClr val="accent6"/>
          </a:solidFill>
        </p:grpSpPr>
        <p:sp>
          <p:nvSpPr>
            <p:cNvPr id="3" name="Freeform 6700">
              <a:extLst>
                <a:ext uri="{FF2B5EF4-FFF2-40B4-BE49-F238E27FC236}">
                  <a16:creationId xmlns:a16="http://schemas.microsoft.com/office/drawing/2014/main" id="{58A73D7A-F31D-B248-A164-1BEADAF88DCB}"/>
                </a:ext>
              </a:extLst>
            </p:cNvPr>
            <p:cNvSpPr>
              <a:spLocks noChangeArrowheads="1"/>
            </p:cNvSpPr>
            <p:nvPr/>
          </p:nvSpPr>
          <p:spPr bwMode="auto">
            <a:xfrm>
              <a:off x="2303754" y="2588851"/>
              <a:ext cx="1645534"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algn="ctr"/>
              <a:r>
                <a:rPr lang="en-US" sz="3600" b="1">
                  <a:solidFill>
                    <a:schemeClr val="bg1">
                      <a:lumMod val="50000"/>
                    </a:schemeClr>
                  </a:solidFill>
                  <a:latin typeface="Calibri" panose="020F0502020204030204"/>
                </a:rPr>
                <a:t>3</a:t>
              </a:r>
            </a:p>
          </p:txBody>
        </p:sp>
        <p:sp>
          <p:nvSpPr>
            <p:cNvPr id="4" name="Freeform 6703">
              <a:extLst>
                <a:ext uri="{FF2B5EF4-FFF2-40B4-BE49-F238E27FC236}">
                  <a16:creationId xmlns:a16="http://schemas.microsoft.com/office/drawing/2014/main" id="{9E9C9114-E916-D34D-895A-83F58684E47E}"/>
                </a:ext>
              </a:extLst>
            </p:cNvPr>
            <p:cNvSpPr>
              <a:spLocks noChangeArrowheads="1"/>
            </p:cNvSpPr>
            <p:nvPr/>
          </p:nvSpPr>
          <p:spPr bwMode="auto">
            <a:xfrm>
              <a:off x="3798875" y="3800803"/>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200">
                <a:solidFill>
                  <a:prstClr val="black"/>
                </a:solidFill>
                <a:latin typeface="Calibri" panose="020F0502020204030204"/>
              </a:endParaRPr>
            </a:p>
          </p:txBody>
        </p:sp>
      </p:grpSp>
      <p:grpSp>
        <p:nvGrpSpPr>
          <p:cNvPr id="5" name="Group 4">
            <a:extLst>
              <a:ext uri="{FF2B5EF4-FFF2-40B4-BE49-F238E27FC236}">
                <a16:creationId xmlns:a16="http://schemas.microsoft.com/office/drawing/2014/main" id="{22BF089B-2E3C-1E4E-927B-8D54C368E5FF}"/>
              </a:ext>
            </a:extLst>
          </p:cNvPr>
          <p:cNvGrpSpPr/>
          <p:nvPr/>
        </p:nvGrpSpPr>
        <p:grpSpPr>
          <a:xfrm>
            <a:off x="1702263" y="1331903"/>
            <a:ext cx="3067328" cy="957385"/>
            <a:chOff x="2407836" y="2721433"/>
            <a:chExt cx="6051139" cy="1888703"/>
          </a:xfrm>
          <a:solidFill>
            <a:schemeClr val="accent6">
              <a:lumMod val="60000"/>
              <a:lumOff val="40000"/>
            </a:schemeClr>
          </a:solidFill>
        </p:grpSpPr>
        <p:sp>
          <p:nvSpPr>
            <p:cNvPr id="6" name="Freeform 6700">
              <a:hlinkClick r:id="rId2" action="ppaction://hlinksldjump"/>
              <a:extLst>
                <a:ext uri="{FF2B5EF4-FFF2-40B4-BE49-F238E27FC236}">
                  <a16:creationId xmlns:a16="http://schemas.microsoft.com/office/drawing/2014/main" id="{16013BDA-1354-514F-9069-67EAB68167CF}"/>
                </a:ext>
              </a:extLst>
            </p:cNvPr>
            <p:cNvSpPr>
              <a:spLocks noChangeArrowheads="1"/>
            </p:cNvSpPr>
            <p:nvPr/>
          </p:nvSpPr>
          <p:spPr bwMode="auto">
            <a:xfrm>
              <a:off x="2407836" y="2721433"/>
              <a:ext cx="1603682" cy="1509718"/>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pPr algn="ctr"/>
              <a:r>
                <a:rPr lang="en-US" sz="3600" b="1" dirty="0">
                  <a:solidFill>
                    <a:schemeClr val="bg1">
                      <a:lumMod val="50000"/>
                    </a:schemeClr>
                  </a:solidFill>
                  <a:latin typeface="Calibri" panose="020F0502020204030204"/>
                </a:rPr>
                <a:t>1</a:t>
              </a:r>
            </a:p>
          </p:txBody>
        </p:sp>
        <p:sp>
          <p:nvSpPr>
            <p:cNvPr id="7" name="Freeform 6703">
              <a:extLst>
                <a:ext uri="{FF2B5EF4-FFF2-40B4-BE49-F238E27FC236}">
                  <a16:creationId xmlns:a16="http://schemas.microsoft.com/office/drawing/2014/main" id="{6299458B-F257-F942-81B5-4E6115DD3BF9}"/>
                </a:ext>
              </a:extLst>
            </p:cNvPr>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200">
                <a:solidFill>
                  <a:prstClr val="black"/>
                </a:solidFill>
                <a:latin typeface="Calibri" panose="020F0502020204030204"/>
              </a:endParaRPr>
            </a:p>
          </p:txBody>
        </p:sp>
      </p:grpSp>
      <p:sp>
        <p:nvSpPr>
          <p:cNvPr id="8" name="TextBox 7">
            <a:extLst>
              <a:ext uri="{FF2B5EF4-FFF2-40B4-BE49-F238E27FC236}">
                <a16:creationId xmlns:a16="http://schemas.microsoft.com/office/drawing/2014/main" id="{0093591C-2E86-6743-86E7-E6EF9F456DD3}"/>
              </a:ext>
            </a:extLst>
          </p:cNvPr>
          <p:cNvSpPr txBox="1"/>
          <p:nvPr/>
        </p:nvSpPr>
        <p:spPr>
          <a:xfrm>
            <a:off x="72031" y="2188101"/>
            <a:ext cx="3842156" cy="930772"/>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a:latin typeface="Calibri" panose="020F0502020204030204"/>
              </a:defRPr>
            </a:lvl1pPr>
          </a:lstStyle>
          <a:p>
            <a:pPr>
              <a:lnSpc>
                <a:spcPct val="130000"/>
              </a:lnSpc>
              <a:buFont typeface="Wingdings" pitchFamily="2" charset="2"/>
              <a:buChar char="§"/>
            </a:pPr>
            <a:r>
              <a:rPr lang="en-US" sz="2000" dirty="0"/>
              <a:t>Guidance &amp; tools</a:t>
            </a:r>
          </a:p>
          <a:p>
            <a:pPr marL="393700" indent="-304800">
              <a:lnSpc>
                <a:spcPct val="130000"/>
              </a:lnSpc>
            </a:pPr>
            <a:r>
              <a:rPr lang="en-US" sz="2000" dirty="0"/>
              <a:t>Training &amp; technical assistance</a:t>
            </a:r>
          </a:p>
          <a:p>
            <a:pPr marL="533400" indent="-355600">
              <a:lnSpc>
                <a:spcPct val="130000"/>
              </a:lnSpc>
            </a:pPr>
            <a:r>
              <a:rPr lang="en-US" sz="2000" dirty="0"/>
              <a:t>Financing solutions</a:t>
            </a:r>
          </a:p>
        </p:txBody>
      </p:sp>
      <p:pic>
        <p:nvPicPr>
          <p:cNvPr id="10" name="Picture 9">
            <a:extLst>
              <a:ext uri="{FF2B5EF4-FFF2-40B4-BE49-F238E27FC236}">
                <a16:creationId xmlns:a16="http://schemas.microsoft.com/office/drawing/2014/main" id="{DDAF86FE-9267-CD4C-BB73-AD2550ECA7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00907" y="1668332"/>
            <a:ext cx="451143" cy="359695"/>
          </a:xfrm>
          <a:prstGeom prst="rect">
            <a:avLst/>
          </a:prstGeom>
        </p:spPr>
      </p:pic>
      <p:grpSp>
        <p:nvGrpSpPr>
          <p:cNvPr id="11" name="Group 10">
            <a:extLst>
              <a:ext uri="{FF2B5EF4-FFF2-40B4-BE49-F238E27FC236}">
                <a16:creationId xmlns:a16="http://schemas.microsoft.com/office/drawing/2014/main" id="{8F71388F-60AE-F04B-A190-B50E94CF40AA}"/>
              </a:ext>
            </a:extLst>
          </p:cNvPr>
          <p:cNvGrpSpPr/>
          <p:nvPr/>
        </p:nvGrpSpPr>
        <p:grpSpPr>
          <a:xfrm flipH="1">
            <a:off x="7586901" y="1997964"/>
            <a:ext cx="3204858" cy="838878"/>
            <a:chOff x="2005980" y="865344"/>
            <a:chExt cx="6321670" cy="1654914"/>
          </a:xfrm>
          <a:solidFill>
            <a:srgbClr val="92D050"/>
          </a:solidFill>
        </p:grpSpPr>
        <p:sp>
          <p:nvSpPr>
            <p:cNvPr id="12" name="Freeform 6700">
              <a:hlinkClick r:id="" action="ppaction://noaction"/>
              <a:extLst>
                <a:ext uri="{FF2B5EF4-FFF2-40B4-BE49-F238E27FC236}">
                  <a16:creationId xmlns:a16="http://schemas.microsoft.com/office/drawing/2014/main" id="{AE151580-79FD-8644-B0E5-5AF1FA0F6957}"/>
                </a:ext>
              </a:extLst>
            </p:cNvPr>
            <p:cNvSpPr>
              <a:spLocks noChangeArrowheads="1"/>
            </p:cNvSpPr>
            <p:nvPr/>
          </p:nvSpPr>
          <p:spPr bwMode="auto">
            <a:xfrm>
              <a:off x="2005980" y="865344"/>
              <a:ext cx="1588585" cy="1570767"/>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Autofit/>
            </a:bodyPr>
            <a:lstStyle/>
            <a:p>
              <a:pPr algn="ctr"/>
              <a:r>
                <a:rPr lang="en-US" sz="3600" b="1">
                  <a:solidFill>
                    <a:schemeClr val="bg1">
                      <a:lumMod val="50000"/>
                    </a:schemeClr>
                  </a:solidFill>
                  <a:latin typeface="Calibri" panose="020F0502020204030204"/>
                </a:rPr>
                <a:t>2</a:t>
              </a:r>
            </a:p>
          </p:txBody>
        </p:sp>
        <p:sp>
          <p:nvSpPr>
            <p:cNvPr id="13" name="Freeform 6703">
              <a:extLst>
                <a:ext uri="{FF2B5EF4-FFF2-40B4-BE49-F238E27FC236}">
                  <a16:creationId xmlns:a16="http://schemas.microsoft.com/office/drawing/2014/main" id="{7D509949-D6EB-204A-9B1A-C84BF84101D1}"/>
                </a:ext>
              </a:extLst>
            </p:cNvPr>
            <p:cNvSpPr>
              <a:spLocks noChangeArrowheads="1"/>
            </p:cNvSpPr>
            <p:nvPr/>
          </p:nvSpPr>
          <p:spPr bwMode="auto">
            <a:xfrm>
              <a:off x="3255594" y="1897445"/>
              <a:ext cx="5072056" cy="622813"/>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200">
                <a:solidFill>
                  <a:prstClr val="black"/>
                </a:solidFill>
                <a:latin typeface="Calibri" panose="020F0502020204030204"/>
              </a:endParaRPr>
            </a:p>
          </p:txBody>
        </p:sp>
      </p:grpSp>
      <p:cxnSp>
        <p:nvCxnSpPr>
          <p:cNvPr id="15" name="Straight Connector 14">
            <a:extLst>
              <a:ext uri="{FF2B5EF4-FFF2-40B4-BE49-F238E27FC236}">
                <a16:creationId xmlns:a16="http://schemas.microsoft.com/office/drawing/2014/main" id="{E67A5F27-EB83-EC48-9D15-0FB0582F6941}"/>
              </a:ext>
            </a:extLst>
          </p:cNvPr>
          <p:cNvCxnSpPr>
            <a:cxnSpLocks/>
            <a:endCxn id="39" idx="0"/>
          </p:cNvCxnSpPr>
          <p:nvPr/>
        </p:nvCxnSpPr>
        <p:spPr>
          <a:xfrm>
            <a:off x="6138791" y="3813608"/>
            <a:ext cx="2788207" cy="1572744"/>
          </a:xfrm>
          <a:prstGeom prst="line">
            <a:avLst/>
          </a:prstGeom>
          <a:ln w="38100">
            <a:solidFill>
              <a:srgbClr val="A5A5A5"/>
            </a:solidFill>
            <a:tailEnd type="oval"/>
          </a:ln>
        </p:spPr>
        <p:style>
          <a:lnRef idx="1">
            <a:schemeClr val="accent1"/>
          </a:lnRef>
          <a:fillRef idx="0">
            <a:schemeClr val="accent1"/>
          </a:fillRef>
          <a:effectRef idx="0">
            <a:schemeClr val="accent1"/>
          </a:effectRef>
          <a:fontRef idx="minor">
            <a:schemeClr val="tx1"/>
          </a:fontRef>
        </p:style>
      </p:cxnSp>
      <p:sp>
        <p:nvSpPr>
          <p:cNvPr id="21" name="Block Arc 20">
            <a:extLst>
              <a:ext uri="{FF2B5EF4-FFF2-40B4-BE49-F238E27FC236}">
                <a16:creationId xmlns:a16="http://schemas.microsoft.com/office/drawing/2014/main" id="{67F0DC28-F638-0B4F-83F7-96FE1F787573}"/>
              </a:ext>
            </a:extLst>
          </p:cNvPr>
          <p:cNvSpPr/>
          <p:nvPr/>
        </p:nvSpPr>
        <p:spPr>
          <a:xfrm rot="6117194" flipV="1">
            <a:off x="3727400" y="1508171"/>
            <a:ext cx="4348773" cy="4271623"/>
          </a:xfrm>
          <a:prstGeom prst="blockArc">
            <a:avLst>
              <a:gd name="adj1" fmla="val 17025634"/>
              <a:gd name="adj2" fmla="val 2505411"/>
              <a:gd name="adj3" fmla="val 1854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lstStyle/>
          <a:p>
            <a:pPr algn="ctr"/>
            <a:endParaRPr lang="en-US">
              <a:ln>
                <a:solidFill>
                  <a:schemeClr val="accent1"/>
                </a:solidFill>
              </a:ln>
              <a:solidFill>
                <a:schemeClr val="tx1"/>
              </a:solidFill>
            </a:endParaRPr>
          </a:p>
        </p:txBody>
      </p:sp>
      <p:sp>
        <p:nvSpPr>
          <p:cNvPr id="20" name="Triangle 19">
            <a:extLst>
              <a:ext uri="{FF2B5EF4-FFF2-40B4-BE49-F238E27FC236}">
                <a16:creationId xmlns:a16="http://schemas.microsoft.com/office/drawing/2014/main" id="{8D70A5A3-EFF0-DA48-90BA-BB1A0EF8E227}"/>
              </a:ext>
            </a:extLst>
          </p:cNvPr>
          <p:cNvSpPr/>
          <p:nvPr/>
        </p:nvSpPr>
        <p:spPr>
          <a:xfrm rot="3502623" flipV="1">
            <a:off x="6137856" y="5041194"/>
            <a:ext cx="1062479" cy="436751"/>
          </a:xfrm>
          <a:prstGeom prst="triangle">
            <a:avLst>
              <a:gd name="adj" fmla="val 504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73C918B2-7D26-5B45-8E68-DDC58B065CBE}"/>
              </a:ext>
            </a:extLst>
          </p:cNvPr>
          <p:cNvGrpSpPr/>
          <p:nvPr/>
        </p:nvGrpSpPr>
        <p:grpSpPr>
          <a:xfrm>
            <a:off x="3917506" y="1698332"/>
            <a:ext cx="4173046" cy="4063357"/>
            <a:chOff x="3917506" y="1698332"/>
            <a:chExt cx="4173046" cy="4063357"/>
          </a:xfrm>
        </p:grpSpPr>
        <p:sp>
          <p:nvSpPr>
            <p:cNvPr id="24" name="Block Arc 23">
              <a:extLst>
                <a:ext uri="{FF2B5EF4-FFF2-40B4-BE49-F238E27FC236}">
                  <a16:creationId xmlns:a16="http://schemas.microsoft.com/office/drawing/2014/main" id="{19FBD377-31C7-CD49-8CD4-F86E9E9308FF}"/>
                </a:ext>
              </a:extLst>
            </p:cNvPr>
            <p:cNvSpPr/>
            <p:nvPr/>
          </p:nvSpPr>
          <p:spPr>
            <a:xfrm rot="20501829" flipV="1">
              <a:off x="3917506" y="1698332"/>
              <a:ext cx="4173046" cy="4063357"/>
            </a:xfrm>
            <a:prstGeom prst="blockArc">
              <a:avLst>
                <a:gd name="adj1" fmla="val 17025634"/>
                <a:gd name="adj2" fmla="val 2470938"/>
                <a:gd name="adj3" fmla="val 1899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riangle 17">
              <a:extLst>
                <a:ext uri="{FF2B5EF4-FFF2-40B4-BE49-F238E27FC236}">
                  <a16:creationId xmlns:a16="http://schemas.microsoft.com/office/drawing/2014/main" id="{F40DD2AC-2679-704E-B2A2-0D4E35008257}"/>
                </a:ext>
              </a:extLst>
            </p:cNvPr>
            <p:cNvSpPr/>
            <p:nvPr/>
          </p:nvSpPr>
          <p:spPr>
            <a:xfrm rot="3484160" flipV="1">
              <a:off x="6357181" y="5048480"/>
              <a:ext cx="773211" cy="32459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Block Arc 21">
            <a:extLst>
              <a:ext uri="{FF2B5EF4-FFF2-40B4-BE49-F238E27FC236}">
                <a16:creationId xmlns:a16="http://schemas.microsoft.com/office/drawing/2014/main" id="{4C77E6CB-A1CF-CC47-94C8-A85BC6D2D955}"/>
              </a:ext>
            </a:extLst>
          </p:cNvPr>
          <p:cNvSpPr/>
          <p:nvPr/>
        </p:nvSpPr>
        <p:spPr>
          <a:xfrm rot="12502747" flipV="1">
            <a:off x="3757007" y="1639785"/>
            <a:ext cx="4413440" cy="4256183"/>
          </a:xfrm>
          <a:prstGeom prst="blockArc">
            <a:avLst>
              <a:gd name="adj1" fmla="val 16253877"/>
              <a:gd name="adj2" fmla="val 1650584"/>
              <a:gd name="adj3" fmla="val 1840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riangle 24">
            <a:extLst>
              <a:ext uri="{FF2B5EF4-FFF2-40B4-BE49-F238E27FC236}">
                <a16:creationId xmlns:a16="http://schemas.microsoft.com/office/drawing/2014/main" id="{2587C8C2-6289-8D47-A124-C39E24C85D7C}"/>
              </a:ext>
            </a:extLst>
          </p:cNvPr>
          <p:cNvSpPr/>
          <p:nvPr/>
        </p:nvSpPr>
        <p:spPr>
          <a:xfrm rot="17869899" flipV="1">
            <a:off x="6395389" y="2101712"/>
            <a:ext cx="1098428" cy="4495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D844A14D-F14F-8D48-829B-FFAE82157592}"/>
              </a:ext>
            </a:extLst>
          </p:cNvPr>
          <p:cNvSpPr/>
          <p:nvPr/>
        </p:nvSpPr>
        <p:spPr>
          <a:xfrm rot="17861207" flipV="1">
            <a:off x="6493829" y="2129672"/>
            <a:ext cx="783080" cy="323696"/>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DD70D2B1-5DA8-A14A-A9C0-0B325ECC246B}"/>
              </a:ext>
            </a:extLst>
          </p:cNvPr>
          <p:cNvSpPr/>
          <p:nvPr/>
        </p:nvSpPr>
        <p:spPr>
          <a:xfrm rot="10800000" flipV="1">
            <a:off x="3641589" y="3328829"/>
            <a:ext cx="1073005" cy="4973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4A7287D-915B-DD47-BF34-9D2C5497477D}"/>
              </a:ext>
            </a:extLst>
          </p:cNvPr>
          <p:cNvSpPr/>
          <p:nvPr/>
        </p:nvSpPr>
        <p:spPr>
          <a:xfrm rot="5924441">
            <a:off x="4435840" y="2055792"/>
            <a:ext cx="3199063" cy="3250105"/>
          </a:xfrm>
          <a:prstGeom prst="rect">
            <a:avLst/>
          </a:prstGeom>
          <a:noFill/>
        </p:spPr>
        <p:txBody>
          <a:bodyPr wrap="none" lIns="91440" tIns="45720" rIns="91440" bIns="45720">
            <a:prstTxWarp prst="textArchUp">
              <a:avLst>
                <a:gd name="adj" fmla="val 11685981"/>
              </a:avLst>
            </a:prstTxWarp>
            <a:spAutoFit/>
            <a:scene3d>
              <a:camera prst="orthographicFront">
                <a:rot lat="0" lon="0" rev="300000"/>
              </a:camera>
              <a:lightRig rig="threePt" dir="t"/>
            </a:scene3d>
            <a:flatTx/>
          </a:bodyPr>
          <a:lstStyle/>
          <a:p>
            <a:pPr algn="ctr"/>
            <a:r>
              <a:rPr lang="en-GB" sz="2400" dirty="0"/>
              <a:t>I-GO Assistant</a:t>
            </a:r>
          </a:p>
        </p:txBody>
      </p:sp>
      <p:sp>
        <p:nvSpPr>
          <p:cNvPr id="31" name="Rectangle 30">
            <a:extLst>
              <a:ext uri="{FF2B5EF4-FFF2-40B4-BE49-F238E27FC236}">
                <a16:creationId xmlns:a16="http://schemas.microsoft.com/office/drawing/2014/main" id="{CAF3EDCD-EA34-1C46-B6C7-42D0673FD2D1}"/>
              </a:ext>
            </a:extLst>
          </p:cNvPr>
          <p:cNvSpPr/>
          <p:nvPr/>
        </p:nvSpPr>
        <p:spPr>
          <a:xfrm rot="20191308">
            <a:off x="4170197" y="2037193"/>
            <a:ext cx="3660484" cy="3811612"/>
          </a:xfrm>
          <a:prstGeom prst="rect">
            <a:avLst/>
          </a:prstGeom>
          <a:noFill/>
        </p:spPr>
        <p:txBody>
          <a:bodyPr wrap="none" lIns="91440" tIns="45720" rIns="91440" bIns="45720">
            <a:prstTxWarp prst="textArchUp">
              <a:avLst>
                <a:gd name="adj" fmla="val 13743314"/>
              </a:avLst>
            </a:prstTxWarp>
            <a:spAutoFit/>
            <a:scene3d>
              <a:camera prst="orthographicFront">
                <a:rot lat="0" lon="0" rev="300000"/>
              </a:camera>
              <a:lightRig rig="threePt" dir="t"/>
            </a:scene3d>
            <a:flatTx/>
          </a:bodyPr>
          <a:lstStyle/>
          <a:p>
            <a:pPr algn="ctr"/>
            <a:r>
              <a:rPr lang="en-GB" sz="2400" dirty="0"/>
              <a:t>SME Support Centre</a:t>
            </a:r>
          </a:p>
        </p:txBody>
      </p:sp>
      <p:sp>
        <p:nvSpPr>
          <p:cNvPr id="39" name="TextBox 38">
            <a:extLst>
              <a:ext uri="{FF2B5EF4-FFF2-40B4-BE49-F238E27FC236}">
                <a16:creationId xmlns:a16="http://schemas.microsoft.com/office/drawing/2014/main" id="{E95E2C56-F4B4-5D42-A8A2-38AF5ED76793}"/>
              </a:ext>
            </a:extLst>
          </p:cNvPr>
          <p:cNvSpPr txBox="1"/>
          <p:nvPr/>
        </p:nvSpPr>
        <p:spPr>
          <a:xfrm>
            <a:off x="7641323" y="5386353"/>
            <a:ext cx="2571349" cy="442674"/>
          </a:xfrm>
          <a:prstGeom prst="roundRect">
            <a:avLst/>
          </a:prstGeom>
          <a:solidFill>
            <a:schemeClr val="bg1">
              <a:lumMod val="85000"/>
            </a:schemeClr>
          </a:solidFill>
          <a:ln>
            <a:noFill/>
          </a:ln>
        </p:spPr>
        <p:txBody>
          <a:bodyPr wrap="square" rtlCol="0">
            <a:spAutoFit/>
          </a:bodyPr>
          <a:lstStyle/>
          <a:p>
            <a:pPr>
              <a:buSzPct val="120000"/>
            </a:pPr>
            <a:r>
              <a:rPr lang="en-US" sz="2000" dirty="0"/>
              <a:t>SME Stakeholders</a:t>
            </a:r>
          </a:p>
        </p:txBody>
      </p:sp>
      <p:sp>
        <p:nvSpPr>
          <p:cNvPr id="40" name="TextBox 39">
            <a:extLst>
              <a:ext uri="{FF2B5EF4-FFF2-40B4-BE49-F238E27FC236}">
                <a16:creationId xmlns:a16="http://schemas.microsoft.com/office/drawing/2014/main" id="{42CE06F3-B268-EF47-934D-B31BA8F18479}"/>
              </a:ext>
            </a:extLst>
          </p:cNvPr>
          <p:cNvSpPr txBox="1"/>
          <p:nvPr/>
        </p:nvSpPr>
        <p:spPr>
          <a:xfrm>
            <a:off x="330573" y="5134192"/>
            <a:ext cx="3164463" cy="1154845"/>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a:latin typeface="Calibri" panose="020F0502020204030204"/>
              </a:defRPr>
            </a:lvl1pPr>
          </a:lstStyle>
          <a:p>
            <a:pPr>
              <a:lnSpc>
                <a:spcPct val="130000"/>
              </a:lnSpc>
              <a:buFont typeface="Wingdings" pitchFamily="2" charset="2"/>
              <a:buChar char="§"/>
            </a:pPr>
            <a:r>
              <a:rPr lang="en-US" sz="2000" dirty="0"/>
              <a:t>Manage audit data</a:t>
            </a:r>
          </a:p>
          <a:p>
            <a:pPr marL="393700" indent="-304800">
              <a:lnSpc>
                <a:spcPct val="130000"/>
              </a:lnSpc>
            </a:pPr>
            <a:r>
              <a:rPr lang="en-US" sz="2000" dirty="0"/>
              <a:t>Analyse opportunities</a:t>
            </a:r>
          </a:p>
          <a:p>
            <a:pPr marL="482600" indent="-304800">
              <a:lnSpc>
                <a:spcPct val="130000"/>
              </a:lnSpc>
            </a:pPr>
            <a:r>
              <a:rPr lang="en-US" sz="2000" dirty="0"/>
              <a:t>Performance tracking</a:t>
            </a:r>
          </a:p>
        </p:txBody>
      </p:sp>
      <p:sp>
        <p:nvSpPr>
          <p:cNvPr id="28" name="Triangle 27">
            <a:extLst>
              <a:ext uri="{FF2B5EF4-FFF2-40B4-BE49-F238E27FC236}">
                <a16:creationId xmlns:a16="http://schemas.microsoft.com/office/drawing/2014/main" id="{02020D02-577B-B34A-ACE8-9BEF9E0F9C23}"/>
              </a:ext>
            </a:extLst>
          </p:cNvPr>
          <p:cNvSpPr/>
          <p:nvPr/>
        </p:nvSpPr>
        <p:spPr>
          <a:xfrm rot="10800000" flipV="1">
            <a:off x="3770530" y="3473462"/>
            <a:ext cx="796517" cy="35851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8F308E-C30C-DF4E-91D7-59B8ACF6270F}"/>
              </a:ext>
            </a:extLst>
          </p:cNvPr>
          <p:cNvSpPr txBox="1"/>
          <p:nvPr/>
        </p:nvSpPr>
        <p:spPr>
          <a:xfrm rot="1853168">
            <a:off x="4162162" y="1943314"/>
            <a:ext cx="3473807" cy="3315331"/>
          </a:xfrm>
          <a:prstGeom prst="rect">
            <a:avLst/>
          </a:prstGeom>
          <a:noFill/>
        </p:spPr>
        <p:txBody>
          <a:bodyPr wrap="none" rtlCol="0">
            <a:prstTxWarp prst="textArchDown">
              <a:avLst>
                <a:gd name="adj" fmla="val 1106361"/>
              </a:avLst>
            </a:prstTxWarp>
            <a:spAutoFit/>
          </a:bodyPr>
          <a:lstStyle/>
          <a:p>
            <a:pPr algn="ctr"/>
            <a:r>
              <a:rPr lang="en-US" sz="2400" dirty="0"/>
              <a:t>Implementation </a:t>
            </a:r>
          </a:p>
          <a:p>
            <a:pPr algn="ctr"/>
            <a:r>
              <a:rPr lang="en-US" sz="2400" dirty="0"/>
              <a:t>Manager tool</a:t>
            </a:r>
          </a:p>
        </p:txBody>
      </p:sp>
      <p:sp>
        <p:nvSpPr>
          <p:cNvPr id="54" name="OurService">
            <a:extLst>
              <a:ext uri="{FF2B5EF4-FFF2-40B4-BE49-F238E27FC236}">
                <a16:creationId xmlns:a16="http://schemas.microsoft.com/office/drawing/2014/main" id="{781CB1C5-29BF-904F-BD73-FD12F4E39EEE}"/>
              </a:ext>
            </a:extLst>
          </p:cNvPr>
          <p:cNvSpPr txBox="1"/>
          <p:nvPr/>
        </p:nvSpPr>
        <p:spPr>
          <a:xfrm>
            <a:off x="986015" y="517369"/>
            <a:ext cx="4032370" cy="53860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ea typeface="BebasNeue-Regular"/>
                <a:cs typeface="BebasNeue-Regular"/>
              </a:rPr>
              <a:t>SUITE OF </a:t>
            </a:r>
            <a:r>
              <a:rPr lang="en-US" sz="3500" b="1" dirty="0">
                <a:solidFill>
                  <a:srgbClr val="4EA536"/>
                </a:solidFill>
              </a:rPr>
              <a:t>I-GO</a:t>
            </a:r>
            <a:r>
              <a:rPr lang="en-US" sz="3500" b="1" dirty="0">
                <a:solidFill>
                  <a:schemeClr val="tx1">
                    <a:lumMod val="50000"/>
                    <a:lumOff val="50000"/>
                  </a:schemeClr>
                </a:solidFill>
              </a:rPr>
              <a:t> TOOLS </a:t>
            </a:r>
          </a:p>
        </p:txBody>
      </p:sp>
      <p:sp>
        <p:nvSpPr>
          <p:cNvPr id="58" name="TextBox 57">
            <a:extLst>
              <a:ext uri="{FF2B5EF4-FFF2-40B4-BE49-F238E27FC236}">
                <a16:creationId xmlns:a16="http://schemas.microsoft.com/office/drawing/2014/main" id="{C8834900-D1CC-6143-B5F2-854A037D017F}"/>
              </a:ext>
            </a:extLst>
          </p:cNvPr>
          <p:cNvSpPr txBox="1"/>
          <p:nvPr/>
        </p:nvSpPr>
        <p:spPr>
          <a:xfrm>
            <a:off x="8567373" y="2865663"/>
            <a:ext cx="3599407" cy="73866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a:lnSpc>
                <a:spcPct val="130000"/>
              </a:lnSpc>
              <a:buFont typeface="Wingdings" pitchFamily="2" charset="2"/>
              <a:buChar char="§"/>
            </a:pPr>
            <a:r>
              <a:rPr lang="en-US" sz="2000" dirty="0"/>
              <a:t>Resource efficiency check</a:t>
            </a:r>
          </a:p>
          <a:p>
            <a:pPr marL="393700" indent="-304800">
              <a:lnSpc>
                <a:spcPct val="130000"/>
              </a:lnSpc>
            </a:pPr>
            <a:r>
              <a:rPr lang="en-US" sz="2000" dirty="0"/>
              <a:t>Concrete recommendations</a:t>
            </a:r>
          </a:p>
          <a:p>
            <a:pPr marL="482600" indent="-304800">
              <a:lnSpc>
                <a:spcPct val="130000"/>
              </a:lnSpc>
            </a:pPr>
            <a:r>
              <a:rPr lang="en-US" sz="2000" dirty="0"/>
              <a:t>Tailored support services</a:t>
            </a:r>
          </a:p>
          <a:p>
            <a:pPr>
              <a:lnSpc>
                <a:spcPct val="130000"/>
              </a:lnSpc>
            </a:pPr>
            <a:endParaRPr lang="en-US" sz="2000" dirty="0"/>
          </a:p>
        </p:txBody>
      </p:sp>
      <p:grpSp>
        <p:nvGrpSpPr>
          <p:cNvPr id="93" name="Group 92">
            <a:extLst>
              <a:ext uri="{FF2B5EF4-FFF2-40B4-BE49-F238E27FC236}">
                <a16:creationId xmlns:a16="http://schemas.microsoft.com/office/drawing/2014/main" id="{0133FA9B-7612-0E47-8174-B7F3D81AB84B}"/>
              </a:ext>
            </a:extLst>
          </p:cNvPr>
          <p:cNvGrpSpPr/>
          <p:nvPr/>
        </p:nvGrpSpPr>
        <p:grpSpPr>
          <a:xfrm>
            <a:off x="4922310" y="2795126"/>
            <a:ext cx="1991948" cy="1885731"/>
            <a:chOff x="4922310" y="2795126"/>
            <a:chExt cx="1991948" cy="1885731"/>
          </a:xfrm>
        </p:grpSpPr>
        <p:grpSp>
          <p:nvGrpSpPr>
            <p:cNvPr id="89" name="Group 88">
              <a:extLst>
                <a:ext uri="{FF2B5EF4-FFF2-40B4-BE49-F238E27FC236}">
                  <a16:creationId xmlns:a16="http://schemas.microsoft.com/office/drawing/2014/main" id="{B96184BB-B13C-A746-94A4-8ADA7CE04CC1}"/>
                </a:ext>
              </a:extLst>
            </p:cNvPr>
            <p:cNvGrpSpPr/>
            <p:nvPr/>
          </p:nvGrpSpPr>
          <p:grpSpPr>
            <a:xfrm>
              <a:off x="4922310" y="2795126"/>
              <a:ext cx="1991948" cy="1885731"/>
              <a:chOff x="4918285" y="2771240"/>
              <a:chExt cx="1991948" cy="1885731"/>
            </a:xfrm>
          </p:grpSpPr>
          <p:sp>
            <p:nvSpPr>
              <p:cNvPr id="32" name="Oval 31">
                <a:extLst>
                  <a:ext uri="{FF2B5EF4-FFF2-40B4-BE49-F238E27FC236}">
                    <a16:creationId xmlns:a16="http://schemas.microsoft.com/office/drawing/2014/main" id="{49F568E5-97AF-E446-B3FE-C29CEAEFBBAF}"/>
                  </a:ext>
                </a:extLst>
              </p:cNvPr>
              <p:cNvSpPr/>
              <p:nvPr/>
            </p:nvSpPr>
            <p:spPr>
              <a:xfrm>
                <a:off x="4918285" y="2771240"/>
                <a:ext cx="1991948" cy="18857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extBox 35">
                <a:extLst>
                  <a:ext uri="{FF2B5EF4-FFF2-40B4-BE49-F238E27FC236}">
                    <a16:creationId xmlns:a16="http://schemas.microsoft.com/office/drawing/2014/main" id="{FC65FAF8-A65E-E146-B485-2790BD0AAFC8}"/>
                  </a:ext>
                </a:extLst>
              </p:cNvPr>
              <p:cNvSpPr txBox="1"/>
              <p:nvPr/>
            </p:nvSpPr>
            <p:spPr>
              <a:xfrm>
                <a:off x="5204283" y="2866713"/>
                <a:ext cx="1395006" cy="1200329"/>
              </a:xfrm>
              <a:prstGeom prst="rect">
                <a:avLst/>
              </a:prstGeom>
              <a:noFill/>
            </p:spPr>
            <p:txBody>
              <a:bodyPr wrap="square" rtlCol="0">
                <a:spAutoFit/>
              </a:bodyPr>
              <a:lstStyle/>
              <a:p>
                <a:pPr algn="ctr"/>
                <a:r>
                  <a:rPr lang="en-US" sz="2400" dirty="0">
                    <a:solidFill>
                      <a:schemeClr val="bg1"/>
                    </a:solidFill>
                  </a:rPr>
                  <a:t>I-GO Network</a:t>
                </a:r>
              </a:p>
              <a:p>
                <a:pPr algn="ctr"/>
                <a:endParaRPr lang="en-US" sz="2400" dirty="0">
                  <a:solidFill>
                    <a:schemeClr val="bg1"/>
                  </a:solidFill>
                </a:endParaRPr>
              </a:p>
            </p:txBody>
          </p:sp>
        </p:grpSp>
        <p:grpSp>
          <p:nvGrpSpPr>
            <p:cNvPr id="90" name="Group 89">
              <a:extLst>
                <a:ext uri="{FF2B5EF4-FFF2-40B4-BE49-F238E27FC236}">
                  <a16:creationId xmlns:a16="http://schemas.microsoft.com/office/drawing/2014/main" id="{5C637C68-40F7-0944-92BD-D4E478C4FEEF}"/>
                </a:ext>
              </a:extLst>
            </p:cNvPr>
            <p:cNvGrpSpPr/>
            <p:nvPr/>
          </p:nvGrpSpPr>
          <p:grpSpPr>
            <a:xfrm>
              <a:off x="5404034" y="3753589"/>
              <a:ext cx="977372" cy="752171"/>
              <a:chOff x="10351789" y="389517"/>
              <a:chExt cx="1011232" cy="863600"/>
            </a:xfrm>
            <a:solidFill>
              <a:schemeClr val="bg1"/>
            </a:solidFill>
          </p:grpSpPr>
          <p:sp>
            <p:nvSpPr>
              <p:cNvPr id="91" name="Freeform 37">
                <a:extLst>
                  <a:ext uri="{FF2B5EF4-FFF2-40B4-BE49-F238E27FC236}">
                    <a16:creationId xmlns:a16="http://schemas.microsoft.com/office/drawing/2014/main" id="{0A0CE0F4-CA23-E744-9DA1-E697826D9F38}"/>
                  </a:ext>
                </a:extLst>
              </p:cNvPr>
              <p:cNvSpPr>
                <a:spLocks noEditPoints="1"/>
              </p:cNvSpPr>
              <p:nvPr/>
            </p:nvSpPr>
            <p:spPr bwMode="auto">
              <a:xfrm>
                <a:off x="10351789" y="443492"/>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a:bodyPr>
              <a:lstStyle/>
              <a:p>
                <a:endParaRPr lang="en-US" sz="2400"/>
              </a:p>
            </p:txBody>
          </p:sp>
          <p:sp>
            <p:nvSpPr>
              <p:cNvPr id="92" name="Freeform 38">
                <a:extLst>
                  <a:ext uri="{FF2B5EF4-FFF2-40B4-BE49-F238E27FC236}">
                    <a16:creationId xmlns:a16="http://schemas.microsoft.com/office/drawing/2014/main" id="{5F36005E-9DC8-5E4A-ACEA-1785677661E8}"/>
                  </a:ext>
                </a:extLst>
              </p:cNvPr>
              <p:cNvSpPr>
                <a:spLocks noEditPoints="1"/>
              </p:cNvSpPr>
              <p:nvPr/>
            </p:nvSpPr>
            <p:spPr bwMode="auto">
              <a:xfrm>
                <a:off x="11042346" y="389517"/>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rmAutofit fontScale="47500" lnSpcReduction="20000"/>
              </a:bodyPr>
              <a:lstStyle/>
              <a:p>
                <a:endParaRPr lang="en-US" sz="2400"/>
              </a:p>
            </p:txBody>
          </p:sp>
        </p:grpSp>
      </p:grpSp>
      <p:sp>
        <p:nvSpPr>
          <p:cNvPr id="14" name="Rectangle 13">
            <a:hlinkClick r:id="" action="ppaction://noaction"/>
            <a:extLst>
              <a:ext uri="{FF2B5EF4-FFF2-40B4-BE49-F238E27FC236}">
                <a16:creationId xmlns:a16="http://schemas.microsoft.com/office/drawing/2014/main" id="{9CA38BC0-63FA-1992-645F-44F20674B34A}"/>
              </a:ext>
            </a:extLst>
          </p:cNvPr>
          <p:cNvSpPr/>
          <p:nvPr/>
        </p:nvSpPr>
        <p:spPr>
          <a:xfrm>
            <a:off x="5727700" y="304800"/>
            <a:ext cx="2839673" cy="84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15519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2" grpId="0" animBg="1"/>
      <p:bldP spid="26" grpId="0" animBg="1"/>
      <p:bldP spid="27" grpId="0" animBg="1"/>
      <p:bldP spid="30" grpId="0"/>
      <p:bldP spid="31" grpId="0"/>
      <p:bldP spid="39" grpId="0" animBg="1"/>
      <p:bldP spid="40" grpId="0"/>
      <p:bldP spid="28" grpId="0" animBg="1"/>
      <p:bldP spid="53" grpId="0"/>
      <p:bldP spid="53" grpId="1"/>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urService">
            <a:extLst>
              <a:ext uri="{FF2B5EF4-FFF2-40B4-BE49-F238E27FC236}">
                <a16:creationId xmlns:a16="http://schemas.microsoft.com/office/drawing/2014/main" id="{781CB1C5-29BF-904F-BD73-FD12F4E39EEE}"/>
              </a:ext>
            </a:extLst>
          </p:cNvPr>
          <p:cNvSpPr txBox="1"/>
          <p:nvPr/>
        </p:nvSpPr>
        <p:spPr>
          <a:xfrm>
            <a:off x="986014" y="517369"/>
            <a:ext cx="7014985" cy="107721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rPr>
              <a:t>I-GO COLLECTS AND PROCESSES VALUABLE DATA </a:t>
            </a:r>
          </a:p>
        </p:txBody>
      </p:sp>
      <p:sp>
        <p:nvSpPr>
          <p:cNvPr id="114" name="TextBox 113">
            <a:extLst>
              <a:ext uri="{FF2B5EF4-FFF2-40B4-BE49-F238E27FC236}">
                <a16:creationId xmlns:a16="http://schemas.microsoft.com/office/drawing/2014/main" id="{F2BC75B6-0DDB-6CBD-BC9C-2BDA4A4BC139}"/>
              </a:ext>
            </a:extLst>
          </p:cNvPr>
          <p:cNvSpPr txBox="1"/>
          <p:nvPr/>
        </p:nvSpPr>
        <p:spPr>
          <a:xfrm>
            <a:off x="6913833" y="1960396"/>
            <a:ext cx="4592366" cy="59804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2400" dirty="0"/>
              <a:t>Knowledge product gaps</a:t>
            </a:r>
          </a:p>
        </p:txBody>
      </p:sp>
      <p:grpSp>
        <p:nvGrpSpPr>
          <p:cNvPr id="74" name="Group 73">
            <a:extLst>
              <a:ext uri="{FF2B5EF4-FFF2-40B4-BE49-F238E27FC236}">
                <a16:creationId xmlns:a16="http://schemas.microsoft.com/office/drawing/2014/main" id="{16BE94E9-9F7D-BC1A-DAE8-398963F70F4C}"/>
              </a:ext>
            </a:extLst>
          </p:cNvPr>
          <p:cNvGrpSpPr/>
          <p:nvPr/>
        </p:nvGrpSpPr>
        <p:grpSpPr>
          <a:xfrm>
            <a:off x="1994923" y="1862229"/>
            <a:ext cx="3824830" cy="833961"/>
            <a:chOff x="3670300" y="1779769"/>
            <a:chExt cx="3824830" cy="833961"/>
          </a:xfrm>
        </p:grpSpPr>
        <p:grpSp>
          <p:nvGrpSpPr>
            <p:cNvPr id="65" name="Group 64">
              <a:extLst>
                <a:ext uri="{FF2B5EF4-FFF2-40B4-BE49-F238E27FC236}">
                  <a16:creationId xmlns:a16="http://schemas.microsoft.com/office/drawing/2014/main" id="{1CA19D70-F0F0-B844-E75C-A2A5CE29D53E}"/>
                </a:ext>
              </a:extLst>
            </p:cNvPr>
            <p:cNvGrpSpPr/>
            <p:nvPr/>
          </p:nvGrpSpPr>
          <p:grpSpPr>
            <a:xfrm>
              <a:off x="3840043" y="1867491"/>
              <a:ext cx="3445856" cy="610958"/>
              <a:chOff x="4293057" y="1624704"/>
              <a:chExt cx="3445856" cy="610958"/>
            </a:xfrm>
          </p:grpSpPr>
          <p:sp>
            <p:nvSpPr>
              <p:cNvPr id="58" name="TextBox 57">
                <a:extLst>
                  <a:ext uri="{FF2B5EF4-FFF2-40B4-BE49-F238E27FC236}">
                    <a16:creationId xmlns:a16="http://schemas.microsoft.com/office/drawing/2014/main" id="{C8834900-D1CC-6143-B5F2-854A037D017F}"/>
                  </a:ext>
                </a:extLst>
              </p:cNvPr>
              <p:cNvSpPr txBox="1"/>
              <p:nvPr/>
            </p:nvSpPr>
            <p:spPr>
              <a:xfrm>
                <a:off x="4940138" y="1697053"/>
                <a:ext cx="2798775" cy="538609"/>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2400" b="1" dirty="0"/>
                  <a:t>SME Support Centre</a:t>
                </a:r>
              </a:p>
            </p:txBody>
          </p:sp>
          <p:pic>
            <p:nvPicPr>
              <p:cNvPr id="1030" name="Picture 6" descr="Knowledge Base vector icon symbol. Creative sign from icons collection.  Filled flat Knowledge Base icon for computer and mobile Stock Vector Image  &amp; Art - Alamy">
                <a:extLst>
                  <a:ext uri="{FF2B5EF4-FFF2-40B4-BE49-F238E27FC236}">
                    <a16:creationId xmlns:a16="http://schemas.microsoft.com/office/drawing/2014/main" id="{7C816B33-E72F-10A9-EAB0-5485932B0708}"/>
                  </a:ext>
                </a:extLst>
              </p:cNvPr>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6154" t="13519" r="25770" b="37037"/>
              <a:stretch/>
            </p:blipFill>
            <p:spPr bwMode="auto">
              <a:xfrm>
                <a:off x="4293057" y="1624704"/>
                <a:ext cx="569747" cy="608489"/>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Rounded Rectangle 65">
              <a:extLst>
                <a:ext uri="{FF2B5EF4-FFF2-40B4-BE49-F238E27FC236}">
                  <a16:creationId xmlns:a16="http://schemas.microsoft.com/office/drawing/2014/main" id="{BC747293-30EA-EAF4-ED93-46639F6A962F}"/>
                </a:ext>
              </a:extLst>
            </p:cNvPr>
            <p:cNvSpPr/>
            <p:nvPr/>
          </p:nvSpPr>
          <p:spPr>
            <a:xfrm>
              <a:off x="3670300" y="1779769"/>
              <a:ext cx="3824830" cy="833961"/>
            </a:xfrm>
            <a:prstGeom prst="roundRect">
              <a:avLst/>
            </a:prstGeom>
            <a:noFill/>
            <a:ln w="19050">
              <a:solidFill>
                <a:srgbClr val="3F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grpSp>
        <p:nvGrpSpPr>
          <p:cNvPr id="73" name="Group 72">
            <a:extLst>
              <a:ext uri="{FF2B5EF4-FFF2-40B4-BE49-F238E27FC236}">
                <a16:creationId xmlns:a16="http://schemas.microsoft.com/office/drawing/2014/main" id="{21AFDCAA-86D6-2ED3-D47A-68186A350F44}"/>
              </a:ext>
            </a:extLst>
          </p:cNvPr>
          <p:cNvGrpSpPr/>
          <p:nvPr/>
        </p:nvGrpSpPr>
        <p:grpSpPr>
          <a:xfrm>
            <a:off x="1966453" y="3174786"/>
            <a:ext cx="3881770" cy="2071021"/>
            <a:chOff x="3670299" y="3064490"/>
            <a:chExt cx="3881770" cy="2071021"/>
          </a:xfrm>
        </p:grpSpPr>
        <p:grpSp>
          <p:nvGrpSpPr>
            <p:cNvPr id="9" name="Group 8">
              <a:extLst>
                <a:ext uri="{FF2B5EF4-FFF2-40B4-BE49-F238E27FC236}">
                  <a16:creationId xmlns:a16="http://schemas.microsoft.com/office/drawing/2014/main" id="{2B0CBFF2-7DC6-BD3A-FF92-66BB09A98F85}"/>
                </a:ext>
              </a:extLst>
            </p:cNvPr>
            <p:cNvGrpSpPr/>
            <p:nvPr/>
          </p:nvGrpSpPr>
          <p:grpSpPr>
            <a:xfrm>
              <a:off x="3840043" y="3960495"/>
              <a:ext cx="3712026" cy="669075"/>
              <a:chOff x="221799" y="3236655"/>
              <a:chExt cx="3712026" cy="669075"/>
            </a:xfrm>
          </p:grpSpPr>
          <p:sp>
            <p:nvSpPr>
              <p:cNvPr id="43" name="TextBox 42">
                <a:extLst>
                  <a:ext uri="{FF2B5EF4-FFF2-40B4-BE49-F238E27FC236}">
                    <a16:creationId xmlns:a16="http://schemas.microsoft.com/office/drawing/2014/main" id="{9F154C51-C4E8-CEBE-C101-E46E283AF46A}"/>
                  </a:ext>
                </a:extLst>
              </p:cNvPr>
              <p:cNvSpPr txBox="1"/>
              <p:nvPr/>
            </p:nvSpPr>
            <p:spPr>
              <a:xfrm>
                <a:off x="775949" y="3312934"/>
                <a:ext cx="3157876" cy="538609"/>
              </a:xfrm>
              <a:prstGeom prst="rect">
                <a:avLst/>
              </a:prstGeom>
              <a:noFill/>
            </p:spPr>
            <p:txBody>
              <a:bodyPr wrap="square" rtlCol="0">
                <a:noAutofit/>
              </a:bodyPr>
              <a:lstStyle>
                <a:defPPr>
                  <a:defRPr lang="fr-FR"/>
                </a:defPPr>
                <a:lvl1pPr indent="0">
                  <a:lnSpc>
                    <a:spcPct val="130000"/>
                  </a:lnSpc>
                  <a:buFont typeface="Arial Unicode MS" panose="020B0604020202020204" pitchFamily="34" charset="-128"/>
                  <a:buNone/>
                  <a:defRPr sz="2400">
                    <a:latin typeface="Calibri" panose="020F0502020204030204"/>
                  </a:defRPr>
                </a:lvl1pPr>
              </a:lstStyle>
              <a:p>
                <a:pPr algn="ctr"/>
                <a:r>
                  <a:rPr lang="en-US" b="1" i="1" dirty="0"/>
                  <a:t>I-GO Implementation Manager</a:t>
                </a:r>
              </a:p>
              <a:p>
                <a:pPr algn="ctr"/>
                <a:endParaRPr lang="en-US" b="1" dirty="0"/>
              </a:p>
            </p:txBody>
          </p:sp>
          <p:pic>
            <p:nvPicPr>
              <p:cNvPr id="60" name="Picture 2" descr="Icône De Vecteur D'outils Informatiques. Le Style Est Arrondi Carré Bouton  Bleu Clair Avec De Longues Ombres. La Couleur Du Symbole Est Blanche. Clip  Art Libres De Droits , Svg , Vecteurs">
                <a:extLst>
                  <a:ext uri="{FF2B5EF4-FFF2-40B4-BE49-F238E27FC236}">
                    <a16:creationId xmlns:a16="http://schemas.microsoft.com/office/drawing/2014/main" id="{5E3E09FA-D4B6-7F5D-161F-E19B8DAB624E}"/>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14437" t="16592" r="15791" b="16529"/>
              <a:stretch/>
            </p:blipFill>
            <p:spPr bwMode="auto">
              <a:xfrm>
                <a:off x="221799" y="3236655"/>
                <a:ext cx="698018" cy="669075"/>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05" name="Group 104">
              <a:extLst>
                <a:ext uri="{FF2B5EF4-FFF2-40B4-BE49-F238E27FC236}">
                  <a16:creationId xmlns:a16="http://schemas.microsoft.com/office/drawing/2014/main" id="{BA236CF2-7636-AFF0-5560-6DED79297036}"/>
                </a:ext>
              </a:extLst>
            </p:cNvPr>
            <p:cNvGrpSpPr/>
            <p:nvPr/>
          </p:nvGrpSpPr>
          <p:grpSpPr>
            <a:xfrm>
              <a:off x="3840043" y="3153031"/>
              <a:ext cx="2840157" cy="628820"/>
              <a:chOff x="241797" y="1877562"/>
              <a:chExt cx="2840157" cy="628820"/>
            </a:xfrm>
          </p:grpSpPr>
          <p:sp>
            <p:nvSpPr>
              <p:cNvPr id="106" name="TextBox 105">
                <a:extLst>
                  <a:ext uri="{FF2B5EF4-FFF2-40B4-BE49-F238E27FC236}">
                    <a16:creationId xmlns:a16="http://schemas.microsoft.com/office/drawing/2014/main" id="{CE9AE69A-9CF6-1EE5-C2B5-75906F2BACC9}"/>
                  </a:ext>
                </a:extLst>
              </p:cNvPr>
              <p:cNvSpPr txBox="1"/>
              <p:nvPr/>
            </p:nvSpPr>
            <p:spPr>
              <a:xfrm>
                <a:off x="897819" y="1940680"/>
                <a:ext cx="2184135" cy="538609"/>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2400" b="1" dirty="0"/>
                  <a:t>I-GO Assistant</a:t>
                </a:r>
              </a:p>
            </p:txBody>
          </p:sp>
          <p:pic>
            <p:nvPicPr>
              <p:cNvPr id="107" name="Picture 2" descr="Icône De Vecteur D'outils Informatiques. Le Style Est Arrondi Carré Bouton  Bleu Clair Avec De Longues Ombres. La Couleur Du Symbole Est Blanche. Clip  Art Libres De Droits , Svg , Vecteurs">
                <a:extLst>
                  <a:ext uri="{FF2B5EF4-FFF2-40B4-BE49-F238E27FC236}">
                    <a16:creationId xmlns:a16="http://schemas.microsoft.com/office/drawing/2014/main" id="{6172B0DB-3FC8-209F-FF58-2E59FA4A0392}"/>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14437" t="16592" r="15791" b="16529"/>
              <a:stretch/>
            </p:blipFill>
            <p:spPr bwMode="auto">
              <a:xfrm>
                <a:off x="241797" y="1877562"/>
                <a:ext cx="656022" cy="628820"/>
              </a:xfrm>
              <a:prstGeom prst="ellipse">
                <a:avLst/>
              </a:prstGeom>
              <a:noFill/>
              <a:extLst>
                <a:ext uri="{909E8E84-426E-40DD-AFC4-6F175D3DCCD1}">
                  <a14:hiddenFill xmlns:a14="http://schemas.microsoft.com/office/drawing/2010/main">
                    <a:solidFill>
                      <a:srgbClr val="FFFFFF"/>
                    </a:solidFill>
                  </a14:hiddenFill>
                </a:ext>
              </a:extLst>
            </p:spPr>
          </p:pic>
        </p:grpSp>
        <p:sp>
          <p:nvSpPr>
            <p:cNvPr id="116" name="Rounded Rectangle 115">
              <a:extLst>
                <a:ext uri="{FF2B5EF4-FFF2-40B4-BE49-F238E27FC236}">
                  <a16:creationId xmlns:a16="http://schemas.microsoft.com/office/drawing/2014/main" id="{414BE437-12D4-E756-C8FA-855E75E1F88C}"/>
                </a:ext>
              </a:extLst>
            </p:cNvPr>
            <p:cNvSpPr/>
            <p:nvPr/>
          </p:nvSpPr>
          <p:spPr>
            <a:xfrm>
              <a:off x="3670299" y="3064490"/>
              <a:ext cx="3824831" cy="2071021"/>
            </a:xfrm>
            <a:prstGeom prst="roundRect">
              <a:avLst/>
            </a:prstGeom>
            <a:noFill/>
            <a:ln w="19050">
              <a:solidFill>
                <a:srgbClr val="3F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grpSp>
        <p:nvGrpSpPr>
          <p:cNvPr id="75" name="Group 74">
            <a:extLst>
              <a:ext uri="{FF2B5EF4-FFF2-40B4-BE49-F238E27FC236}">
                <a16:creationId xmlns:a16="http://schemas.microsoft.com/office/drawing/2014/main" id="{47D39205-4BB8-418A-4ACB-84DAA246BC0D}"/>
              </a:ext>
            </a:extLst>
          </p:cNvPr>
          <p:cNvGrpSpPr/>
          <p:nvPr/>
        </p:nvGrpSpPr>
        <p:grpSpPr>
          <a:xfrm>
            <a:off x="1999438" y="5740587"/>
            <a:ext cx="3824830" cy="833961"/>
            <a:chOff x="3674815" y="5794734"/>
            <a:chExt cx="3824830" cy="833961"/>
          </a:xfrm>
        </p:grpSpPr>
        <p:grpSp>
          <p:nvGrpSpPr>
            <p:cNvPr id="16" name="Group 15">
              <a:extLst>
                <a:ext uri="{FF2B5EF4-FFF2-40B4-BE49-F238E27FC236}">
                  <a16:creationId xmlns:a16="http://schemas.microsoft.com/office/drawing/2014/main" id="{9B329297-A35A-D4DD-5A67-3C20C0462626}"/>
                </a:ext>
              </a:extLst>
            </p:cNvPr>
            <p:cNvGrpSpPr/>
            <p:nvPr/>
          </p:nvGrpSpPr>
          <p:grpSpPr>
            <a:xfrm>
              <a:off x="3905357" y="5877177"/>
              <a:ext cx="3068304" cy="669074"/>
              <a:chOff x="322984" y="2523297"/>
              <a:chExt cx="3068304" cy="669074"/>
            </a:xfrm>
          </p:grpSpPr>
          <p:sp>
            <p:nvSpPr>
              <p:cNvPr id="42" name="TextBox 41">
                <a:extLst>
                  <a:ext uri="{FF2B5EF4-FFF2-40B4-BE49-F238E27FC236}">
                    <a16:creationId xmlns:a16="http://schemas.microsoft.com/office/drawing/2014/main" id="{136CE31C-85E1-0BB7-533B-8072C348DC0C}"/>
                  </a:ext>
                </a:extLst>
              </p:cNvPr>
              <p:cNvSpPr txBox="1"/>
              <p:nvPr/>
            </p:nvSpPr>
            <p:spPr>
              <a:xfrm>
                <a:off x="955688" y="2574965"/>
                <a:ext cx="2435600" cy="538609"/>
              </a:xfrm>
              <a:prstGeom prst="rect">
                <a:avLst/>
              </a:prstGeom>
              <a:noFill/>
            </p:spPr>
            <p:txBody>
              <a:bodyPr wrap="square" rtlCol="0">
                <a:noAutofit/>
              </a:bodyPr>
              <a:lstStyle>
                <a:defPPr>
                  <a:defRPr lang="fr-FR"/>
                </a:defPPr>
                <a:lvl1pPr indent="0">
                  <a:lnSpc>
                    <a:spcPct val="130000"/>
                  </a:lnSpc>
                  <a:buFont typeface="Arial Unicode MS" panose="020B0604020202020204" pitchFamily="34" charset="-128"/>
                  <a:buNone/>
                  <a:defRPr sz="2400">
                    <a:latin typeface="Calibri" panose="020F0502020204030204"/>
                  </a:defRPr>
                </a:lvl1pPr>
              </a:lstStyle>
              <a:p>
                <a:r>
                  <a:rPr lang="en-US" b="1" dirty="0"/>
                  <a:t>I-GO Network</a:t>
                </a:r>
              </a:p>
            </p:txBody>
          </p:sp>
          <p:pic>
            <p:nvPicPr>
              <p:cNvPr id="1028" name="Picture 4" descr="Business Connection Icon Vectorfriends Icon Vector Stock Vector (Royalty  Free) 1565409244 | Shutterstock">
                <a:extLst>
                  <a:ext uri="{FF2B5EF4-FFF2-40B4-BE49-F238E27FC236}">
                    <a16:creationId xmlns:a16="http://schemas.microsoft.com/office/drawing/2014/main" id="{1E990471-9C6C-E921-93F5-3796F9099B68}"/>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14713" t="6371" r="16933" b="15253"/>
              <a:stretch/>
            </p:blipFill>
            <p:spPr bwMode="auto">
              <a:xfrm>
                <a:off x="322984" y="2523297"/>
                <a:ext cx="541845" cy="669074"/>
              </a:xfrm>
              <a:prstGeom prst="rect">
                <a:avLst/>
              </a:prstGeom>
              <a:noFill/>
              <a:extLst>
                <a:ext uri="{909E8E84-426E-40DD-AFC4-6F175D3DCCD1}">
                  <a14:hiddenFill xmlns:a14="http://schemas.microsoft.com/office/drawing/2010/main">
                    <a:solidFill>
                      <a:srgbClr val="FFFFFF"/>
                    </a:solidFill>
                  </a14:hiddenFill>
                </a:ext>
              </a:extLst>
            </p:spPr>
          </p:pic>
        </p:grpSp>
        <p:sp>
          <p:nvSpPr>
            <p:cNvPr id="117" name="Rounded Rectangle 116">
              <a:extLst>
                <a:ext uri="{FF2B5EF4-FFF2-40B4-BE49-F238E27FC236}">
                  <a16:creationId xmlns:a16="http://schemas.microsoft.com/office/drawing/2014/main" id="{6EC3B8F9-D642-B7CA-571C-66985C585647}"/>
                </a:ext>
              </a:extLst>
            </p:cNvPr>
            <p:cNvSpPr/>
            <p:nvPr/>
          </p:nvSpPr>
          <p:spPr>
            <a:xfrm>
              <a:off x="3674815" y="5794734"/>
              <a:ext cx="3824830" cy="833961"/>
            </a:xfrm>
            <a:prstGeom prst="roundRect">
              <a:avLst/>
            </a:prstGeom>
            <a:noFill/>
            <a:ln w="19050">
              <a:solidFill>
                <a:srgbClr val="3F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sp>
        <p:nvSpPr>
          <p:cNvPr id="33" name="TextBox 32">
            <a:extLst>
              <a:ext uri="{FF2B5EF4-FFF2-40B4-BE49-F238E27FC236}">
                <a16:creationId xmlns:a16="http://schemas.microsoft.com/office/drawing/2014/main" id="{166C869A-54E0-FE39-17F3-C6C37DF6E7EE}"/>
              </a:ext>
            </a:extLst>
          </p:cNvPr>
          <p:cNvSpPr txBox="1"/>
          <p:nvPr/>
        </p:nvSpPr>
        <p:spPr>
          <a:xfrm>
            <a:off x="6913834" y="3326445"/>
            <a:ext cx="4592366" cy="59804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2400" dirty="0"/>
              <a:t>SME needs</a:t>
            </a:r>
          </a:p>
          <a:p>
            <a:pPr marL="0" indent="0">
              <a:lnSpc>
                <a:spcPct val="130000"/>
              </a:lnSpc>
              <a:buNone/>
            </a:pPr>
            <a:r>
              <a:rPr lang="en-US" sz="2400" i="1" dirty="0"/>
              <a:t>SME opportunities</a:t>
            </a:r>
          </a:p>
          <a:p>
            <a:pPr marL="0" indent="0">
              <a:lnSpc>
                <a:spcPct val="130000"/>
              </a:lnSpc>
              <a:buNone/>
            </a:pPr>
            <a:r>
              <a:rPr lang="en-US" sz="2400" i="1" dirty="0"/>
              <a:t>SME performance</a:t>
            </a:r>
          </a:p>
        </p:txBody>
      </p:sp>
      <p:sp>
        <p:nvSpPr>
          <p:cNvPr id="34" name="TextBox 33">
            <a:extLst>
              <a:ext uri="{FF2B5EF4-FFF2-40B4-BE49-F238E27FC236}">
                <a16:creationId xmlns:a16="http://schemas.microsoft.com/office/drawing/2014/main" id="{2FD25802-B658-2FAA-DEE2-F09594C9BB87}"/>
              </a:ext>
            </a:extLst>
          </p:cNvPr>
          <p:cNvSpPr txBox="1"/>
          <p:nvPr/>
        </p:nvSpPr>
        <p:spPr>
          <a:xfrm>
            <a:off x="6913833" y="5575676"/>
            <a:ext cx="3385866" cy="598044"/>
          </a:xfrm>
          <a:prstGeom prst="rect">
            <a:avLst/>
          </a:prstGeom>
          <a:noFill/>
        </p:spPr>
        <p:txBody>
          <a:bodyPr wrap="square" rtlCol="0">
            <a:noAutofit/>
          </a:bodyPr>
          <a:lstStyle>
            <a:defPPr>
              <a:defRPr lang="fr-FR"/>
            </a:defPPr>
            <a:lvl1pPr marL="285750" indent="-285750">
              <a:buFont typeface="Arial Unicode MS" panose="020B0604020202020204" pitchFamily="34" charset="-128"/>
              <a:buChar char="➥"/>
              <a:defRPr sz="1600">
                <a:latin typeface="Calibri" panose="020F0502020204030204"/>
              </a:defRPr>
            </a:lvl1pPr>
          </a:lstStyle>
          <a:p>
            <a:pPr marL="0" indent="0">
              <a:lnSpc>
                <a:spcPct val="130000"/>
              </a:lnSpc>
              <a:buNone/>
            </a:pPr>
            <a:r>
              <a:rPr lang="en-US" sz="2400" dirty="0"/>
              <a:t>Who’s doing what </a:t>
            </a:r>
            <a:r>
              <a:rPr lang="en-US" sz="2400" u="sng" dirty="0"/>
              <a:t>and</a:t>
            </a:r>
            <a:r>
              <a:rPr lang="en-US" sz="2400" dirty="0"/>
              <a:t> who could do what</a:t>
            </a:r>
          </a:p>
        </p:txBody>
      </p:sp>
    </p:spTree>
    <p:extLst>
      <p:ext uri="{BB962C8B-B14F-4D97-AF65-F5344CB8AC3E}">
        <p14:creationId xmlns:p14="http://schemas.microsoft.com/office/powerpoint/2010/main" val="6228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urService">
            <a:extLst>
              <a:ext uri="{FF2B5EF4-FFF2-40B4-BE49-F238E27FC236}">
                <a16:creationId xmlns:a16="http://schemas.microsoft.com/office/drawing/2014/main" id="{D84E24FA-D5B6-DA40-9943-CFEF87FFD689}"/>
              </a:ext>
            </a:extLst>
          </p:cNvPr>
          <p:cNvSpPr txBox="1"/>
          <p:nvPr/>
        </p:nvSpPr>
        <p:spPr>
          <a:xfrm>
            <a:off x="857849" y="482653"/>
            <a:ext cx="7208466" cy="107721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rPr>
              <a:t>WHAT IS THE MAIN PURPOSE OF THE  </a:t>
            </a:r>
            <a:r>
              <a:rPr lang="en-US" sz="3500" b="1" dirty="0">
                <a:solidFill>
                  <a:srgbClr val="4EA536"/>
                </a:solidFill>
              </a:rPr>
              <a:t>I-GO</a:t>
            </a:r>
            <a:r>
              <a:rPr lang="en-US" sz="3500" b="1" dirty="0">
                <a:solidFill>
                  <a:schemeClr val="tx1">
                    <a:lumMod val="50000"/>
                    <a:lumOff val="50000"/>
                  </a:schemeClr>
                </a:solidFill>
              </a:rPr>
              <a:t> ASSISTANT?</a:t>
            </a:r>
            <a:endParaRPr sz="3500" b="1"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1A481D3-FE2E-114C-9DE2-F7CFBCFABD60}"/>
              </a:ext>
            </a:extLst>
          </p:cNvPr>
          <p:cNvSpPr/>
          <p:nvPr/>
        </p:nvSpPr>
        <p:spPr>
          <a:xfrm>
            <a:off x="884384" y="4120548"/>
            <a:ext cx="11482980" cy="1969770"/>
          </a:xfrm>
          <a:prstGeom prst="rect">
            <a:avLst/>
          </a:prstGeom>
        </p:spPr>
        <p:txBody>
          <a:bodyPr wrap="square">
            <a:spAutoFit/>
          </a:bodyPr>
          <a:lstStyle/>
          <a:p>
            <a:pPr marL="342900" indent="-342900">
              <a:spcAft>
                <a:spcPts val="3000"/>
              </a:spcAft>
              <a:buFont typeface="Arial" panose="020B0604020202020204" pitchFamily="34" charset="0"/>
              <a:buChar char="•"/>
            </a:pPr>
            <a:r>
              <a:rPr lang="en-US" sz="2400" dirty="0"/>
              <a:t>Rapid self-assessment to understand resource efficiency status</a:t>
            </a:r>
          </a:p>
          <a:p>
            <a:pPr marL="342900" indent="-342900">
              <a:spcAft>
                <a:spcPts val="3000"/>
              </a:spcAft>
              <a:buFont typeface="Arial" panose="020B0604020202020204" pitchFamily="34" charset="0"/>
              <a:buChar char="•"/>
            </a:pPr>
            <a:r>
              <a:rPr lang="en-US" sz="2400" dirty="0"/>
              <a:t>Customized recommendations adapted to status</a:t>
            </a:r>
          </a:p>
          <a:p>
            <a:pPr marL="342900" indent="-342900">
              <a:spcAft>
                <a:spcPts val="3000"/>
              </a:spcAft>
              <a:buFont typeface="Arial" panose="020B0604020202020204" pitchFamily="34" charset="0"/>
              <a:buChar char="•"/>
            </a:pPr>
            <a:r>
              <a:rPr lang="en-US" sz="2400" dirty="0"/>
              <a:t>Tailored list of knowledge and support services to pursue recommendations</a:t>
            </a:r>
            <a:endParaRPr lang="en-US" sz="2400" i="1" dirty="0"/>
          </a:p>
        </p:txBody>
      </p:sp>
      <p:pic>
        <p:nvPicPr>
          <p:cNvPr id="7" name="Picture 6">
            <a:extLst>
              <a:ext uri="{FF2B5EF4-FFF2-40B4-BE49-F238E27FC236}">
                <a16:creationId xmlns:a16="http://schemas.microsoft.com/office/drawing/2014/main" id="{A883B0C6-EC37-224A-A5F6-9BC5A656F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493" y="2498942"/>
            <a:ext cx="3306871" cy="1860115"/>
          </a:xfrm>
          <a:prstGeom prst="rect">
            <a:avLst/>
          </a:prstGeom>
        </p:spPr>
      </p:pic>
      <p:grpSp>
        <p:nvGrpSpPr>
          <p:cNvPr id="17" name="Group 16">
            <a:extLst>
              <a:ext uri="{FF2B5EF4-FFF2-40B4-BE49-F238E27FC236}">
                <a16:creationId xmlns:a16="http://schemas.microsoft.com/office/drawing/2014/main" id="{8E8836F1-5E52-3749-95D2-7EBFD30B7879}"/>
              </a:ext>
            </a:extLst>
          </p:cNvPr>
          <p:cNvGrpSpPr/>
          <p:nvPr/>
        </p:nvGrpSpPr>
        <p:grpSpPr>
          <a:xfrm>
            <a:off x="1033660" y="2108768"/>
            <a:ext cx="7329967" cy="1311366"/>
            <a:chOff x="1033660" y="2108768"/>
            <a:chExt cx="7329967" cy="1311366"/>
          </a:xfrm>
        </p:grpSpPr>
        <p:sp>
          <p:nvSpPr>
            <p:cNvPr id="4" name="Rounded Rectangle 3">
              <a:extLst>
                <a:ext uri="{FF2B5EF4-FFF2-40B4-BE49-F238E27FC236}">
                  <a16:creationId xmlns:a16="http://schemas.microsoft.com/office/drawing/2014/main" id="{F04207C0-20F7-5241-A523-CFFF76A4AC71}"/>
                </a:ext>
              </a:extLst>
            </p:cNvPr>
            <p:cNvSpPr/>
            <p:nvPr/>
          </p:nvSpPr>
          <p:spPr>
            <a:xfrm>
              <a:off x="1033660" y="2239591"/>
              <a:ext cx="4330000" cy="919401"/>
            </a:xfrm>
            <a:prstGeom prst="roundRect">
              <a:avLst/>
            </a:prstGeom>
            <a:solidFill>
              <a:srgbClr val="92D050"/>
            </a:solidFill>
            <a:effectLst>
              <a:outerShdw blurRad="50800" dist="38100" dir="5400000" algn="t" rotWithShape="0">
                <a:prstClr val="black">
                  <a:alpha val="40000"/>
                </a:prstClr>
              </a:outerShdw>
            </a:effectLst>
          </p:spPr>
          <p:txBody>
            <a:bodyPr wrap="square">
              <a:spAutoFit/>
            </a:bodyPr>
            <a:lstStyle/>
            <a:p>
              <a:pPr algn="ctr">
                <a:spcAft>
                  <a:spcPts val="3000"/>
                </a:spcAft>
              </a:pPr>
              <a:r>
                <a:rPr lang="en-US" sz="2400" dirty="0"/>
                <a:t>Existing resource efficiency knowledge and support services</a:t>
              </a:r>
              <a:endParaRPr lang="en-US" sz="2400" i="1" dirty="0"/>
            </a:p>
          </p:txBody>
        </p:sp>
        <p:sp>
          <p:nvSpPr>
            <p:cNvPr id="9" name="Rounded Rectangle 8">
              <a:extLst>
                <a:ext uri="{FF2B5EF4-FFF2-40B4-BE49-F238E27FC236}">
                  <a16:creationId xmlns:a16="http://schemas.microsoft.com/office/drawing/2014/main" id="{726C9DCE-8AF6-D64F-BF5A-C3241DEFEF68}"/>
                </a:ext>
              </a:extLst>
            </p:cNvPr>
            <p:cNvSpPr/>
            <p:nvPr/>
          </p:nvSpPr>
          <p:spPr>
            <a:xfrm>
              <a:off x="6619990" y="2255284"/>
              <a:ext cx="1743637" cy="919401"/>
            </a:xfrm>
            <a:prstGeom prst="roundRect">
              <a:avLst/>
            </a:prstGeom>
            <a:solidFill>
              <a:schemeClr val="accent5"/>
            </a:solidFill>
            <a:effectLst>
              <a:outerShdw blurRad="50800" dist="38100" dir="5400000" algn="t" rotWithShape="0">
                <a:prstClr val="black">
                  <a:alpha val="40000"/>
                </a:prstClr>
              </a:outerShdw>
            </a:effectLst>
          </p:spPr>
          <p:txBody>
            <a:bodyPr wrap="square">
              <a:spAutoFit/>
            </a:bodyPr>
            <a:lstStyle/>
            <a:p>
              <a:pPr algn="ctr">
                <a:spcAft>
                  <a:spcPts val="3000"/>
                </a:spcAft>
              </a:pPr>
              <a:r>
                <a:rPr lang="en-US" sz="2400" dirty="0"/>
                <a:t>Individual SME needs</a:t>
              </a:r>
              <a:endParaRPr lang="en-US" sz="2400" i="1" dirty="0"/>
            </a:p>
          </p:txBody>
        </p:sp>
        <p:grpSp>
          <p:nvGrpSpPr>
            <p:cNvPr id="15" name="Group 14">
              <a:extLst>
                <a:ext uri="{FF2B5EF4-FFF2-40B4-BE49-F238E27FC236}">
                  <a16:creationId xmlns:a16="http://schemas.microsoft.com/office/drawing/2014/main" id="{F0571593-5C83-224E-8A84-6648F8AEFF2A}"/>
                </a:ext>
              </a:extLst>
            </p:cNvPr>
            <p:cNvGrpSpPr/>
            <p:nvPr/>
          </p:nvGrpSpPr>
          <p:grpSpPr>
            <a:xfrm>
              <a:off x="5534625" y="2108768"/>
              <a:ext cx="943629" cy="1311366"/>
              <a:chOff x="5609571" y="2574834"/>
              <a:chExt cx="943629" cy="1311366"/>
            </a:xfrm>
          </p:grpSpPr>
          <p:pic>
            <p:nvPicPr>
              <p:cNvPr id="12" name="Graphic 11" descr="Arrow: Slight curve outline">
                <a:extLst>
                  <a:ext uri="{FF2B5EF4-FFF2-40B4-BE49-F238E27FC236}">
                    <a16:creationId xmlns:a16="http://schemas.microsoft.com/office/drawing/2014/main" id="{10FEE579-098E-F34C-8BCB-82B753FC8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14" name="Graphic 13" descr="Arrow: Slight curve outline">
                <a:extLst>
                  <a:ext uri="{FF2B5EF4-FFF2-40B4-BE49-F238E27FC236}">
                    <a16:creationId xmlns:a16="http://schemas.microsoft.com/office/drawing/2014/main" id="{5B5914B3-E47C-5B4D-BD59-8F50452F4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609571" y="2574834"/>
                <a:ext cx="914400" cy="914400"/>
              </a:xfrm>
              <a:prstGeom prst="rect">
                <a:avLst/>
              </a:prstGeom>
            </p:spPr>
          </p:pic>
        </p:grpSp>
      </p:grpSp>
    </p:spTree>
    <p:extLst>
      <p:ext uri="{BB962C8B-B14F-4D97-AF65-F5344CB8AC3E}">
        <p14:creationId xmlns:p14="http://schemas.microsoft.com/office/powerpoint/2010/main" val="4613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Service">
            <a:extLst>
              <a:ext uri="{FF2B5EF4-FFF2-40B4-BE49-F238E27FC236}">
                <a16:creationId xmlns:a16="http://schemas.microsoft.com/office/drawing/2014/main" id="{B7A240DB-645D-DA41-823F-F575C73D2419}"/>
              </a:ext>
            </a:extLst>
          </p:cNvPr>
          <p:cNvSpPr txBox="1"/>
          <p:nvPr/>
        </p:nvSpPr>
        <p:spPr>
          <a:xfrm>
            <a:off x="857848" y="482653"/>
            <a:ext cx="7088723" cy="53860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rgbClr val="4EA536"/>
                </a:solidFill>
              </a:rPr>
              <a:t>I-GO</a:t>
            </a:r>
            <a:r>
              <a:rPr lang="en-US" sz="3500" b="1" dirty="0">
                <a:solidFill>
                  <a:schemeClr val="tx1">
                    <a:lumMod val="50000"/>
                    <a:lumOff val="50000"/>
                  </a:schemeClr>
                </a:solidFill>
              </a:rPr>
              <a:t> ASSISTANT TARGET AUDIENCE</a:t>
            </a:r>
            <a:endParaRPr sz="3500" b="1" dirty="0">
              <a:solidFill>
                <a:schemeClr val="tx1">
                  <a:lumMod val="50000"/>
                  <a:lumOff val="50000"/>
                </a:schemeClr>
              </a:solidFill>
            </a:endParaRPr>
          </a:p>
        </p:txBody>
      </p:sp>
      <p:grpSp>
        <p:nvGrpSpPr>
          <p:cNvPr id="11" name="Group 10">
            <a:extLst>
              <a:ext uri="{FF2B5EF4-FFF2-40B4-BE49-F238E27FC236}">
                <a16:creationId xmlns:a16="http://schemas.microsoft.com/office/drawing/2014/main" id="{A356ECCC-DE90-D84C-BEDC-66E8D7755148}"/>
              </a:ext>
            </a:extLst>
          </p:cNvPr>
          <p:cNvGrpSpPr/>
          <p:nvPr/>
        </p:nvGrpSpPr>
        <p:grpSpPr>
          <a:xfrm>
            <a:off x="1219865" y="2205479"/>
            <a:ext cx="12381835" cy="914400"/>
            <a:chOff x="1219865" y="2205479"/>
            <a:chExt cx="12381835" cy="914400"/>
          </a:xfrm>
        </p:grpSpPr>
        <p:pic>
          <p:nvPicPr>
            <p:cNvPr id="3" name="Graphic 2" descr="Badge 1 outline">
              <a:extLst>
                <a:ext uri="{FF2B5EF4-FFF2-40B4-BE49-F238E27FC236}">
                  <a16:creationId xmlns:a16="http://schemas.microsoft.com/office/drawing/2014/main" id="{00786E98-5663-184E-8878-6DD60A85A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9865" y="2205479"/>
              <a:ext cx="914400" cy="914400"/>
            </a:xfrm>
            <a:prstGeom prst="rect">
              <a:avLst/>
            </a:prstGeom>
          </p:spPr>
        </p:pic>
        <p:sp>
          <p:nvSpPr>
            <p:cNvPr id="8" name="Rectangle 7">
              <a:extLst>
                <a:ext uri="{FF2B5EF4-FFF2-40B4-BE49-F238E27FC236}">
                  <a16:creationId xmlns:a16="http://schemas.microsoft.com/office/drawing/2014/main" id="{968D6411-67A8-424C-9C76-6882F8907375}"/>
                </a:ext>
              </a:extLst>
            </p:cNvPr>
            <p:cNvSpPr/>
            <p:nvPr/>
          </p:nvSpPr>
          <p:spPr>
            <a:xfrm>
              <a:off x="2478731" y="2339513"/>
              <a:ext cx="11122969" cy="646331"/>
            </a:xfrm>
            <a:prstGeom prst="rect">
              <a:avLst/>
            </a:prstGeom>
          </p:spPr>
          <p:txBody>
            <a:bodyPr wrap="square">
              <a:spAutoFit/>
            </a:bodyPr>
            <a:lstStyle/>
            <a:p>
              <a:pPr>
                <a:spcAft>
                  <a:spcPts val="1200"/>
                </a:spcAft>
              </a:pPr>
              <a:r>
                <a:rPr lang="en-US" sz="3600" dirty="0"/>
                <a:t>SMEs</a:t>
              </a:r>
            </a:p>
          </p:txBody>
        </p:sp>
      </p:grpSp>
      <p:grpSp>
        <p:nvGrpSpPr>
          <p:cNvPr id="12" name="Group 11">
            <a:extLst>
              <a:ext uri="{FF2B5EF4-FFF2-40B4-BE49-F238E27FC236}">
                <a16:creationId xmlns:a16="http://schemas.microsoft.com/office/drawing/2014/main" id="{E6356B7A-0DAE-A240-BDCA-594F8A3F4AB3}"/>
              </a:ext>
            </a:extLst>
          </p:cNvPr>
          <p:cNvGrpSpPr/>
          <p:nvPr/>
        </p:nvGrpSpPr>
        <p:grpSpPr>
          <a:xfrm>
            <a:off x="1219865" y="3872157"/>
            <a:ext cx="12381835" cy="1354217"/>
            <a:chOff x="1219865" y="3872157"/>
            <a:chExt cx="12381835" cy="1354217"/>
          </a:xfrm>
        </p:grpSpPr>
        <p:sp>
          <p:nvSpPr>
            <p:cNvPr id="7" name="Rectangle 6">
              <a:extLst>
                <a:ext uri="{FF2B5EF4-FFF2-40B4-BE49-F238E27FC236}">
                  <a16:creationId xmlns:a16="http://schemas.microsoft.com/office/drawing/2014/main" id="{C8D8C924-B9CB-8242-93AE-5E8A084BB51B}"/>
                </a:ext>
              </a:extLst>
            </p:cNvPr>
            <p:cNvSpPr/>
            <p:nvPr/>
          </p:nvSpPr>
          <p:spPr>
            <a:xfrm>
              <a:off x="2478731" y="3872157"/>
              <a:ext cx="11122969" cy="1354217"/>
            </a:xfrm>
            <a:prstGeom prst="rect">
              <a:avLst/>
            </a:prstGeom>
          </p:spPr>
          <p:txBody>
            <a:bodyPr wrap="square">
              <a:spAutoFit/>
            </a:bodyPr>
            <a:lstStyle/>
            <a:p>
              <a:pPr>
                <a:spcAft>
                  <a:spcPts val="1200"/>
                </a:spcAft>
              </a:pPr>
              <a:r>
                <a:rPr lang="en-US" sz="3600" dirty="0"/>
                <a:t>Service Providers</a:t>
              </a:r>
            </a:p>
            <a:p>
              <a:pPr>
                <a:spcAft>
                  <a:spcPts val="1200"/>
                </a:spcAft>
              </a:pPr>
              <a:r>
                <a:rPr lang="en-US" sz="3600" dirty="0"/>
                <a:t>Large consumer facing companies</a:t>
              </a:r>
            </a:p>
          </p:txBody>
        </p:sp>
        <p:pic>
          <p:nvPicPr>
            <p:cNvPr id="10" name="Graphic 9" descr="Badge Follow outline">
              <a:extLst>
                <a:ext uri="{FF2B5EF4-FFF2-40B4-BE49-F238E27FC236}">
                  <a16:creationId xmlns:a16="http://schemas.microsoft.com/office/drawing/2014/main" id="{8771F9DB-0776-8348-804F-B584CBF23A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865" y="4092065"/>
              <a:ext cx="914400" cy="914400"/>
            </a:xfrm>
            <a:prstGeom prst="rect">
              <a:avLst/>
            </a:prstGeom>
          </p:spPr>
        </p:pic>
      </p:grpSp>
    </p:spTree>
    <p:extLst>
      <p:ext uri="{BB962C8B-B14F-4D97-AF65-F5344CB8AC3E}">
        <p14:creationId xmlns:p14="http://schemas.microsoft.com/office/powerpoint/2010/main" val="5821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urService">
            <a:extLst>
              <a:ext uri="{FF2B5EF4-FFF2-40B4-BE49-F238E27FC236}">
                <a16:creationId xmlns:a16="http://schemas.microsoft.com/office/drawing/2014/main" id="{D84E24FA-D5B6-DA40-9943-CFEF87FFD689}"/>
              </a:ext>
            </a:extLst>
          </p:cNvPr>
          <p:cNvSpPr txBox="1"/>
          <p:nvPr/>
        </p:nvSpPr>
        <p:spPr>
          <a:xfrm>
            <a:off x="857848" y="482653"/>
            <a:ext cx="7638451" cy="53860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rPr>
              <a:t>HOW DOES THE </a:t>
            </a:r>
            <a:r>
              <a:rPr lang="en-US" sz="3500" b="1" dirty="0">
                <a:solidFill>
                  <a:srgbClr val="4EA536"/>
                </a:solidFill>
              </a:rPr>
              <a:t>I-GO</a:t>
            </a:r>
            <a:r>
              <a:rPr lang="en-US" sz="3500" b="1" dirty="0">
                <a:solidFill>
                  <a:schemeClr val="tx1">
                    <a:lumMod val="50000"/>
                    <a:lumOff val="50000"/>
                  </a:schemeClr>
                </a:solidFill>
              </a:rPr>
              <a:t> ASSISTANT WORK</a:t>
            </a:r>
            <a:endParaRPr sz="3500" b="1"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1A481D3-FE2E-114C-9DE2-F7CFBCFABD60}"/>
              </a:ext>
            </a:extLst>
          </p:cNvPr>
          <p:cNvSpPr/>
          <p:nvPr/>
        </p:nvSpPr>
        <p:spPr>
          <a:xfrm>
            <a:off x="7141753" y="2526287"/>
            <a:ext cx="11542069" cy="1215717"/>
          </a:xfrm>
          <a:prstGeom prst="rect">
            <a:avLst/>
          </a:prstGeom>
        </p:spPr>
        <p:txBody>
          <a:bodyPr wrap="square">
            <a:spAutoFit/>
          </a:bodyPr>
          <a:lstStyle/>
          <a:p>
            <a:pPr>
              <a:spcAft>
                <a:spcPts val="3000"/>
              </a:spcAft>
            </a:pPr>
            <a:endParaRPr lang="en-US" sz="2400" b="1" dirty="0"/>
          </a:p>
          <a:p>
            <a:pPr>
              <a:spcAft>
                <a:spcPts val="3000"/>
              </a:spcAft>
            </a:pPr>
            <a:endParaRPr lang="en-US" sz="2400" b="1" dirty="0">
              <a:solidFill>
                <a:srgbClr val="3FA535"/>
              </a:solidFill>
            </a:endParaRPr>
          </a:p>
        </p:txBody>
      </p:sp>
      <p:sp>
        <p:nvSpPr>
          <p:cNvPr id="10" name="Rectangle 9">
            <a:extLst>
              <a:ext uri="{FF2B5EF4-FFF2-40B4-BE49-F238E27FC236}">
                <a16:creationId xmlns:a16="http://schemas.microsoft.com/office/drawing/2014/main" id="{458FF817-59F6-D54F-B20D-3BACA64620CF}"/>
              </a:ext>
            </a:extLst>
          </p:cNvPr>
          <p:cNvSpPr/>
          <p:nvPr/>
        </p:nvSpPr>
        <p:spPr>
          <a:xfrm>
            <a:off x="737560" y="4668452"/>
            <a:ext cx="11122969" cy="984885"/>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t>All answers are only  Yes / Partly / No </a:t>
            </a:r>
          </a:p>
          <a:p>
            <a:pPr marL="342900" indent="-342900">
              <a:spcAft>
                <a:spcPts val="1200"/>
              </a:spcAft>
              <a:buFont typeface="Arial" panose="020B0604020202020204" pitchFamily="34" charset="0"/>
              <a:buChar char="•"/>
            </a:pPr>
            <a:r>
              <a:rPr lang="en-US" sz="2400" dirty="0"/>
              <a:t>No detailed operational data required</a:t>
            </a:r>
          </a:p>
        </p:txBody>
      </p:sp>
      <p:grpSp>
        <p:nvGrpSpPr>
          <p:cNvPr id="6" name="Group 5">
            <a:extLst>
              <a:ext uri="{FF2B5EF4-FFF2-40B4-BE49-F238E27FC236}">
                <a16:creationId xmlns:a16="http://schemas.microsoft.com/office/drawing/2014/main" id="{E92AAD5E-CA64-854F-888B-4EE53AFD042E}"/>
              </a:ext>
            </a:extLst>
          </p:cNvPr>
          <p:cNvGrpSpPr/>
          <p:nvPr/>
        </p:nvGrpSpPr>
        <p:grpSpPr>
          <a:xfrm>
            <a:off x="857848" y="1947710"/>
            <a:ext cx="11122969" cy="1877402"/>
            <a:chOff x="857848" y="1947710"/>
            <a:chExt cx="11122969" cy="1877402"/>
          </a:xfrm>
        </p:grpSpPr>
        <p:grpSp>
          <p:nvGrpSpPr>
            <p:cNvPr id="3" name="Group 2">
              <a:extLst>
                <a:ext uri="{FF2B5EF4-FFF2-40B4-BE49-F238E27FC236}">
                  <a16:creationId xmlns:a16="http://schemas.microsoft.com/office/drawing/2014/main" id="{41022546-9A42-D546-AE61-A2EC761B0CC7}"/>
                </a:ext>
              </a:extLst>
            </p:cNvPr>
            <p:cNvGrpSpPr/>
            <p:nvPr/>
          </p:nvGrpSpPr>
          <p:grpSpPr>
            <a:xfrm>
              <a:off x="857848" y="1947710"/>
              <a:ext cx="11122969" cy="1877402"/>
              <a:chOff x="737560" y="1958715"/>
              <a:chExt cx="11122969" cy="1877402"/>
            </a:xfrm>
          </p:grpSpPr>
          <p:sp>
            <p:nvSpPr>
              <p:cNvPr id="5" name="Rounded Rectangle 4">
                <a:extLst>
                  <a:ext uri="{FF2B5EF4-FFF2-40B4-BE49-F238E27FC236}">
                    <a16:creationId xmlns:a16="http://schemas.microsoft.com/office/drawing/2014/main" id="{CFE60D3F-F7CE-A74C-ABBA-25157092385E}"/>
                  </a:ext>
                </a:extLst>
              </p:cNvPr>
              <p:cNvSpPr/>
              <p:nvPr/>
            </p:nvSpPr>
            <p:spPr>
              <a:xfrm>
                <a:off x="857848" y="2877172"/>
                <a:ext cx="2364581" cy="958945"/>
              </a:xfrm>
              <a:prstGeom prst="roundRect">
                <a:avLst>
                  <a:gd name="adj" fmla="val 881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BUSINESS BASICS</a:t>
                </a:r>
              </a:p>
            </p:txBody>
          </p:sp>
          <p:sp>
            <p:nvSpPr>
              <p:cNvPr id="7" name="Rounded Rectangle 6">
                <a:extLst>
                  <a:ext uri="{FF2B5EF4-FFF2-40B4-BE49-F238E27FC236}">
                    <a16:creationId xmlns:a16="http://schemas.microsoft.com/office/drawing/2014/main" id="{89DE4AEC-C562-944A-AB04-FD8EF5E1D2A3}"/>
                  </a:ext>
                </a:extLst>
              </p:cNvPr>
              <p:cNvSpPr/>
              <p:nvPr/>
            </p:nvSpPr>
            <p:spPr>
              <a:xfrm>
                <a:off x="3939656" y="2858478"/>
                <a:ext cx="2364582" cy="958945"/>
              </a:xfrm>
              <a:prstGeom prst="roundRect">
                <a:avLst>
                  <a:gd name="adj" fmla="val 519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RESOURCE EFFICIENCY STRATEGY</a:t>
                </a:r>
              </a:p>
            </p:txBody>
          </p:sp>
          <p:sp>
            <p:nvSpPr>
              <p:cNvPr id="8" name="Rounded Rectangle 7">
                <a:extLst>
                  <a:ext uri="{FF2B5EF4-FFF2-40B4-BE49-F238E27FC236}">
                    <a16:creationId xmlns:a16="http://schemas.microsoft.com/office/drawing/2014/main" id="{652F9DD1-311C-8845-8861-C4048338F5EC}"/>
                  </a:ext>
                </a:extLst>
              </p:cNvPr>
              <p:cNvSpPr/>
              <p:nvPr/>
            </p:nvSpPr>
            <p:spPr>
              <a:xfrm>
                <a:off x="7021465" y="2869815"/>
                <a:ext cx="4366781" cy="950886"/>
              </a:xfrm>
              <a:prstGeom prst="roundRect">
                <a:avLst>
                  <a:gd name="adj" fmla="val 455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RESOURCE EFFICIENCY ACTION</a:t>
                </a:r>
              </a:p>
              <a:p>
                <a:pPr algn="ctr"/>
                <a:r>
                  <a:rPr lang="en-FR" sz="1600" dirty="0">
                    <a:solidFill>
                      <a:sysClr val="windowText" lastClr="000000"/>
                    </a:solidFill>
                  </a:rPr>
                  <a:t>Energy – Water – Waste – Materials – Chemicals</a:t>
                </a:r>
              </a:p>
            </p:txBody>
          </p:sp>
          <p:sp>
            <p:nvSpPr>
              <p:cNvPr id="9" name="Rectangle 8">
                <a:extLst>
                  <a:ext uri="{FF2B5EF4-FFF2-40B4-BE49-F238E27FC236}">
                    <a16:creationId xmlns:a16="http://schemas.microsoft.com/office/drawing/2014/main" id="{3D52BC96-FA22-3644-B254-0133CF1FC78A}"/>
                  </a:ext>
                </a:extLst>
              </p:cNvPr>
              <p:cNvSpPr/>
              <p:nvPr/>
            </p:nvSpPr>
            <p:spPr>
              <a:xfrm>
                <a:off x="737560" y="1958715"/>
                <a:ext cx="11122969" cy="461665"/>
              </a:xfrm>
              <a:prstGeom prst="rect">
                <a:avLst/>
              </a:prstGeom>
            </p:spPr>
            <p:txBody>
              <a:bodyPr wrap="square">
                <a:spAutoFit/>
              </a:bodyPr>
              <a:lstStyle/>
              <a:p>
                <a:pPr>
                  <a:spcAft>
                    <a:spcPts val="1200"/>
                  </a:spcAft>
                </a:pPr>
                <a:r>
                  <a:rPr lang="en-US" sz="2400" dirty="0"/>
                  <a:t>The I-GO assistant asks simple questions on:</a:t>
                </a:r>
              </a:p>
            </p:txBody>
          </p:sp>
        </p:grpSp>
        <p:sp>
          <p:nvSpPr>
            <p:cNvPr id="4" name="Right Arrow 3">
              <a:extLst>
                <a:ext uri="{FF2B5EF4-FFF2-40B4-BE49-F238E27FC236}">
                  <a16:creationId xmlns:a16="http://schemas.microsoft.com/office/drawing/2014/main" id="{3D595D90-C7EB-664C-A81D-F076A270A49F}"/>
                </a:ext>
              </a:extLst>
            </p:cNvPr>
            <p:cNvSpPr/>
            <p:nvPr/>
          </p:nvSpPr>
          <p:spPr>
            <a:xfrm>
              <a:off x="3594970" y="3059441"/>
              <a:ext cx="275572" cy="510477"/>
            </a:xfrm>
            <a:prstGeom prst="rightArrow">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1" name="Right Arrow 10">
              <a:extLst>
                <a:ext uri="{FF2B5EF4-FFF2-40B4-BE49-F238E27FC236}">
                  <a16:creationId xmlns:a16="http://schemas.microsoft.com/office/drawing/2014/main" id="{61304BAB-10C6-F849-9441-FC5A99CF8C0E}"/>
                </a:ext>
              </a:extLst>
            </p:cNvPr>
            <p:cNvSpPr/>
            <p:nvPr/>
          </p:nvSpPr>
          <p:spPr>
            <a:xfrm>
              <a:off x="6654789" y="3059441"/>
              <a:ext cx="275572" cy="510477"/>
            </a:xfrm>
            <a:prstGeom prst="rightArrow">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spTree>
    <p:extLst>
      <p:ext uri="{BB962C8B-B14F-4D97-AF65-F5344CB8AC3E}">
        <p14:creationId xmlns:p14="http://schemas.microsoft.com/office/powerpoint/2010/main" val="2626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5D9E7-1960-CC6F-90AA-A366EF8B5C09}"/>
              </a:ext>
            </a:extLst>
          </p:cNvPr>
          <p:cNvSpPr txBox="1"/>
          <p:nvPr/>
        </p:nvSpPr>
        <p:spPr>
          <a:xfrm>
            <a:off x="1228726" y="3105834"/>
            <a:ext cx="9445000" cy="646331"/>
          </a:xfrm>
          <a:prstGeom prst="rect">
            <a:avLst/>
          </a:prstGeom>
          <a:noFill/>
        </p:spPr>
        <p:txBody>
          <a:bodyPr wrap="square" rtlCol="0">
            <a:spAutoFit/>
          </a:bodyPr>
          <a:lstStyle/>
          <a:p>
            <a:r>
              <a:rPr lang="en-FR" sz="3600" dirty="0"/>
              <a:t>Access I-GO Assistant here: </a:t>
            </a:r>
            <a:r>
              <a:rPr lang="en-FR" sz="3600" dirty="0">
                <a:hlinkClick r:id="rId2"/>
              </a:rPr>
              <a:t>www.igosolution.org</a:t>
            </a:r>
            <a:r>
              <a:rPr lang="en-FR" sz="3600" dirty="0"/>
              <a:t> </a:t>
            </a:r>
          </a:p>
        </p:txBody>
      </p:sp>
    </p:spTree>
    <p:extLst>
      <p:ext uri="{BB962C8B-B14F-4D97-AF65-F5344CB8AC3E}">
        <p14:creationId xmlns:p14="http://schemas.microsoft.com/office/powerpoint/2010/main" val="61718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urService">
            <a:extLst>
              <a:ext uri="{FF2B5EF4-FFF2-40B4-BE49-F238E27FC236}">
                <a16:creationId xmlns:a16="http://schemas.microsoft.com/office/drawing/2014/main" id="{D84E24FA-D5B6-DA40-9943-CFEF87FFD689}"/>
              </a:ext>
            </a:extLst>
          </p:cNvPr>
          <p:cNvSpPr txBox="1"/>
          <p:nvPr/>
        </p:nvSpPr>
        <p:spPr>
          <a:xfrm>
            <a:off x="857848" y="482653"/>
            <a:ext cx="7638451" cy="53860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4400">
                <a:latin typeface="BebasNeue-Regular"/>
                <a:ea typeface="BebasNeue-Regular"/>
                <a:cs typeface="BebasNeue-Regular"/>
                <a:sym typeface="BebasNeue-Regular"/>
              </a:defRPr>
            </a:pPr>
            <a:r>
              <a:rPr lang="en-US" sz="3500" b="1" dirty="0">
                <a:solidFill>
                  <a:schemeClr val="tx1">
                    <a:lumMod val="50000"/>
                    <a:lumOff val="50000"/>
                  </a:schemeClr>
                </a:solidFill>
              </a:rPr>
              <a:t>HOW DOES THE </a:t>
            </a:r>
            <a:r>
              <a:rPr lang="en-US" sz="3500" b="1" dirty="0">
                <a:solidFill>
                  <a:srgbClr val="4EA536"/>
                </a:solidFill>
              </a:rPr>
              <a:t>I-GO</a:t>
            </a:r>
            <a:r>
              <a:rPr lang="en-US" sz="3500" b="1" dirty="0">
                <a:solidFill>
                  <a:schemeClr val="tx1">
                    <a:lumMod val="50000"/>
                    <a:lumOff val="50000"/>
                  </a:schemeClr>
                </a:solidFill>
              </a:rPr>
              <a:t> ASSISTANT WORK</a:t>
            </a:r>
            <a:endParaRPr sz="3500" b="1"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1A481D3-FE2E-114C-9DE2-F7CFBCFABD60}"/>
              </a:ext>
            </a:extLst>
          </p:cNvPr>
          <p:cNvSpPr/>
          <p:nvPr/>
        </p:nvSpPr>
        <p:spPr>
          <a:xfrm>
            <a:off x="528011" y="1697105"/>
            <a:ext cx="11542069" cy="1215717"/>
          </a:xfrm>
          <a:prstGeom prst="rect">
            <a:avLst/>
          </a:prstGeom>
        </p:spPr>
        <p:txBody>
          <a:bodyPr wrap="square">
            <a:spAutoFit/>
          </a:bodyPr>
          <a:lstStyle/>
          <a:p>
            <a:pPr>
              <a:spcAft>
                <a:spcPts val="3000"/>
              </a:spcAft>
            </a:pPr>
            <a:endParaRPr lang="en-US" sz="2400" b="1" dirty="0"/>
          </a:p>
          <a:p>
            <a:pPr>
              <a:spcAft>
                <a:spcPts val="3000"/>
              </a:spcAft>
            </a:pPr>
            <a:endParaRPr lang="en-US" sz="2400" b="1" dirty="0">
              <a:solidFill>
                <a:srgbClr val="3FA535"/>
              </a:solidFill>
            </a:endParaRPr>
          </a:p>
        </p:txBody>
      </p:sp>
      <p:sp>
        <p:nvSpPr>
          <p:cNvPr id="7" name="Rounded Rectangle 6">
            <a:extLst>
              <a:ext uri="{FF2B5EF4-FFF2-40B4-BE49-F238E27FC236}">
                <a16:creationId xmlns:a16="http://schemas.microsoft.com/office/drawing/2014/main" id="{89DE4AEC-C562-944A-AB04-FD8EF5E1D2A3}"/>
              </a:ext>
            </a:extLst>
          </p:cNvPr>
          <p:cNvSpPr/>
          <p:nvPr/>
        </p:nvSpPr>
        <p:spPr>
          <a:xfrm>
            <a:off x="266072" y="3006911"/>
            <a:ext cx="1848478" cy="2153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Q1 (Plan)</a:t>
            </a:r>
          </a:p>
          <a:p>
            <a:pPr algn="ctr"/>
            <a:endParaRPr lang="en-FR" b="1" dirty="0">
              <a:solidFill>
                <a:sysClr val="windowText" lastClr="000000"/>
              </a:solidFill>
            </a:endParaRPr>
          </a:p>
          <a:p>
            <a:pPr algn="ctr"/>
            <a:r>
              <a:rPr lang="en-FR" dirty="0">
                <a:solidFill>
                  <a:sysClr val="windowText" lastClr="000000"/>
                </a:solidFill>
              </a:rPr>
              <a:t>Has the SME developed a Strategy and/ or carried out an Action</a:t>
            </a:r>
          </a:p>
        </p:txBody>
      </p:sp>
      <p:sp>
        <p:nvSpPr>
          <p:cNvPr id="9" name="Rectangle 8">
            <a:extLst>
              <a:ext uri="{FF2B5EF4-FFF2-40B4-BE49-F238E27FC236}">
                <a16:creationId xmlns:a16="http://schemas.microsoft.com/office/drawing/2014/main" id="{3D52BC96-FA22-3644-B254-0133CF1FC78A}"/>
              </a:ext>
            </a:extLst>
          </p:cNvPr>
          <p:cNvSpPr/>
          <p:nvPr/>
        </p:nvSpPr>
        <p:spPr>
          <a:xfrm>
            <a:off x="737560" y="1598588"/>
            <a:ext cx="11122969" cy="461665"/>
          </a:xfrm>
          <a:prstGeom prst="rect">
            <a:avLst/>
          </a:prstGeom>
        </p:spPr>
        <p:txBody>
          <a:bodyPr wrap="square">
            <a:spAutoFit/>
          </a:bodyPr>
          <a:lstStyle/>
          <a:p>
            <a:pPr>
              <a:spcAft>
                <a:spcPts val="1200"/>
              </a:spcAft>
            </a:pPr>
            <a:r>
              <a:rPr lang="en-US" sz="2400" dirty="0"/>
              <a:t>The I-GO Assistant questions follow the </a:t>
            </a:r>
            <a:r>
              <a:rPr lang="en-US" sz="2400" b="1" dirty="0"/>
              <a:t>Plan – DO – Check – Act </a:t>
            </a:r>
            <a:r>
              <a:rPr lang="en-US" sz="2400" dirty="0"/>
              <a:t>approach </a:t>
            </a:r>
          </a:p>
        </p:txBody>
      </p:sp>
      <p:sp>
        <p:nvSpPr>
          <p:cNvPr id="11" name="Rounded Rectangle 10">
            <a:extLst>
              <a:ext uri="{FF2B5EF4-FFF2-40B4-BE49-F238E27FC236}">
                <a16:creationId xmlns:a16="http://schemas.microsoft.com/office/drawing/2014/main" id="{A8B6637B-DB97-074E-963C-344A553BFD7C}"/>
              </a:ext>
            </a:extLst>
          </p:cNvPr>
          <p:cNvSpPr/>
          <p:nvPr/>
        </p:nvSpPr>
        <p:spPr>
          <a:xfrm>
            <a:off x="3032798" y="3017646"/>
            <a:ext cx="1848478" cy="2153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Q2 (Do)</a:t>
            </a:r>
          </a:p>
          <a:p>
            <a:pPr algn="ctr"/>
            <a:endParaRPr lang="en-FR" b="1" dirty="0">
              <a:solidFill>
                <a:sysClr val="windowText" lastClr="000000"/>
              </a:solidFill>
            </a:endParaRPr>
          </a:p>
          <a:p>
            <a:pPr algn="ctr"/>
            <a:r>
              <a:rPr lang="en-FR" dirty="0">
                <a:solidFill>
                  <a:sysClr val="windowText" lastClr="000000"/>
                </a:solidFill>
              </a:rPr>
              <a:t>Has the SME carried out an audit</a:t>
            </a:r>
          </a:p>
          <a:p>
            <a:pPr algn="ctr"/>
            <a:endParaRPr lang="en-FR" dirty="0">
              <a:solidFill>
                <a:sysClr val="windowText" lastClr="000000"/>
              </a:solidFill>
            </a:endParaRPr>
          </a:p>
        </p:txBody>
      </p:sp>
      <p:sp>
        <p:nvSpPr>
          <p:cNvPr id="12" name="Rounded Rectangle 11">
            <a:extLst>
              <a:ext uri="{FF2B5EF4-FFF2-40B4-BE49-F238E27FC236}">
                <a16:creationId xmlns:a16="http://schemas.microsoft.com/office/drawing/2014/main" id="{43B943E8-67B4-164D-B4CA-8FFE0E758ABE}"/>
              </a:ext>
            </a:extLst>
          </p:cNvPr>
          <p:cNvSpPr/>
          <p:nvPr/>
        </p:nvSpPr>
        <p:spPr>
          <a:xfrm>
            <a:off x="5815596" y="3061003"/>
            <a:ext cx="1848478" cy="2153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Q3 (Check)</a:t>
            </a:r>
          </a:p>
          <a:p>
            <a:pPr algn="ctr"/>
            <a:endParaRPr lang="en-FR" b="1" dirty="0">
              <a:solidFill>
                <a:sysClr val="windowText" lastClr="000000"/>
              </a:solidFill>
            </a:endParaRPr>
          </a:p>
          <a:p>
            <a:pPr algn="ctr"/>
            <a:r>
              <a:rPr lang="en-FR" dirty="0">
                <a:solidFill>
                  <a:sysClr val="windowText" lastClr="000000"/>
                </a:solidFill>
              </a:rPr>
              <a:t>Does the SME monitor and verify measures</a:t>
            </a:r>
          </a:p>
          <a:p>
            <a:pPr algn="ctr"/>
            <a:endParaRPr lang="en-FR" dirty="0">
              <a:solidFill>
                <a:sysClr val="windowText" lastClr="000000"/>
              </a:solidFill>
            </a:endParaRPr>
          </a:p>
        </p:txBody>
      </p:sp>
      <p:sp>
        <p:nvSpPr>
          <p:cNvPr id="14" name="Rounded Rectangle 13">
            <a:extLst>
              <a:ext uri="{FF2B5EF4-FFF2-40B4-BE49-F238E27FC236}">
                <a16:creationId xmlns:a16="http://schemas.microsoft.com/office/drawing/2014/main" id="{985022EE-5075-2843-8714-0DDF9DEF97B3}"/>
              </a:ext>
            </a:extLst>
          </p:cNvPr>
          <p:cNvSpPr/>
          <p:nvPr/>
        </p:nvSpPr>
        <p:spPr>
          <a:xfrm>
            <a:off x="8611731" y="3059935"/>
            <a:ext cx="1848478" cy="2153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b="1" dirty="0">
                <a:solidFill>
                  <a:sysClr val="windowText" lastClr="000000"/>
                </a:solidFill>
              </a:rPr>
              <a:t>Q4 (Act)</a:t>
            </a:r>
          </a:p>
          <a:p>
            <a:pPr algn="ctr"/>
            <a:endParaRPr lang="en-FR" b="1" dirty="0">
              <a:solidFill>
                <a:sysClr val="windowText" lastClr="000000"/>
              </a:solidFill>
            </a:endParaRPr>
          </a:p>
          <a:p>
            <a:pPr algn="ctr"/>
            <a:r>
              <a:rPr lang="en-FR" dirty="0">
                <a:solidFill>
                  <a:sysClr val="windowText" lastClr="000000"/>
                </a:solidFill>
              </a:rPr>
              <a:t>Does the SME continously improve within and outside its operations</a:t>
            </a:r>
          </a:p>
        </p:txBody>
      </p:sp>
      <p:sp>
        <p:nvSpPr>
          <p:cNvPr id="3" name="Right Arrow 2">
            <a:extLst>
              <a:ext uri="{FF2B5EF4-FFF2-40B4-BE49-F238E27FC236}">
                <a16:creationId xmlns:a16="http://schemas.microsoft.com/office/drawing/2014/main" id="{55327DB6-5DAC-0B4F-971A-EC973F74C5F1}"/>
              </a:ext>
            </a:extLst>
          </p:cNvPr>
          <p:cNvSpPr/>
          <p:nvPr/>
        </p:nvSpPr>
        <p:spPr>
          <a:xfrm>
            <a:off x="2199494" y="4000500"/>
            <a:ext cx="771525" cy="3286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Right Arrow 14">
            <a:extLst>
              <a:ext uri="{FF2B5EF4-FFF2-40B4-BE49-F238E27FC236}">
                <a16:creationId xmlns:a16="http://schemas.microsoft.com/office/drawing/2014/main" id="{2A955E41-298E-0E47-B854-81E239EBA70D}"/>
              </a:ext>
            </a:extLst>
          </p:cNvPr>
          <p:cNvSpPr/>
          <p:nvPr/>
        </p:nvSpPr>
        <p:spPr>
          <a:xfrm>
            <a:off x="4973368" y="4000500"/>
            <a:ext cx="771525" cy="3286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6" name="Right Arrow 15">
            <a:extLst>
              <a:ext uri="{FF2B5EF4-FFF2-40B4-BE49-F238E27FC236}">
                <a16:creationId xmlns:a16="http://schemas.microsoft.com/office/drawing/2014/main" id="{33EA2C02-3A49-E245-A784-E311E4BB5619}"/>
              </a:ext>
            </a:extLst>
          </p:cNvPr>
          <p:cNvSpPr/>
          <p:nvPr/>
        </p:nvSpPr>
        <p:spPr>
          <a:xfrm>
            <a:off x="7752140" y="3973688"/>
            <a:ext cx="771525" cy="3286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4" name="Down Arrow 3">
            <a:extLst>
              <a:ext uri="{FF2B5EF4-FFF2-40B4-BE49-F238E27FC236}">
                <a16:creationId xmlns:a16="http://schemas.microsoft.com/office/drawing/2014/main" id="{0D5C550B-1C44-C149-AFBB-E5440BD16ED6}"/>
              </a:ext>
            </a:extLst>
          </p:cNvPr>
          <p:cNvSpPr/>
          <p:nvPr/>
        </p:nvSpPr>
        <p:spPr>
          <a:xfrm>
            <a:off x="1014412" y="5272088"/>
            <a:ext cx="314325" cy="67151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7" name="Down Arrow 16">
            <a:extLst>
              <a:ext uri="{FF2B5EF4-FFF2-40B4-BE49-F238E27FC236}">
                <a16:creationId xmlns:a16="http://schemas.microsoft.com/office/drawing/2014/main" id="{BCA9F678-769E-D84D-9245-FAF076301343}"/>
              </a:ext>
            </a:extLst>
          </p:cNvPr>
          <p:cNvSpPr/>
          <p:nvPr/>
        </p:nvSpPr>
        <p:spPr>
          <a:xfrm>
            <a:off x="3716088" y="5288336"/>
            <a:ext cx="314325" cy="67151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Down Arrow 17">
            <a:extLst>
              <a:ext uri="{FF2B5EF4-FFF2-40B4-BE49-F238E27FC236}">
                <a16:creationId xmlns:a16="http://schemas.microsoft.com/office/drawing/2014/main" id="{A9BFACF0-4AB0-3F4E-8412-AB9FA52FEE3E}"/>
              </a:ext>
            </a:extLst>
          </p:cNvPr>
          <p:cNvSpPr/>
          <p:nvPr/>
        </p:nvSpPr>
        <p:spPr>
          <a:xfrm>
            <a:off x="6609909" y="5288336"/>
            <a:ext cx="314325" cy="67151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9" name="Down Arrow 18">
            <a:extLst>
              <a:ext uri="{FF2B5EF4-FFF2-40B4-BE49-F238E27FC236}">
                <a16:creationId xmlns:a16="http://schemas.microsoft.com/office/drawing/2014/main" id="{EF21AFFE-29BC-0749-9D74-9FDA62E2DA00}"/>
              </a:ext>
            </a:extLst>
          </p:cNvPr>
          <p:cNvSpPr/>
          <p:nvPr/>
        </p:nvSpPr>
        <p:spPr>
          <a:xfrm>
            <a:off x="9474119" y="5290568"/>
            <a:ext cx="314325" cy="67151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6" name="TextBox 5">
            <a:extLst>
              <a:ext uri="{FF2B5EF4-FFF2-40B4-BE49-F238E27FC236}">
                <a16:creationId xmlns:a16="http://schemas.microsoft.com/office/drawing/2014/main" id="{DCBE74AE-C421-174A-A125-F47D0AB1180A}"/>
              </a:ext>
            </a:extLst>
          </p:cNvPr>
          <p:cNvSpPr txBox="1"/>
          <p:nvPr/>
        </p:nvSpPr>
        <p:spPr>
          <a:xfrm>
            <a:off x="1432417" y="5329238"/>
            <a:ext cx="545342" cy="461665"/>
          </a:xfrm>
          <a:prstGeom prst="rect">
            <a:avLst/>
          </a:prstGeom>
          <a:noFill/>
        </p:spPr>
        <p:txBody>
          <a:bodyPr wrap="none" rtlCol="0">
            <a:spAutoFit/>
          </a:bodyPr>
          <a:lstStyle/>
          <a:p>
            <a:r>
              <a:rPr lang="en-FR" sz="2400" dirty="0"/>
              <a:t>No</a:t>
            </a:r>
          </a:p>
        </p:txBody>
      </p:sp>
      <p:sp>
        <p:nvSpPr>
          <p:cNvPr id="20" name="TextBox 19">
            <a:extLst>
              <a:ext uri="{FF2B5EF4-FFF2-40B4-BE49-F238E27FC236}">
                <a16:creationId xmlns:a16="http://schemas.microsoft.com/office/drawing/2014/main" id="{EF6C3ABF-9C40-4E41-A3F4-90C085263379}"/>
              </a:ext>
            </a:extLst>
          </p:cNvPr>
          <p:cNvSpPr txBox="1"/>
          <p:nvPr/>
        </p:nvSpPr>
        <p:spPr>
          <a:xfrm>
            <a:off x="4092439" y="5343525"/>
            <a:ext cx="545342" cy="461665"/>
          </a:xfrm>
          <a:prstGeom prst="rect">
            <a:avLst/>
          </a:prstGeom>
          <a:noFill/>
        </p:spPr>
        <p:txBody>
          <a:bodyPr wrap="none" rtlCol="0">
            <a:spAutoFit/>
          </a:bodyPr>
          <a:lstStyle/>
          <a:p>
            <a:r>
              <a:rPr lang="en-FR" sz="2400" dirty="0"/>
              <a:t>No</a:t>
            </a:r>
          </a:p>
        </p:txBody>
      </p:sp>
      <p:sp>
        <p:nvSpPr>
          <p:cNvPr id="21" name="TextBox 20">
            <a:extLst>
              <a:ext uri="{FF2B5EF4-FFF2-40B4-BE49-F238E27FC236}">
                <a16:creationId xmlns:a16="http://schemas.microsoft.com/office/drawing/2014/main" id="{2B066166-21E3-664E-9780-D48D489E957F}"/>
              </a:ext>
            </a:extLst>
          </p:cNvPr>
          <p:cNvSpPr txBox="1"/>
          <p:nvPr/>
        </p:nvSpPr>
        <p:spPr>
          <a:xfrm>
            <a:off x="6967692" y="5293690"/>
            <a:ext cx="545342" cy="461665"/>
          </a:xfrm>
          <a:prstGeom prst="rect">
            <a:avLst/>
          </a:prstGeom>
          <a:noFill/>
        </p:spPr>
        <p:txBody>
          <a:bodyPr wrap="none" rtlCol="0">
            <a:spAutoFit/>
          </a:bodyPr>
          <a:lstStyle/>
          <a:p>
            <a:r>
              <a:rPr lang="en-FR" sz="2400" dirty="0"/>
              <a:t>No</a:t>
            </a:r>
          </a:p>
        </p:txBody>
      </p:sp>
      <p:sp>
        <p:nvSpPr>
          <p:cNvPr id="22" name="TextBox 21">
            <a:extLst>
              <a:ext uri="{FF2B5EF4-FFF2-40B4-BE49-F238E27FC236}">
                <a16:creationId xmlns:a16="http://schemas.microsoft.com/office/drawing/2014/main" id="{DCD2D222-85BB-364F-92BA-1EFBC5E73208}"/>
              </a:ext>
            </a:extLst>
          </p:cNvPr>
          <p:cNvSpPr txBox="1"/>
          <p:nvPr/>
        </p:nvSpPr>
        <p:spPr>
          <a:xfrm>
            <a:off x="9790248" y="5329238"/>
            <a:ext cx="545342" cy="461665"/>
          </a:xfrm>
          <a:prstGeom prst="rect">
            <a:avLst/>
          </a:prstGeom>
          <a:noFill/>
        </p:spPr>
        <p:txBody>
          <a:bodyPr wrap="none" rtlCol="0">
            <a:spAutoFit/>
          </a:bodyPr>
          <a:lstStyle/>
          <a:p>
            <a:r>
              <a:rPr lang="en-FR" sz="2400" dirty="0"/>
              <a:t>No</a:t>
            </a:r>
          </a:p>
        </p:txBody>
      </p:sp>
      <p:sp>
        <p:nvSpPr>
          <p:cNvPr id="23" name="TextBox 22">
            <a:extLst>
              <a:ext uri="{FF2B5EF4-FFF2-40B4-BE49-F238E27FC236}">
                <a16:creationId xmlns:a16="http://schemas.microsoft.com/office/drawing/2014/main" id="{C4E02497-942D-9447-A5C0-B57273D806C9}"/>
              </a:ext>
            </a:extLst>
          </p:cNvPr>
          <p:cNvSpPr txBox="1"/>
          <p:nvPr/>
        </p:nvSpPr>
        <p:spPr>
          <a:xfrm>
            <a:off x="2237255" y="3599175"/>
            <a:ext cx="587340" cy="461665"/>
          </a:xfrm>
          <a:prstGeom prst="rect">
            <a:avLst/>
          </a:prstGeom>
          <a:noFill/>
        </p:spPr>
        <p:txBody>
          <a:bodyPr wrap="none" rtlCol="0">
            <a:spAutoFit/>
          </a:bodyPr>
          <a:lstStyle/>
          <a:p>
            <a:r>
              <a:rPr lang="en-FR" sz="2400" dirty="0"/>
              <a:t>Yes</a:t>
            </a:r>
          </a:p>
        </p:txBody>
      </p:sp>
      <p:sp>
        <p:nvSpPr>
          <p:cNvPr id="24" name="TextBox 23">
            <a:extLst>
              <a:ext uri="{FF2B5EF4-FFF2-40B4-BE49-F238E27FC236}">
                <a16:creationId xmlns:a16="http://schemas.microsoft.com/office/drawing/2014/main" id="{7FE1C667-418F-874B-AF16-093599C389F8}"/>
              </a:ext>
            </a:extLst>
          </p:cNvPr>
          <p:cNvSpPr txBox="1"/>
          <p:nvPr/>
        </p:nvSpPr>
        <p:spPr>
          <a:xfrm>
            <a:off x="5065460" y="3555660"/>
            <a:ext cx="587340" cy="461665"/>
          </a:xfrm>
          <a:prstGeom prst="rect">
            <a:avLst/>
          </a:prstGeom>
          <a:noFill/>
        </p:spPr>
        <p:txBody>
          <a:bodyPr wrap="none" rtlCol="0">
            <a:spAutoFit/>
          </a:bodyPr>
          <a:lstStyle/>
          <a:p>
            <a:r>
              <a:rPr lang="en-FR" sz="2400" dirty="0"/>
              <a:t>Yes</a:t>
            </a:r>
          </a:p>
        </p:txBody>
      </p:sp>
      <p:sp>
        <p:nvSpPr>
          <p:cNvPr id="25" name="TextBox 24">
            <a:extLst>
              <a:ext uri="{FF2B5EF4-FFF2-40B4-BE49-F238E27FC236}">
                <a16:creationId xmlns:a16="http://schemas.microsoft.com/office/drawing/2014/main" id="{AED8DF2A-C34E-9649-A0BA-574D6BA0826E}"/>
              </a:ext>
            </a:extLst>
          </p:cNvPr>
          <p:cNvSpPr txBox="1"/>
          <p:nvPr/>
        </p:nvSpPr>
        <p:spPr>
          <a:xfrm>
            <a:off x="7826870" y="3566051"/>
            <a:ext cx="587340" cy="461665"/>
          </a:xfrm>
          <a:prstGeom prst="rect">
            <a:avLst/>
          </a:prstGeom>
          <a:noFill/>
        </p:spPr>
        <p:txBody>
          <a:bodyPr wrap="none" rtlCol="0">
            <a:spAutoFit/>
          </a:bodyPr>
          <a:lstStyle/>
          <a:p>
            <a:r>
              <a:rPr lang="en-FR" sz="2400" dirty="0"/>
              <a:t>Yes</a:t>
            </a:r>
          </a:p>
        </p:txBody>
      </p:sp>
      <p:sp>
        <p:nvSpPr>
          <p:cNvPr id="26" name="TextBox 25">
            <a:extLst>
              <a:ext uri="{FF2B5EF4-FFF2-40B4-BE49-F238E27FC236}">
                <a16:creationId xmlns:a16="http://schemas.microsoft.com/office/drawing/2014/main" id="{6F9C0E1B-041C-C549-A0EA-785E644E443B}"/>
              </a:ext>
            </a:extLst>
          </p:cNvPr>
          <p:cNvSpPr txBox="1"/>
          <p:nvPr/>
        </p:nvSpPr>
        <p:spPr>
          <a:xfrm>
            <a:off x="440737" y="5959848"/>
            <a:ext cx="1461673" cy="830997"/>
          </a:xfrm>
          <a:prstGeom prst="rect">
            <a:avLst/>
          </a:prstGeom>
          <a:noFill/>
        </p:spPr>
        <p:txBody>
          <a:bodyPr wrap="square" rtlCol="0">
            <a:spAutoFit/>
          </a:bodyPr>
          <a:lstStyle/>
          <a:p>
            <a:pPr algn="ctr"/>
            <a:r>
              <a:rPr lang="en-FR" sz="2400" dirty="0"/>
              <a:t>No action to date</a:t>
            </a:r>
          </a:p>
        </p:txBody>
      </p:sp>
      <p:sp>
        <p:nvSpPr>
          <p:cNvPr id="27" name="TextBox 26">
            <a:extLst>
              <a:ext uri="{FF2B5EF4-FFF2-40B4-BE49-F238E27FC236}">
                <a16:creationId xmlns:a16="http://schemas.microsoft.com/office/drawing/2014/main" id="{4868E65E-D663-E142-8146-202DC37FFF51}"/>
              </a:ext>
            </a:extLst>
          </p:cNvPr>
          <p:cNvSpPr txBox="1"/>
          <p:nvPr/>
        </p:nvSpPr>
        <p:spPr>
          <a:xfrm>
            <a:off x="3065005" y="6134148"/>
            <a:ext cx="1305165" cy="461665"/>
          </a:xfrm>
          <a:prstGeom prst="rect">
            <a:avLst/>
          </a:prstGeom>
          <a:noFill/>
        </p:spPr>
        <p:txBody>
          <a:bodyPr wrap="none" rtlCol="0">
            <a:spAutoFit/>
          </a:bodyPr>
          <a:lstStyle/>
          <a:p>
            <a:r>
              <a:rPr lang="en-FR" sz="2400" dirty="0"/>
              <a:t>Beginner</a:t>
            </a:r>
          </a:p>
        </p:txBody>
      </p:sp>
      <p:sp>
        <p:nvSpPr>
          <p:cNvPr id="28" name="TextBox 27">
            <a:extLst>
              <a:ext uri="{FF2B5EF4-FFF2-40B4-BE49-F238E27FC236}">
                <a16:creationId xmlns:a16="http://schemas.microsoft.com/office/drawing/2014/main" id="{C21533A1-66AE-2945-9DEB-D244AF32825A}"/>
              </a:ext>
            </a:extLst>
          </p:cNvPr>
          <p:cNvSpPr txBox="1"/>
          <p:nvPr/>
        </p:nvSpPr>
        <p:spPr>
          <a:xfrm>
            <a:off x="5888365" y="6144513"/>
            <a:ext cx="1810496" cy="461665"/>
          </a:xfrm>
          <a:prstGeom prst="rect">
            <a:avLst/>
          </a:prstGeom>
          <a:noFill/>
        </p:spPr>
        <p:txBody>
          <a:bodyPr wrap="none" rtlCol="0">
            <a:spAutoFit/>
          </a:bodyPr>
          <a:lstStyle/>
          <a:p>
            <a:r>
              <a:rPr lang="en-FR" sz="2400" dirty="0"/>
              <a:t>Intermediate</a:t>
            </a:r>
          </a:p>
        </p:txBody>
      </p:sp>
      <p:sp>
        <p:nvSpPr>
          <p:cNvPr id="29" name="TextBox 28">
            <a:extLst>
              <a:ext uri="{FF2B5EF4-FFF2-40B4-BE49-F238E27FC236}">
                <a16:creationId xmlns:a16="http://schemas.microsoft.com/office/drawing/2014/main" id="{19C05E4A-6591-B34D-9F5A-E4E6C8BCD808}"/>
              </a:ext>
            </a:extLst>
          </p:cNvPr>
          <p:cNvSpPr txBox="1"/>
          <p:nvPr/>
        </p:nvSpPr>
        <p:spPr>
          <a:xfrm>
            <a:off x="8649713" y="6078287"/>
            <a:ext cx="1443087" cy="461665"/>
          </a:xfrm>
          <a:prstGeom prst="rect">
            <a:avLst/>
          </a:prstGeom>
          <a:noFill/>
        </p:spPr>
        <p:txBody>
          <a:bodyPr wrap="none" rtlCol="0">
            <a:spAutoFit/>
          </a:bodyPr>
          <a:lstStyle/>
          <a:p>
            <a:r>
              <a:rPr lang="en-FR" sz="2400" dirty="0"/>
              <a:t>Very good</a:t>
            </a:r>
          </a:p>
        </p:txBody>
      </p:sp>
      <p:grpSp>
        <p:nvGrpSpPr>
          <p:cNvPr id="32" name="Group 31">
            <a:extLst>
              <a:ext uri="{FF2B5EF4-FFF2-40B4-BE49-F238E27FC236}">
                <a16:creationId xmlns:a16="http://schemas.microsoft.com/office/drawing/2014/main" id="{298EAD50-A7BD-1742-916B-64A9627D6A81}"/>
              </a:ext>
            </a:extLst>
          </p:cNvPr>
          <p:cNvGrpSpPr/>
          <p:nvPr/>
        </p:nvGrpSpPr>
        <p:grpSpPr>
          <a:xfrm>
            <a:off x="10555337" y="4017325"/>
            <a:ext cx="940594" cy="1942523"/>
            <a:chOff x="10555337" y="4017325"/>
            <a:chExt cx="940594" cy="1942523"/>
          </a:xfrm>
        </p:grpSpPr>
        <p:sp>
          <p:nvSpPr>
            <p:cNvPr id="30" name="Right Arrow 29">
              <a:extLst>
                <a:ext uri="{FF2B5EF4-FFF2-40B4-BE49-F238E27FC236}">
                  <a16:creationId xmlns:a16="http://schemas.microsoft.com/office/drawing/2014/main" id="{A0528926-FB37-AF4A-BB7B-314785A538E1}"/>
                </a:ext>
              </a:extLst>
            </p:cNvPr>
            <p:cNvSpPr/>
            <p:nvPr/>
          </p:nvSpPr>
          <p:spPr>
            <a:xfrm rot="5400000">
              <a:off x="10434104" y="4898020"/>
              <a:ext cx="1795042" cy="3286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1" name="Rectangle 30">
              <a:extLst>
                <a:ext uri="{FF2B5EF4-FFF2-40B4-BE49-F238E27FC236}">
                  <a16:creationId xmlns:a16="http://schemas.microsoft.com/office/drawing/2014/main" id="{BA9B4C2F-069B-B743-B8EE-2DB45E6BAFC6}"/>
                </a:ext>
              </a:extLst>
            </p:cNvPr>
            <p:cNvSpPr/>
            <p:nvPr/>
          </p:nvSpPr>
          <p:spPr>
            <a:xfrm>
              <a:off x="10555337" y="4017325"/>
              <a:ext cx="859591" cy="180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sp>
        <p:nvSpPr>
          <p:cNvPr id="33" name="TextBox 32">
            <a:extLst>
              <a:ext uri="{FF2B5EF4-FFF2-40B4-BE49-F238E27FC236}">
                <a16:creationId xmlns:a16="http://schemas.microsoft.com/office/drawing/2014/main" id="{83A55AE4-1D53-6546-B6B3-FE4B7054ACAF}"/>
              </a:ext>
            </a:extLst>
          </p:cNvPr>
          <p:cNvSpPr txBox="1"/>
          <p:nvPr/>
        </p:nvSpPr>
        <p:spPr>
          <a:xfrm>
            <a:off x="10705747" y="6094396"/>
            <a:ext cx="1414490" cy="461665"/>
          </a:xfrm>
          <a:prstGeom prst="rect">
            <a:avLst/>
          </a:prstGeom>
          <a:noFill/>
        </p:spPr>
        <p:txBody>
          <a:bodyPr wrap="none" rtlCol="0">
            <a:spAutoFit/>
          </a:bodyPr>
          <a:lstStyle/>
          <a:p>
            <a:r>
              <a:rPr lang="en-FR" sz="2400" dirty="0"/>
              <a:t>Advanced</a:t>
            </a:r>
          </a:p>
        </p:txBody>
      </p:sp>
    </p:spTree>
    <p:extLst>
      <p:ext uri="{BB962C8B-B14F-4D97-AF65-F5344CB8AC3E}">
        <p14:creationId xmlns:p14="http://schemas.microsoft.com/office/powerpoint/2010/main" val="6525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3" grpId="0" animBg="1"/>
      <p:bldP spid="15" grpId="0" animBg="1"/>
      <p:bldP spid="16" grpId="0" animBg="1"/>
      <p:bldP spid="4" grpId="0" animBg="1"/>
      <p:bldP spid="17" grpId="0" animBg="1"/>
      <p:bldP spid="18" grpId="0" animBg="1"/>
      <p:bldP spid="19" grpId="0" animBg="1"/>
      <p:bldP spid="6" grpId="0"/>
      <p:bldP spid="20" grpId="0"/>
      <p:bldP spid="21" grpId="0"/>
      <p:bldP spid="22" grpId="0"/>
      <p:bldP spid="23" grpId="0"/>
      <p:bldP spid="24" grpId="0"/>
      <p:bldP spid="25" grpId="0"/>
      <p:bldP spid="26" grpId="0"/>
      <p:bldP spid="27" grpId="0"/>
      <p:bldP spid="28" grpId="0"/>
      <p:bldP spid="29" grpId="0"/>
      <p:bldP spid="33" grpId="0"/>
    </p:bldLst>
  </p:timing>
</p:sld>
</file>

<file path=ppt/theme/theme1.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BFA84436061344B6F4C23E038A004C" ma:contentTypeVersion="16" ma:contentTypeDescription="Create a new document." ma:contentTypeScope="" ma:versionID="272f4acd9dce11e696acee0dd0629e61">
  <xsd:schema xmlns:xsd="http://www.w3.org/2001/XMLSchema" xmlns:xs="http://www.w3.org/2001/XMLSchema" xmlns:p="http://schemas.microsoft.com/office/2006/metadata/properties" xmlns:ns2="b0342345-0811-405d-9403-a7d924277281" xmlns:ns3="d05665c1-19b0-4c85-b625-37ee5a0ff5a9" targetNamespace="http://schemas.microsoft.com/office/2006/metadata/properties" ma:root="true" ma:fieldsID="35c843f295d7b7765dcc1a29c91ac55f" ns2:_="" ns3:_="">
    <xsd:import namespace="b0342345-0811-405d-9403-a7d924277281"/>
    <xsd:import namespace="d05665c1-19b0-4c85-b625-37ee5a0ff5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42345-0811-405d-9403-a7d9242772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b4a192-9828-4b2b-8ba7-cc61ca7b2b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5665c1-19b0-4c85-b625-37ee5a0ff5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bf88beb-6dd1-4457-8672-846e585d928e}" ma:internalName="TaxCatchAll" ma:showField="CatchAllData" ma:web="d05665c1-19b0-4c85-b625-37ee5a0ff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05665c1-19b0-4c85-b625-37ee5a0ff5a9">
      <UserInfo>
        <DisplayName>Anna-Maria Fyfe</DisplayName>
        <AccountId>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C28783-E507-4CA9-96CC-1961BAEA5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342345-0811-405d-9403-a7d924277281"/>
    <ds:schemaRef ds:uri="d05665c1-19b0-4c85-b625-37ee5a0ff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FFEF5-C81A-4C67-8B8D-86E4A1ED4ECC}">
  <ds:schemaRefs>
    <ds:schemaRef ds:uri="b0342345-0811-405d-9403-a7d924277281"/>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d05665c1-19b0-4c85-b625-37ee5a0ff5a9"/>
    <ds:schemaRef ds:uri="http://schemas.microsoft.com/office/2006/metadata/properties"/>
  </ds:schemaRefs>
</ds:datastoreItem>
</file>

<file path=customXml/itemProps3.xml><?xml version="1.0" encoding="utf-8"?>
<ds:datastoreItem xmlns:ds="http://schemas.openxmlformats.org/officeDocument/2006/customXml" ds:itemID="{A6A0E483-7E8B-4237-AB77-ABE4B5F7F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5833</TotalTime>
  <Words>1046</Words>
  <Application>Microsoft Macintosh PowerPoint</Application>
  <PresentationFormat>Widescreen</PresentationFormat>
  <Paragraphs>305</Paragraphs>
  <Slides>19</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 Unicode MS</vt:lpstr>
      <vt:lpstr>Arial</vt:lpstr>
      <vt:lpstr>BebasNeue-Regular</vt:lpstr>
      <vt:lpstr>Calibri</vt:lpstr>
      <vt:lpstr>Calibri Light</vt:lpstr>
      <vt:lpstr>Wingdings</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Africa</vt:lpstr>
      <vt:lpstr>Africa</vt:lpstr>
      <vt:lpstr>Africa</vt:lpstr>
      <vt:lpstr>Africa</vt:lpstr>
      <vt:lpstr>Africa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Hannes Mac Nulty</dc:creator>
  <cp:lastModifiedBy>Hannes Mac Nulty</cp:lastModifiedBy>
  <cp:revision>7</cp:revision>
  <dcterms:created xsi:type="dcterms:W3CDTF">2020-08-20T10:03:30Z</dcterms:created>
  <dcterms:modified xsi:type="dcterms:W3CDTF">2022-07-22T13:51:14Z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0x010100CEBFA84436061344B6F4C23E038A004C</vt:lpwstr>
  </property>
</Properties>
</file>